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-1272" y="-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9D6C5-6F8A-44B7-A95D-EC4BCFC6C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D122D9-9565-4186-BD53-8BDBF45DC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A098AD-D4E0-44A6-AC33-3ADE0CC9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9DB02-7F4D-4848-8A5F-1EC67909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1F3FE-2A3C-4BAB-B99D-CCEBA806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90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6DF37-25BA-4C32-A82D-D05AA1E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0034FD-8E98-4C24-A86D-AB547BAED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407167-CAE2-4EDE-A9B1-05EADA72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CC68F7-2F3D-4799-B111-C1BA30CD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523B80-818C-4E0C-9788-43E35A14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35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023E17-0266-43D5-A8F5-0BC189D12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E25C94-B6E3-408C-B7CD-E972B837A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D5B9EC-1B19-42D3-942A-51E0B0A8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F045A-8ACB-40F4-8D5C-0947F68A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F0D92-D75E-4C43-B865-3434BF44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3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E9D36-7E96-4BCB-8A88-A7090610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21824-B480-4727-8EC0-226A7F70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F349E-0B01-44E8-B63A-8584005B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128E8-1A84-41C2-93D3-ECB46CBE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613C67-900E-488A-9CC8-00EBB26B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27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15A5D-90C5-41CD-B909-BDFCA8DC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D0A79-0FAD-43FC-BC79-18E7CF49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8B18C-4B15-434E-9228-25823562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FE2D95-772F-4613-A33D-82938BE5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3FADCA-5716-47BA-8DD2-92D005A4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4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97BDF-525D-4863-A918-D108881F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CBF28-5B0D-4AB4-918F-904AD4841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DFD320-D69E-4C54-A5B7-175D5DB3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766F4C-4E4D-435B-AED6-0310C7B3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278526-99DF-409B-AC43-2635C9B4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04AF28-42D8-4607-8D6C-0B9E485D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5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84BED-79F9-4DDD-BCF1-00F5E46A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1C55B1-6DBA-48A6-A831-5AE00D52A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C8D457-DB0A-43C4-83D5-8781637B3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BFC866-F420-49D2-B3BB-00C31A17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61D91B-C0E8-4C42-B2D3-3C2DC6342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851771-334E-4EBB-9702-E3820443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1A9D88-F697-4AFE-A7E2-6FA8C4B7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2B946E-C575-4AD1-809A-886ABDDD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1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9DDAE-27C5-4B6E-84D4-83C42B7E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0AFCB2-BCC2-4F92-A1B3-98B40D59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860FF3-1983-4E45-B6F6-D03839DB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687DD4-E727-420F-87BE-9AC97723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91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BFE179-CE82-42C2-9D33-4A43766F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A6447B-A603-4468-AA33-82CA628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A2AC8E-03D7-438F-9B56-37EFAEB4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07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F36AA-E574-44EE-A2CA-A78E8BB5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1F628-4A11-49E9-AEDD-9AFDEDCA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2351F8-AAA8-4D20-8C3D-8CF42415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D147CB-B208-4F6C-B4CE-BD68D2A2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8B37-E4FA-4384-8601-0AC26BB1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DBC5CE-43B6-4D30-8BAE-34B72614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11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A95A5-2F0C-4535-891E-B3F81243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FF9992-7989-4D95-861C-7CB705CD5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4F4CCA-87EA-43DC-AC46-24FDCD40E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7CE8FF-BF4D-4263-B96F-61060562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01DD-55AB-4E6F-87E0-CCF5B0EFDD3D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7C63CE-4AA2-45FD-9475-666D76C4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571CDA-6A5B-46AD-B108-B7C48DE8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4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CD060D-B59C-4F36-8F59-68101AB9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B6E877-37AC-48F8-A052-7B16B0ED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E98AC0-B00D-420D-84BE-EE99E601E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01DD-55AB-4E6F-87E0-CCF5B0EFDD3D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D86F14-906B-454A-8102-340A7D73C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8B689A-3D60-4DDE-A160-558945328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645B-63F0-4C4B-8DD4-6B057FE8A6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3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336D25-679D-4AFA-8C9C-01B9D1D3E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F28C82-72C7-45EB-B936-FC890703E298}"/>
              </a:ext>
            </a:extLst>
          </p:cNvPr>
          <p:cNvSpPr/>
          <p:nvPr/>
        </p:nvSpPr>
        <p:spPr>
          <a:xfrm>
            <a:off x="1258349" y="2994870"/>
            <a:ext cx="1006679" cy="142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3221B5-FE07-4207-894E-132F613D47D1}"/>
              </a:ext>
            </a:extLst>
          </p:cNvPr>
          <p:cNvSpPr/>
          <p:nvPr/>
        </p:nvSpPr>
        <p:spPr>
          <a:xfrm>
            <a:off x="1107347" y="4580389"/>
            <a:ext cx="2978092" cy="37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47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FA6D6D2-B4EF-402D-8243-5AD428EF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1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16DF05-7798-4FD8-AFF4-DFB4CE9D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15" y="0"/>
            <a:ext cx="789317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BC328F-4B01-4856-B06B-E1C9087D0A14}"/>
              </a:ext>
            </a:extLst>
          </p:cNvPr>
          <p:cNvSpPr/>
          <p:nvPr/>
        </p:nvSpPr>
        <p:spPr>
          <a:xfrm>
            <a:off x="5486400" y="2122415"/>
            <a:ext cx="2944536" cy="192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43939C-9C33-45EE-9E30-131541251B2A}"/>
              </a:ext>
            </a:extLst>
          </p:cNvPr>
          <p:cNvSpPr/>
          <p:nvPr/>
        </p:nvSpPr>
        <p:spPr>
          <a:xfrm>
            <a:off x="5504576" y="2628550"/>
            <a:ext cx="3303863" cy="192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3510E8-6112-4A69-AFDA-8E99C698400C}"/>
              </a:ext>
            </a:extLst>
          </p:cNvPr>
          <p:cNvSpPr/>
          <p:nvPr/>
        </p:nvSpPr>
        <p:spPr>
          <a:xfrm>
            <a:off x="5454242" y="5076737"/>
            <a:ext cx="2944536" cy="192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67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18206C4-F28C-40A2-BBB7-89B3CFAC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1" y="799618"/>
            <a:ext cx="12188569" cy="558440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C72FF45-CCE6-4C78-A1DE-DB844DA06A75}"/>
              </a:ext>
            </a:extLst>
          </p:cNvPr>
          <p:cNvSpPr/>
          <p:nvPr/>
        </p:nvSpPr>
        <p:spPr>
          <a:xfrm>
            <a:off x="1493240" y="3556932"/>
            <a:ext cx="2046914" cy="528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81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0FE39D-B729-4CC9-A64B-F2DB3C00F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68" y="842138"/>
            <a:ext cx="5954663" cy="5173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95BED9-3790-4201-AB48-C765407C7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2138"/>
            <a:ext cx="5954662" cy="5173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27F19AA-7E66-4594-8873-3212BAD1734A}"/>
              </a:ext>
            </a:extLst>
          </p:cNvPr>
          <p:cNvSpPr/>
          <p:nvPr/>
        </p:nvSpPr>
        <p:spPr>
          <a:xfrm>
            <a:off x="7021585" y="2357306"/>
            <a:ext cx="1786855" cy="612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E5F4FC-D092-4D05-8347-60B852B16B75}"/>
              </a:ext>
            </a:extLst>
          </p:cNvPr>
          <p:cNvSpPr/>
          <p:nvPr/>
        </p:nvSpPr>
        <p:spPr>
          <a:xfrm>
            <a:off x="85289" y="5043181"/>
            <a:ext cx="1726734" cy="317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DEB2C5-F63A-4070-B690-92CA4D0D9942}"/>
              </a:ext>
            </a:extLst>
          </p:cNvPr>
          <p:cNvSpPr/>
          <p:nvPr/>
        </p:nvSpPr>
        <p:spPr>
          <a:xfrm>
            <a:off x="2392262" y="4590175"/>
            <a:ext cx="1122726" cy="283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83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824EFA7-664D-41FF-88C8-CFA14DAD2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2" y="890232"/>
            <a:ext cx="4563112" cy="50775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8C1F90-BFF7-43BD-854D-52F8B28F9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804" y="642547"/>
            <a:ext cx="5887272" cy="557290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8923AF0-AA96-4FDC-820D-859A57869E42}"/>
              </a:ext>
            </a:extLst>
          </p:cNvPr>
          <p:cNvSpPr/>
          <p:nvPr/>
        </p:nvSpPr>
        <p:spPr>
          <a:xfrm>
            <a:off x="7290032" y="3680672"/>
            <a:ext cx="2365695" cy="15309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2E93A4-B19F-4ABE-8B95-BC0D8996A0EC}"/>
              </a:ext>
            </a:extLst>
          </p:cNvPr>
          <p:cNvSpPr/>
          <p:nvPr/>
        </p:nvSpPr>
        <p:spPr>
          <a:xfrm>
            <a:off x="6160766" y="3638726"/>
            <a:ext cx="667873" cy="253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BA8ACF-0490-401D-A670-B84EB279C28F}"/>
              </a:ext>
            </a:extLst>
          </p:cNvPr>
          <p:cNvSpPr/>
          <p:nvPr/>
        </p:nvSpPr>
        <p:spPr>
          <a:xfrm>
            <a:off x="3271706" y="4890782"/>
            <a:ext cx="1694577" cy="419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1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4</cp:revision>
  <dcterms:created xsi:type="dcterms:W3CDTF">2021-09-15T01:55:43Z</dcterms:created>
  <dcterms:modified xsi:type="dcterms:W3CDTF">2021-09-16T11:04:28Z</dcterms:modified>
</cp:coreProperties>
</file>