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AEB63-1534-499C-82C7-D793F982A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2FEDE2-1BB4-4B22-89C0-25526293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8DC768-95D7-4CFA-B376-20C54B1E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FC1E9-912C-4E1F-BB54-16056D83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7AD5F-A068-4FB4-BED0-C1538011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5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6A789-631F-4CAA-8B1A-61A1D321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148778-8A73-437E-BCC1-C41C82798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57CCF-F2AC-49BB-9675-C0F31507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33F14-09FD-4B00-BC83-08592A2B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813763-29D8-4C69-9FAC-2B7683E9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6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6B8864-0C05-4565-BB57-B83D369AF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9CE6AB-296A-4508-88D3-00A123DCF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E7A6AA-B6B5-46E6-9061-59CC4A07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20BDD-4BA0-4C8E-B9E9-365A304F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4BD0E-DD70-408A-828F-E5980BCD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29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45416-79AE-40E7-8C77-B25D9C36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E2953C-CCDE-4BDE-9EBA-BD13035F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626C2-67BC-4F6F-A129-E9D8F0E9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BF3FD-0340-4E4C-806E-9688E3CA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C6B1-FE30-4193-9E94-3BC7D09E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E5E7C-1E50-4314-A5B5-C98836CB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CDB9B8-A200-4913-AE7C-5E699C16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19482B-56B8-4EF8-9C49-81489614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DBF0D3-2002-481A-8580-43E425AC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8A75FF-1EB3-48D8-8AB6-2368571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6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AFAF6-83F8-446D-9C96-513A3B24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E6-8640-4BCE-BD4D-1F933BE3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91E0D3-BD1D-482F-89A1-A0B940D76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DBAEE5-C414-4E5F-8C85-FFA806BA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5FEFD8-E3A6-4099-B770-02A18285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5C6B1A-47C4-495E-B073-750FE9B7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DCC89-1DE0-4F3B-8AED-D7EF6EEC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81FB35-B482-4FE0-B167-309C6283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0ED38B-98AA-4076-8C66-8DCF9184E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E4826E-9545-407D-BBAF-C44ED1F12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6F388D-854B-4414-93ED-B7F1BDA75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C8A6F4-B148-41D8-A39A-12CD9F0F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A15D55-D02A-4A85-BEB8-1BF64ADF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15403D-0C44-4A07-89FB-B48A480B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3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51AD8-CCFA-43EA-B978-9C1F080F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5260B2-CD8B-4624-A3C6-0EF2A500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5564AD-4DDB-4A22-A3AB-E87EC0CB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24A648-7542-4DE2-802B-7034BB8E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6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36CF7F-23C2-468A-946B-2945631F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3246D9-1C54-490E-AC20-71F2B0C2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F00B2D-7B82-4009-A58B-5621D4FA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41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F1E62-ED7E-4E0D-8B9E-B3CEB8E9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309A5-C2E9-4668-B479-B27E9391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61645F-F69A-4059-97BA-0089A6838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6F0E00-FE24-4F35-9FEF-61A2A419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13A759-E601-46D1-A61F-3A911535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F6FA40-6EB3-4CF1-AF1D-DA5846F9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04E08-8A93-4C2C-B6D4-D9547BE0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FFDC8E-D484-478A-B383-60C63E26F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91AA0F-7735-4F2A-B774-0C90A9B7F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65D2D3-30AE-4B06-ACE9-CE6A4299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FBF46D-58A7-4210-AF44-647EE1C7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CD18CA-2FF5-4085-9D02-5AB6E1F1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E73FAD-6130-4CAB-A5A2-C1B2B596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CD6D8D-234B-4C79-A04D-5BC3A59CC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651A11-ADFD-4BD1-9B1F-6C13F2BE6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87EF-ECA5-4A11-AEDC-ABB78858DBC4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46078-620B-459C-9EA5-217512288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7CFAF-EA39-4C30-99B5-8DC56AEE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9E7A6-0AF5-44DD-8FD9-4A1250CDD7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5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AE8509-9A68-4501-9D11-509C79C1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70530C-3A58-4B18-9DC4-4F0CDCEE8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53" y="1864622"/>
            <a:ext cx="5767294" cy="31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C0727BB-4846-4ED7-AC7F-2A98F673F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592"/>
            <a:ext cx="12192000" cy="30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2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50C26E-45C6-4E97-BE34-E3776692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31" y="277211"/>
            <a:ext cx="6810337" cy="63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3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3</cp:revision>
  <dcterms:created xsi:type="dcterms:W3CDTF">2021-09-29T02:24:50Z</dcterms:created>
  <dcterms:modified xsi:type="dcterms:W3CDTF">2021-09-29T03:42:02Z</dcterms:modified>
</cp:coreProperties>
</file>