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DFFF27-87C2-484E-BEDF-AC441F0FD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806844F-0D4C-4B7D-AC29-57D7DA519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6D7234-39AF-4B12-A48E-0FBE4A7D8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8DDC-59D5-488C-9B26-776BAEE6DB40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7E503F-9893-487F-B096-7743EF774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98347B-2263-41D3-B815-3A203233B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34A85-AEA9-41A5-A607-A355AC8D8E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538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BAEB3F-987F-4CF6-A323-21129D0B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7B3E1EB-152C-4E3F-B5D5-9E4039E5A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35E1CB-6EFD-4C5F-B852-300BD4245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8DDC-59D5-488C-9B26-776BAEE6DB40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8D7BE6-EEBA-4D93-A512-33F522ED2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D75DB6-9805-4ED8-97BE-1E3DA203D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34A85-AEA9-41A5-A607-A355AC8D8E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1747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6F0AA97-FE9E-4B17-822C-6878E9A708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3023E9B-C3E1-48B3-8432-8115B2D14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382305-FBD8-48F3-A3E3-490F0ADA4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8DDC-59D5-488C-9B26-776BAEE6DB40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5E7A35-DDA2-41BC-92CE-615D55DA2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B03998-E477-48F3-9E3B-A0D670320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34A85-AEA9-41A5-A607-A355AC8D8E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1618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1B965B-D469-41D8-953D-96F0D4888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22DFCF-716E-4A25-AED0-74AC3720C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BBD280-55B1-4E16-BCBC-A365F175D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8DDC-59D5-488C-9B26-776BAEE6DB40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1817CF-6CB5-478B-8BFD-AD13087F8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00B658-76EF-42AD-B2F4-44F4410DE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34A85-AEA9-41A5-A607-A355AC8D8E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7587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AAAE05-1BE4-4293-B582-63BF9EFDE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168DF1-2845-4B63-A866-CA2ED9681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9AA9AD-3666-4BFE-B25F-55EA6680E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8DDC-59D5-488C-9B26-776BAEE6DB40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C0FC3B-7B62-4C8E-8DEB-1D066D53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743E46-5F77-4A35-94CB-4CD3ED0E5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34A85-AEA9-41A5-A607-A355AC8D8E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0196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39F2D9-DFFE-4340-B057-250CD800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3010A2-FF41-4C18-A20D-AF95BC11F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0D40C1E-950F-4C13-9623-1CCE885B4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36431AB-7917-47BA-8500-464AF81A8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8DDC-59D5-488C-9B26-776BAEE6DB40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95721D3-0C5A-4AB5-BDC6-B8225D180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35EA663-F55C-4491-A831-12B4901B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34A85-AEA9-41A5-A607-A355AC8D8E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4387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E2C75E-0E28-4391-AC91-CDD25BB2B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DDE0905-4DA5-4E5F-8524-9EFE3CBEC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72CB2B6-5146-47D9-A600-816A17BA0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555CCFC-8115-490D-AEAD-B2A2C8F931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86AE42D-8574-41EA-9D0A-8628403A5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1CDC034-3CED-4919-B46A-F38D68C75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8DDC-59D5-488C-9B26-776BAEE6DB40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735CB68-1A63-4F65-8993-6DD96521E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4A67AEE-A87B-49B9-AC56-B44E50EAC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34A85-AEA9-41A5-A607-A355AC8D8E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293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123242-4C4F-4B01-87EF-FA3882975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3B236FC-6367-4ABF-A146-1CE405CE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8DDC-59D5-488C-9B26-776BAEE6DB40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3112BFD-1B56-4069-9418-7CD2E3E3E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E510632-6E35-43C1-B3A1-6109DE3DA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34A85-AEA9-41A5-A607-A355AC8D8E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953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B6ECEE4-4826-4B77-B339-9C1413CB8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8DDC-59D5-488C-9B26-776BAEE6DB40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DE47845-F503-4670-852A-4CAEB4CAA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FBE215-D7A0-463D-B894-024C14D6A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34A85-AEA9-41A5-A607-A355AC8D8E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880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32E89B-0661-4C71-99AA-2C8C85DF2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1D97A8-6BF1-4F38-BD52-3FDDBC792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EA0789-50CF-4C59-9939-3EF023E1D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4843AA4-02D7-4BC5-94DA-A8AAD70A4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8DDC-59D5-488C-9B26-776BAEE6DB40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16E379C-17F4-4D06-84CC-BC6B3DEE9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70750B4-0387-4D88-BDD7-195CF52D2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34A85-AEA9-41A5-A607-A355AC8D8E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92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B11721-9F15-413B-B25B-3639597A4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B2EE2CD-296A-4CC5-8283-BD004D3A4E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1878B62-2854-42E5-87CD-14E97A171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54EC5CE-0F89-4FAA-B77E-616B8D525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8DDC-59D5-488C-9B26-776BAEE6DB40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8CDAF58-2BD9-40E5-B35A-F29D23C59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26C08A-03F8-4285-A367-0D44FA805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34A85-AEA9-41A5-A607-A355AC8D8E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8980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8A9CD74-D82B-4865-8B2C-A09059D03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454A008-0B54-4284-B2A7-5FEAFE9C1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548C6B-FD0B-4E8B-87C0-1AA8C243B6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28DDC-59D5-488C-9B26-776BAEE6DB40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C79EB5-B504-4672-9228-8AF360B18B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3B5933-7ED7-44AD-A917-83A4F056D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34A85-AEA9-41A5-A607-A355AC8D8E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6890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1534459-A324-4643-A3B2-A580B41E6D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40" t="16269" r="34839" b="25015"/>
          <a:stretch/>
        </p:blipFill>
        <p:spPr>
          <a:xfrm>
            <a:off x="3705138" y="1415642"/>
            <a:ext cx="4781724" cy="402671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47A7100-427A-4CC4-BF95-CCE21FEAB13D}"/>
              </a:ext>
            </a:extLst>
          </p:cNvPr>
          <p:cNvSpPr txBox="1"/>
          <p:nvPr/>
        </p:nvSpPr>
        <p:spPr>
          <a:xfrm>
            <a:off x="2870433" y="343949"/>
            <a:ext cx="6451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/>
              <a:t>XAMPP Download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61685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087FDB8-13A7-47C4-9A35-AAFC66B9E9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61" t="20719" r="30394" b="20658"/>
          <a:stretch/>
        </p:blipFill>
        <p:spPr>
          <a:xfrm>
            <a:off x="3700943" y="1411447"/>
            <a:ext cx="4790114" cy="403510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E0CD897-CEDD-45AE-BBEE-A2BE2AEE8457}"/>
              </a:ext>
            </a:extLst>
          </p:cNvPr>
          <p:cNvSpPr txBox="1"/>
          <p:nvPr/>
        </p:nvSpPr>
        <p:spPr>
          <a:xfrm>
            <a:off x="2870433" y="343949"/>
            <a:ext cx="6451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/>
              <a:t>XAMPP Download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30890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2D69061-C3AF-48DB-8DBE-018D43C198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13" t="20184" r="30298" b="21101"/>
          <a:stretch/>
        </p:blipFill>
        <p:spPr>
          <a:xfrm>
            <a:off x="3700943" y="1415641"/>
            <a:ext cx="4790114" cy="402671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1051EA4-925B-4EF1-99D1-C71D5B35C6C8}"/>
              </a:ext>
            </a:extLst>
          </p:cNvPr>
          <p:cNvSpPr txBox="1"/>
          <p:nvPr/>
        </p:nvSpPr>
        <p:spPr>
          <a:xfrm>
            <a:off x="2870433" y="343949"/>
            <a:ext cx="6451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/>
              <a:t>XAMPP Download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30643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FF10C40-D430-447C-9FC3-E60A763AAA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13" t="20550" r="30229" b="20856"/>
          <a:stretch/>
        </p:blipFill>
        <p:spPr>
          <a:xfrm>
            <a:off x="3696748" y="1419836"/>
            <a:ext cx="4798503" cy="401832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FF3028B-EA35-43F4-AE2F-6CEEBA25632D}"/>
              </a:ext>
            </a:extLst>
          </p:cNvPr>
          <p:cNvSpPr txBox="1"/>
          <p:nvPr/>
        </p:nvSpPr>
        <p:spPr>
          <a:xfrm>
            <a:off x="2870433" y="343949"/>
            <a:ext cx="6451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/>
              <a:t>XAMPP Download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64352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CFDD063-4FA9-4D82-BBE6-BF3A5944E1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43" t="20550" r="30368" b="20367"/>
          <a:stretch/>
        </p:blipFill>
        <p:spPr>
          <a:xfrm>
            <a:off x="3699546" y="1409350"/>
            <a:ext cx="4790113" cy="405188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5841AB5-9B89-44A2-AD0E-794B78316EC9}"/>
              </a:ext>
            </a:extLst>
          </p:cNvPr>
          <p:cNvSpPr txBox="1"/>
          <p:nvPr/>
        </p:nvSpPr>
        <p:spPr>
          <a:xfrm>
            <a:off x="2870433" y="343949"/>
            <a:ext cx="6451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/>
              <a:t>XAMPP Download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91053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C4C1D55-9D91-463A-8A02-E77C72B799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13" t="20183" r="30366" b="21101"/>
          <a:stretch/>
        </p:blipFill>
        <p:spPr>
          <a:xfrm>
            <a:off x="3707934" y="1384183"/>
            <a:ext cx="4781725" cy="402671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D555662-BE15-477A-B977-59F3C02E48EF}"/>
              </a:ext>
            </a:extLst>
          </p:cNvPr>
          <p:cNvSpPr txBox="1"/>
          <p:nvPr/>
        </p:nvSpPr>
        <p:spPr>
          <a:xfrm>
            <a:off x="2870433" y="343949"/>
            <a:ext cx="6451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/>
              <a:t>XAMPP Download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26728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FCEC326-A395-458B-AA8B-5B8276A85E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13" t="20550" r="30848" b="21712"/>
          <a:stretch/>
        </p:blipFill>
        <p:spPr>
          <a:xfrm>
            <a:off x="3707934" y="1409350"/>
            <a:ext cx="4723002" cy="395960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285E5AC-5DD5-440D-A793-7029048528DE}"/>
              </a:ext>
            </a:extLst>
          </p:cNvPr>
          <p:cNvSpPr txBox="1"/>
          <p:nvPr/>
        </p:nvSpPr>
        <p:spPr>
          <a:xfrm>
            <a:off x="2870433" y="343949"/>
            <a:ext cx="6451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/>
              <a:t>XAMPP Download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72429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C0C0E80-EF9A-444A-AE6A-A13A8EEC9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50" y="1362075"/>
            <a:ext cx="6362700" cy="413385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A5DD20C-F0B8-4599-8FFC-13AFE88495B0}"/>
              </a:ext>
            </a:extLst>
          </p:cNvPr>
          <p:cNvSpPr txBox="1"/>
          <p:nvPr/>
        </p:nvSpPr>
        <p:spPr>
          <a:xfrm>
            <a:off x="2820099" y="369116"/>
            <a:ext cx="6551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/>
              <a:t>XAMPP Control Panel</a:t>
            </a:r>
          </a:p>
        </p:txBody>
      </p:sp>
    </p:spTree>
    <p:extLst>
      <p:ext uri="{BB962C8B-B14F-4D97-AF65-F5344CB8AC3E}">
        <p14:creationId xmlns:p14="http://schemas.microsoft.com/office/powerpoint/2010/main" val="1048626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17</Words>
  <Application>Microsoft Office PowerPoint</Application>
  <PresentationFormat>寬螢幕</PresentationFormat>
  <Paragraphs>8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崇睿 何</dc:creator>
  <cp:lastModifiedBy>崇睿 何</cp:lastModifiedBy>
  <cp:revision>1</cp:revision>
  <dcterms:created xsi:type="dcterms:W3CDTF">2021-11-22T17:24:01Z</dcterms:created>
  <dcterms:modified xsi:type="dcterms:W3CDTF">2021-12-08T18:14:17Z</dcterms:modified>
</cp:coreProperties>
</file>