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CFFCC"/>
    <a:srgbClr val="CCFF66"/>
    <a:srgbClr val="99CCFF"/>
    <a:srgbClr val="CC99FF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75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3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5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6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1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1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B854-1E0E-4FBF-AC1C-85210873F210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7D5D-CE2C-4C64-8685-5537154A5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0027F2A-5AA2-49BD-93C8-FBB2F36994B2}"/>
              </a:ext>
            </a:extLst>
          </p:cNvPr>
          <p:cNvSpPr txBox="1"/>
          <p:nvPr/>
        </p:nvSpPr>
        <p:spPr>
          <a:xfrm>
            <a:off x="144360" y="1904302"/>
            <a:ext cx="1190328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-</a:t>
            </a:r>
            <a:r>
              <a:rPr lang="en-US" altLang="zh-TW" sz="2000" dirty="0" err="1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rw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-r--r--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 err="1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hankhe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 err="1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hankhe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7348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Nov 15  2017 </a:t>
            </a:r>
            <a:r>
              <a:rPr lang="zh-TW" altLang="en-US" sz="2000" dirty="0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  </a:t>
            </a:r>
            <a:r>
              <a:rPr lang="en-US" altLang="zh-TW" sz="2000" dirty="0" err="1">
                <a:solidFill>
                  <a:schemeClr val="tx2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TobeExe</a:t>
            </a:r>
            <a:endParaRPr lang="en-US" altLang="zh-TW" sz="2000" dirty="0">
              <a:solidFill>
                <a:schemeClr val="tx2"/>
              </a:solidFill>
              <a:latin typeface="Fira Code" panose="020B0809050000020004" pitchFamily="49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檔案類型權限  </a:t>
            </a:r>
            <a:r>
              <a:rPr lang="zh-TW" altLang="en-US" sz="2000" dirty="0">
                <a:solidFill>
                  <a:srgbClr val="FFFF66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連結數  </a:t>
            </a:r>
            <a:r>
              <a:rPr lang="zh-TW" altLang="en-US" sz="2000" dirty="0">
                <a:solidFill>
                  <a:srgbClr val="00B0F0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檔案擁有者  </a:t>
            </a:r>
            <a:r>
              <a:rPr lang="zh-TW" altLang="en-US" sz="2000" dirty="0">
                <a:solidFill>
                  <a:srgbClr val="92D050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檔案所屬群組  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檔案容量  </a:t>
            </a:r>
            <a:r>
              <a:rPr lang="zh-TW" altLang="en-US" sz="2000" dirty="0">
                <a:solidFill>
                  <a:srgbClr val="CC99FF"/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檔案最後被修改的時間  </a:t>
            </a:r>
            <a:r>
              <a:rPr lang="zh-TW" altLang="en-US" sz="2000" dirty="0">
                <a:latin typeface="Fira Code" panose="020B0809050000020004" pitchFamily="49" charset="0"/>
                <a:ea typeface="標楷體" panose="03000509000000000000" pitchFamily="65" charset="-120"/>
              </a:rPr>
              <a:t>檔名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26433C2-D535-4A0D-9938-F354A64E4FC6}"/>
              </a:ext>
            </a:extLst>
          </p:cNvPr>
          <p:cNvSpPr/>
          <p:nvPr/>
        </p:nvSpPr>
        <p:spPr>
          <a:xfrm rot="3074122">
            <a:off x="1145126" y="2984072"/>
            <a:ext cx="1250049" cy="436228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C020C3-F416-4CC0-A116-6DE63E767847}"/>
              </a:ext>
            </a:extLst>
          </p:cNvPr>
          <p:cNvSpPr txBox="1"/>
          <p:nvPr/>
        </p:nvSpPr>
        <p:spPr>
          <a:xfrm>
            <a:off x="2889950" y="3606041"/>
            <a:ext cx="236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Fira Code" panose="020B0809050000020004" pitchFamily="49" charset="0"/>
                <a:ea typeface="標楷體" panose="03000509000000000000" pitchFamily="65" charset="-120"/>
              </a:rPr>
              <a:t>- </a:t>
            </a:r>
            <a:r>
              <a:rPr lang="en-US" altLang="zh-TW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rwx</a:t>
            </a:r>
            <a:r>
              <a:rPr lang="en-US" altLang="zh-TW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rwx</a:t>
            </a:r>
            <a:r>
              <a:rPr lang="en-US" altLang="zh-TW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rwx</a:t>
            </a:r>
            <a:endParaRPr lang="zh-TW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44405A1-729F-4E94-91FE-E31740B99D6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697150" y="3962297"/>
            <a:ext cx="348521" cy="1548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755CD5-C374-423C-9444-47AB759D1352}"/>
              </a:ext>
            </a:extLst>
          </p:cNvPr>
          <p:cNvSpPr txBox="1"/>
          <p:nvPr/>
        </p:nvSpPr>
        <p:spPr>
          <a:xfrm>
            <a:off x="2374322" y="5511112"/>
            <a:ext cx="64565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Fira Code" panose="020B0809050000020004" pitchFamily="49" charset="0"/>
                <a:ea typeface="標楷體" panose="03000509000000000000" pitchFamily="65" charset="-120"/>
              </a:rPr>
              <a:t>檔案</a:t>
            </a:r>
            <a:endParaRPr lang="en-US" altLang="zh-TW" sz="1600" dirty="0">
              <a:latin typeface="Fira Code" panose="020B0809050000020004" pitchFamily="49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Fira Code" panose="020B0809050000020004" pitchFamily="49" charset="0"/>
                <a:ea typeface="標楷體" panose="03000509000000000000" pitchFamily="65" charset="-120"/>
              </a:rPr>
              <a:t>類型</a:t>
            </a:r>
          </a:p>
        </p:txBody>
      </p:sp>
      <p:sp>
        <p:nvSpPr>
          <p:cNvPr id="20" name="左中括弧 19">
            <a:extLst>
              <a:ext uri="{FF2B5EF4-FFF2-40B4-BE49-F238E27FC236}">
                <a16:creationId xmlns:a16="http://schemas.microsoft.com/office/drawing/2014/main" id="{C98F5AB1-06D7-457F-A6B5-CFAAB3B3A003}"/>
              </a:ext>
            </a:extLst>
          </p:cNvPr>
          <p:cNvSpPr/>
          <p:nvPr/>
        </p:nvSpPr>
        <p:spPr>
          <a:xfrm rot="16200000">
            <a:off x="3594670" y="3901917"/>
            <a:ext cx="125833" cy="295657"/>
          </a:xfrm>
          <a:prstGeom prst="leftBracket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Fira Code" panose="020B0809050000020004" pitchFamily="49" charset="0"/>
              <a:ea typeface="標楷體" panose="03000509000000000000" pitchFamily="65" charset="-120"/>
            </a:endParaRPr>
          </a:p>
        </p:txBody>
      </p:sp>
      <p:sp>
        <p:nvSpPr>
          <p:cNvPr id="21" name="左中括弧 20">
            <a:extLst>
              <a:ext uri="{FF2B5EF4-FFF2-40B4-BE49-F238E27FC236}">
                <a16:creationId xmlns:a16="http://schemas.microsoft.com/office/drawing/2014/main" id="{13BCA0EC-EBAA-4009-90F6-5BD5C5C79551}"/>
              </a:ext>
            </a:extLst>
          </p:cNvPr>
          <p:cNvSpPr/>
          <p:nvPr/>
        </p:nvSpPr>
        <p:spPr>
          <a:xfrm rot="16200000">
            <a:off x="4143997" y="3896893"/>
            <a:ext cx="142609" cy="305697"/>
          </a:xfrm>
          <a:prstGeom prst="leftBracke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Fira Code" panose="020B0809050000020004" pitchFamily="49" charset="0"/>
              <a:ea typeface="標楷體" panose="03000509000000000000" pitchFamily="65" charset="-120"/>
            </a:endParaRPr>
          </a:p>
        </p:txBody>
      </p:sp>
      <p:sp>
        <p:nvSpPr>
          <p:cNvPr id="22" name="左中括弧 21">
            <a:extLst>
              <a:ext uri="{FF2B5EF4-FFF2-40B4-BE49-F238E27FC236}">
                <a16:creationId xmlns:a16="http://schemas.microsoft.com/office/drawing/2014/main" id="{41BFEECE-B500-43C2-B286-36775D5E0260}"/>
              </a:ext>
            </a:extLst>
          </p:cNvPr>
          <p:cNvSpPr/>
          <p:nvPr/>
        </p:nvSpPr>
        <p:spPr>
          <a:xfrm rot="16200000">
            <a:off x="4701625" y="3871785"/>
            <a:ext cx="142610" cy="323636"/>
          </a:xfrm>
          <a:prstGeom prst="leftBracke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Fira Code" panose="020B0809050000020004" pitchFamily="49" charset="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BE23D19-CDB9-4E30-A787-78E69D6BB02C}"/>
              </a:ext>
            </a:extLst>
          </p:cNvPr>
          <p:cNvCxnSpPr>
            <a:cxnSpLocks/>
            <a:stCxn id="20" idx="1"/>
            <a:endCxn id="31" idx="0"/>
          </p:cNvCxnSpPr>
          <p:nvPr/>
        </p:nvCxnSpPr>
        <p:spPr>
          <a:xfrm flipH="1">
            <a:off x="3503269" y="4112662"/>
            <a:ext cx="154318" cy="57699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36E2A52-8904-4286-8627-AB3EB7927FB9}"/>
              </a:ext>
            </a:extLst>
          </p:cNvPr>
          <p:cNvCxnSpPr>
            <a:cxnSpLocks/>
            <a:stCxn id="21" idx="1"/>
            <a:endCxn id="33" idx="0"/>
          </p:cNvCxnSpPr>
          <p:nvPr/>
        </p:nvCxnSpPr>
        <p:spPr>
          <a:xfrm>
            <a:off x="4215302" y="4121046"/>
            <a:ext cx="20982" cy="1469211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1A3208-B7C7-4F18-ADFD-BDEF7889D3B3}"/>
              </a:ext>
            </a:extLst>
          </p:cNvPr>
          <p:cNvCxnSpPr>
            <a:cxnSpLocks/>
            <a:stCxn id="22" idx="1"/>
            <a:endCxn id="34" idx="0"/>
          </p:cNvCxnSpPr>
          <p:nvPr/>
        </p:nvCxnSpPr>
        <p:spPr>
          <a:xfrm>
            <a:off x="4772930" y="4104908"/>
            <a:ext cx="486288" cy="821429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70A2C3-84A7-412B-B36C-14496C3FA8AE}"/>
              </a:ext>
            </a:extLst>
          </p:cNvPr>
          <p:cNvSpPr txBox="1"/>
          <p:nvPr/>
        </p:nvSpPr>
        <p:spPr>
          <a:xfrm>
            <a:off x="3193499" y="4689661"/>
            <a:ext cx="619539" cy="584775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使用者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5E44E56-CC69-4D94-93FC-2B09D0EAC115}"/>
              </a:ext>
            </a:extLst>
          </p:cNvPr>
          <p:cNvSpPr txBox="1"/>
          <p:nvPr/>
        </p:nvSpPr>
        <p:spPr>
          <a:xfrm>
            <a:off x="3988013" y="5590257"/>
            <a:ext cx="496542" cy="584775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群組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42B3267-6F4D-4A0E-8625-DDDA7867E380}"/>
              </a:ext>
            </a:extLst>
          </p:cNvPr>
          <p:cNvSpPr txBox="1"/>
          <p:nvPr/>
        </p:nvSpPr>
        <p:spPr>
          <a:xfrm>
            <a:off x="4949448" y="4926337"/>
            <a:ext cx="619539" cy="58477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標楷體" panose="03000509000000000000" pitchFamily="65" charset="-120"/>
              </a:rPr>
              <a:t>其他人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A822391F-4559-4EE8-83D0-C3D7260C99A9}"/>
              </a:ext>
            </a:extLst>
          </p:cNvPr>
          <p:cNvSpPr/>
          <p:nvPr/>
        </p:nvSpPr>
        <p:spPr>
          <a:xfrm>
            <a:off x="2090604" y="3523376"/>
            <a:ext cx="3865579" cy="294243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Fira Code" panose="020B0809050000020004" pitchFamily="49" charset="0"/>
              <a:ea typeface="標楷體" panose="03000509000000000000" pitchFamily="65" charset="-12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E3363661-DCDC-433E-A3BA-F862FA20F95F}"/>
              </a:ext>
            </a:extLst>
          </p:cNvPr>
          <p:cNvSpPr/>
          <p:nvPr/>
        </p:nvSpPr>
        <p:spPr>
          <a:xfrm rot="16200000">
            <a:off x="2568192" y="1410464"/>
            <a:ext cx="448810" cy="436228"/>
          </a:xfrm>
          <a:prstGeom prst="rightArrow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02FFEE6-94C9-4729-A97D-9ECC265F6CD8}"/>
              </a:ext>
            </a:extLst>
          </p:cNvPr>
          <p:cNvSpPr txBox="1"/>
          <p:nvPr/>
        </p:nvSpPr>
        <p:spPr>
          <a:xfrm>
            <a:off x="1880545" y="683543"/>
            <a:ext cx="179096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有多少檔名連結到此節點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-node)</a:t>
            </a:r>
            <a:endParaRPr lang="zh-TW" altLang="en-US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B1483A36-2032-452C-A293-AF652C9F838C}"/>
              </a:ext>
            </a:extLst>
          </p:cNvPr>
          <p:cNvCxnSpPr>
            <a:cxnSpLocks/>
          </p:cNvCxnSpPr>
          <p:nvPr/>
        </p:nvCxnSpPr>
        <p:spPr>
          <a:xfrm flipV="1">
            <a:off x="3443147" y="3291004"/>
            <a:ext cx="3580370" cy="323378"/>
          </a:xfrm>
          <a:prstGeom prst="bentConnector3">
            <a:avLst>
              <a:gd name="adj1" fmla="val 56794"/>
            </a:avLst>
          </a:prstGeom>
          <a:ln w="1905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C472A2E-4323-44D7-B989-0725E12EFE45}"/>
              </a:ext>
            </a:extLst>
          </p:cNvPr>
          <p:cNvCxnSpPr>
            <a:cxnSpLocks/>
          </p:cNvCxnSpPr>
          <p:nvPr/>
        </p:nvCxnSpPr>
        <p:spPr>
          <a:xfrm flipV="1">
            <a:off x="3449604" y="3605944"/>
            <a:ext cx="0" cy="102346"/>
          </a:xfrm>
          <a:prstGeom prst="lin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DD2CF5E-ABEC-4F3F-913C-CA38CAF47AA8}"/>
              </a:ext>
            </a:extLst>
          </p:cNvPr>
          <p:cNvSpPr txBox="1"/>
          <p:nvPr/>
        </p:nvSpPr>
        <p:spPr>
          <a:xfrm>
            <a:off x="7023517" y="3097949"/>
            <a:ext cx="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Read(4)</a:t>
            </a:r>
            <a:endParaRPr lang="zh-TW" altLang="en-US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A3DFC98-D129-48C5-AF18-2B1302565A8E}"/>
              </a:ext>
            </a:extLst>
          </p:cNvPr>
          <p:cNvCxnSpPr>
            <a:cxnSpLocks/>
          </p:cNvCxnSpPr>
          <p:nvPr/>
        </p:nvCxnSpPr>
        <p:spPr>
          <a:xfrm>
            <a:off x="3652725" y="3616807"/>
            <a:ext cx="3370792" cy="427473"/>
          </a:xfrm>
          <a:prstGeom prst="bentConnector3">
            <a:avLst>
              <a:gd name="adj1" fmla="val 54231"/>
            </a:avLst>
          </a:prstGeom>
          <a:ln w="1905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F43E4B81-3ECA-4A76-8426-F44B4130E047}"/>
              </a:ext>
            </a:extLst>
          </p:cNvPr>
          <p:cNvCxnSpPr>
            <a:cxnSpLocks/>
          </p:cNvCxnSpPr>
          <p:nvPr/>
        </p:nvCxnSpPr>
        <p:spPr>
          <a:xfrm flipV="1">
            <a:off x="3634015" y="3616758"/>
            <a:ext cx="0" cy="102346"/>
          </a:xfrm>
          <a:prstGeom prst="lin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1049CF9-6D6B-4C95-864D-0D76B0E6B96D}"/>
              </a:ext>
            </a:extLst>
          </p:cNvPr>
          <p:cNvSpPr txBox="1"/>
          <p:nvPr/>
        </p:nvSpPr>
        <p:spPr>
          <a:xfrm>
            <a:off x="7048684" y="3848936"/>
            <a:ext cx="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Write(2)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FDF028D-A9C9-44CD-B835-4F4110B2D7C3}"/>
              </a:ext>
            </a:extLst>
          </p:cNvPr>
          <p:cNvSpPr txBox="1"/>
          <p:nvPr/>
        </p:nvSpPr>
        <p:spPr>
          <a:xfrm>
            <a:off x="7059669" y="4504995"/>
            <a:ext cx="11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execute(1)</a:t>
            </a:r>
            <a:endParaRPr lang="zh-TW" altLang="en-US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9639A70A-4191-4263-ABFB-907F172A2E3B}"/>
              </a:ext>
            </a:extLst>
          </p:cNvPr>
          <p:cNvCxnSpPr>
            <a:cxnSpLocks/>
          </p:cNvCxnSpPr>
          <p:nvPr/>
        </p:nvCxnSpPr>
        <p:spPr>
          <a:xfrm>
            <a:off x="3860707" y="3614917"/>
            <a:ext cx="3231802" cy="1088313"/>
          </a:xfrm>
          <a:prstGeom prst="bentConnector3">
            <a:avLst>
              <a:gd name="adj1" fmla="val 50000"/>
            </a:avLst>
          </a:prstGeom>
          <a:ln w="1905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FD45F9E-A9F1-4CDE-BA47-4B7FD078A07C}"/>
              </a:ext>
            </a:extLst>
          </p:cNvPr>
          <p:cNvCxnSpPr>
            <a:cxnSpLocks/>
          </p:cNvCxnSpPr>
          <p:nvPr/>
        </p:nvCxnSpPr>
        <p:spPr>
          <a:xfrm flipV="1">
            <a:off x="3823338" y="3615667"/>
            <a:ext cx="0" cy="102346"/>
          </a:xfrm>
          <a:prstGeom prst="lin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7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65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3</cp:revision>
  <dcterms:created xsi:type="dcterms:W3CDTF">2021-10-15T02:32:38Z</dcterms:created>
  <dcterms:modified xsi:type="dcterms:W3CDTF">2021-10-15T15:56:54Z</dcterms:modified>
</cp:coreProperties>
</file>