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51"/>
  </p:normalViewPr>
  <p:slideViewPr>
    <p:cSldViewPr snapToGrid="0" snapToObjects="1">
      <p:cViewPr varScale="1">
        <p:scale>
          <a:sx n="102" d="100"/>
          <a:sy n="102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4499-3983-264B-A12B-A3AA40D98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16FEA-0E95-3741-A0AC-21D3447F4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D401-80E2-7449-9F9A-0C3A5167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3939-3508-FD48-8A7E-53D20897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CE93-E8E2-394A-BD7C-53C0E0EC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463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D337-C6DB-2048-B7CD-52899C3D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40448-DC5A-B14E-9F7D-AFC635531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D3BF1-3736-5345-AF1C-3AC5DEE8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6BF8-3AB1-8041-B2D8-FB28EFC5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9A9F-31AF-0648-B779-15B21767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969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30074-F626-1549-842B-08D3E2B0F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F390B-C0D8-5A48-995B-06E84F7D9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36E0-40E7-FE48-A222-6157D5DA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229E4-EAA0-3145-8BAF-1CE44963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F523-66D7-5B44-8F7C-2F0C7469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006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B775-B37A-3041-8FB5-6978D193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C5C9-FD1F-474E-BB36-99A9BB74E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8B1EF-2DA7-D34E-85F9-0518106B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7B3C-5E1D-C446-8D43-C0D90142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5FEE-1E6F-CE4E-B858-7CA0492A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699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E078-52B8-8046-9C26-0792F76A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B6BC8-4019-8748-B6D3-6AF4FD55A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24CB4-1840-014D-BBBB-41AACE43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4869-6E9E-8045-B862-3CC45A5D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5373-9012-7845-AE3F-14F9675C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49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B2CD-7EC5-9E49-AAF2-FABAC652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16AA-FB2F-F145-AC69-0813EA782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40F62-D759-D44B-AF6A-16C3A572C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9CA78-35FE-E648-A4E7-3B700829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ECF3A-1B2A-3B47-A77F-95FFA7B5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D0AD9-2878-B247-9E51-C521664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948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9B40-81A6-2D46-AD1E-6B9D77B7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E9BF-4A6C-3549-843A-6808CECF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EAAA9-611D-1E4F-A009-FA681EA74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78CAD-F071-1044-939F-FA25DB8D1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BFB1D-ED2E-9242-9738-1655ABCB0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FD324-8F92-B641-A31D-53E53D23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35CB6-3650-004C-964F-025E3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BCBEA-9A78-B944-BC35-74AF625A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D912-B738-C143-9B6C-9F7B0D71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96D48-A995-1C4E-B600-52B02C2D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9DE0A-9A77-9D40-B63D-C21AA24B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793DD-A053-6541-9987-46DF7E6F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297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4CF07-2683-A84E-8C27-2BB4CB77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5E4C4-33C0-5940-A63D-B9D4B8A9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FFF89-605B-7D45-AB40-C14B1B30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5EB9-8EA4-9143-9CB9-135F000C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0994-7AC6-3145-AB50-C2B22954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E5905-C643-5E4D-A4AB-FB6E5587B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7689-F022-B440-9FB6-E175375D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0844-9015-0848-96A2-07A43F3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1826-86F9-0347-BC4B-E55D7915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832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34EE-6EA1-D348-B5D6-24ED49D5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526F2-471C-7148-86EB-51BAAD0EA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C7F71-C3E0-024B-A6EA-7E7A885AB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DCA88-246E-494E-A298-E617A73E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D2EA-FB8C-D342-ACAA-464E81BF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9299C-A7A2-EA41-89D0-5FF88591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397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9B8EB-5878-324B-9CAA-C5ED3BB6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EFECB-8890-6B41-9420-D2A912F3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CBB5-015D-6641-A78F-28C1DA74D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4B78-1152-EA42-84EA-0599F5E3D32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635D-5762-744A-B392-4F68252FF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5DE7-6787-1C46-852F-B316139A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CC4C-5ECE-4046-87C8-14AB92F9CE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5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ight Arrow 53">
            <a:extLst>
              <a:ext uri="{FF2B5EF4-FFF2-40B4-BE49-F238E27FC236}">
                <a16:creationId xmlns:a16="http://schemas.microsoft.com/office/drawing/2014/main" id="{7553AF39-D86B-8543-A47B-8DC0A54E3AC3}"/>
              </a:ext>
            </a:extLst>
          </p:cNvPr>
          <p:cNvSpPr/>
          <p:nvPr/>
        </p:nvSpPr>
        <p:spPr>
          <a:xfrm rot="5400000">
            <a:off x="5422111" y="4544845"/>
            <a:ext cx="1968643" cy="2942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A459DF8-14D3-284D-BC0F-57B03C02A9E3}"/>
              </a:ext>
            </a:extLst>
          </p:cNvPr>
          <p:cNvSpPr/>
          <p:nvPr/>
        </p:nvSpPr>
        <p:spPr>
          <a:xfrm rot="5400000">
            <a:off x="5079793" y="732861"/>
            <a:ext cx="375782" cy="3006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9A236-ABA3-934A-8D69-0ABDF91E8068}"/>
              </a:ext>
            </a:extLst>
          </p:cNvPr>
          <p:cNvSpPr/>
          <p:nvPr/>
        </p:nvSpPr>
        <p:spPr>
          <a:xfrm>
            <a:off x="6606929" y="1698161"/>
            <a:ext cx="1960323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cache/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depchgs.csv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8690A4-47B9-2A49-88FE-5E7CF009C78B}"/>
              </a:ext>
            </a:extLst>
          </p:cNvPr>
          <p:cNvSpPr/>
          <p:nvPr/>
        </p:nvSpPr>
        <p:spPr>
          <a:xfrm>
            <a:off x="4437834" y="1698161"/>
            <a:ext cx="1960323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cache/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libraries.csv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6D89B4-0C31-5E49-850D-CEB889576401}"/>
              </a:ext>
            </a:extLst>
          </p:cNvPr>
          <p:cNvSpPr/>
          <p:nvPr/>
        </p:nvSpPr>
        <p:spPr>
          <a:xfrm>
            <a:off x="8778475" y="1698161"/>
            <a:ext cx="1960323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cache/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projects.csv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5523BE1-2FDE-E942-A35F-851FA208C049}"/>
              </a:ext>
            </a:extLst>
          </p:cNvPr>
          <p:cNvSpPr/>
          <p:nvPr/>
        </p:nvSpPr>
        <p:spPr>
          <a:xfrm rot="5400000">
            <a:off x="2746329" y="731427"/>
            <a:ext cx="375782" cy="3006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EF9569-72EE-E945-BD8D-E371DBF9F44F}"/>
              </a:ext>
            </a:extLst>
          </p:cNvPr>
          <p:cNvSpPr/>
          <p:nvPr/>
        </p:nvSpPr>
        <p:spPr>
          <a:xfrm>
            <a:off x="2783908" y="325675"/>
            <a:ext cx="3541736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our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SANER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2021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paper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CECF5-4093-654D-9132-B130A2BB2EE5}"/>
              </a:ext>
            </a:extLst>
          </p:cNvPr>
          <p:cNvSpPr/>
          <p:nvPr/>
        </p:nvSpPr>
        <p:spPr>
          <a:xfrm>
            <a:off x="3797473" y="1074548"/>
            <a:ext cx="1826713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rules.xlsx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AFA33-B327-CF42-9371-67500BFC8FFF}"/>
              </a:ext>
            </a:extLst>
          </p:cNvPr>
          <p:cNvSpPr/>
          <p:nvPr/>
        </p:nvSpPr>
        <p:spPr>
          <a:xfrm>
            <a:off x="882837" y="658514"/>
            <a:ext cx="1866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Manually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confirmed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migrations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6EDA1A-A9AA-7344-8B10-9C4B72F36CE0}"/>
              </a:ext>
            </a:extLst>
          </p:cNvPr>
          <p:cNvSpPr/>
          <p:nvPr/>
        </p:nvSpPr>
        <p:spPr>
          <a:xfrm>
            <a:off x="3221711" y="650906"/>
            <a:ext cx="1960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Manually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confirmed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migration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5C64230-2AE6-CB41-8E43-EADB05CFCF5B}"/>
              </a:ext>
            </a:extLst>
          </p:cNvPr>
          <p:cNvSpPr/>
          <p:nvPr/>
        </p:nvSpPr>
        <p:spPr>
          <a:xfrm rot="5400000">
            <a:off x="6049460" y="739035"/>
            <a:ext cx="375782" cy="3006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6045F7-C9E3-D045-98D0-A04306E83A7D}"/>
              </a:ext>
            </a:extLst>
          </p:cNvPr>
          <p:cNvSpPr/>
          <p:nvPr/>
        </p:nvSpPr>
        <p:spPr>
          <a:xfrm>
            <a:off x="6237352" y="650906"/>
            <a:ext cx="1616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Repository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21AD34D-8DD0-E146-A8CB-6CFA4FF11739}"/>
              </a:ext>
            </a:extLst>
          </p:cNvPr>
          <p:cNvSpPr/>
          <p:nvPr/>
        </p:nvSpPr>
        <p:spPr>
          <a:xfrm rot="5400000">
            <a:off x="6056579" y="1416066"/>
            <a:ext cx="272469" cy="3159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B2AF155-0D55-E04D-A728-04D88BC090AC}"/>
              </a:ext>
            </a:extLst>
          </p:cNvPr>
          <p:cNvSpPr/>
          <p:nvPr/>
        </p:nvSpPr>
        <p:spPr>
          <a:xfrm rot="5400000">
            <a:off x="7396775" y="1434387"/>
            <a:ext cx="272469" cy="3159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244EC7D-478F-A14A-96FE-25DE5ED72728}"/>
              </a:ext>
            </a:extLst>
          </p:cNvPr>
          <p:cNvSpPr/>
          <p:nvPr/>
        </p:nvSpPr>
        <p:spPr>
          <a:xfrm rot="5400000">
            <a:off x="8800210" y="1416066"/>
            <a:ext cx="272469" cy="3159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67F8AA-4EB6-1349-B937-78588F822B0E}"/>
              </a:ext>
            </a:extLst>
          </p:cNvPr>
          <p:cNvSpPr/>
          <p:nvPr/>
        </p:nvSpPr>
        <p:spPr>
          <a:xfrm>
            <a:off x="1631514" y="1076636"/>
            <a:ext cx="1960323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migrations.xlsx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B42F3B-576D-F846-BB0D-D17BCFC27516}"/>
              </a:ext>
            </a:extLst>
          </p:cNvPr>
          <p:cNvSpPr/>
          <p:nvPr/>
        </p:nvSpPr>
        <p:spPr>
          <a:xfrm>
            <a:off x="9079099" y="1170291"/>
            <a:ext cx="1856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processing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scripts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datautil.py</a:t>
            </a:r>
            <a:endParaRPr lang="en-US" altLang="zh-CN" sz="1200" dirty="0"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8E467F-B55D-F144-A76F-8A3B644B260A}"/>
              </a:ext>
            </a:extLst>
          </p:cNvPr>
          <p:cNvSpPr/>
          <p:nvPr/>
        </p:nvSpPr>
        <p:spPr>
          <a:xfrm>
            <a:off x="6092813" y="1074548"/>
            <a:ext cx="2988557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MongoDB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EC78887-F11A-814A-9832-A1B1D01CBD6C}"/>
              </a:ext>
            </a:extLst>
          </p:cNvPr>
          <p:cNvSpPr/>
          <p:nvPr/>
        </p:nvSpPr>
        <p:spPr>
          <a:xfrm rot="5400000">
            <a:off x="3618464" y="1742017"/>
            <a:ext cx="866986" cy="2836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3AA71-CBEC-1844-83BF-1A4A70F6BBA9}"/>
              </a:ext>
            </a:extLst>
          </p:cNvPr>
          <p:cNvSpPr/>
          <p:nvPr/>
        </p:nvSpPr>
        <p:spPr>
          <a:xfrm>
            <a:off x="2611675" y="2334301"/>
            <a:ext cx="1960323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rules_typed.csv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A9D8D0-E46B-2A46-8BBE-3429F5841919}"/>
              </a:ext>
            </a:extLst>
          </p:cNvPr>
          <p:cNvSpPr/>
          <p:nvPr/>
        </p:nvSpPr>
        <p:spPr>
          <a:xfrm>
            <a:off x="2069071" y="1549916"/>
            <a:ext cx="200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Generate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get_migration_type.py</a:t>
            </a:r>
            <a:r>
              <a:rPr lang="zh-CN" altLang="en-US" sz="12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manually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validate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rename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rules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A1ABF6A-ACED-7C43-BD48-E4BE7EA2956D}"/>
              </a:ext>
            </a:extLst>
          </p:cNvPr>
          <p:cNvSpPr/>
          <p:nvPr/>
        </p:nvSpPr>
        <p:spPr>
          <a:xfrm rot="5400000">
            <a:off x="1314466" y="2001845"/>
            <a:ext cx="1386641" cy="2836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A33A90-59DB-4146-86BF-0B6DD4315D4A}"/>
              </a:ext>
            </a:extLst>
          </p:cNvPr>
          <p:cNvSpPr/>
          <p:nvPr/>
        </p:nvSpPr>
        <p:spPr>
          <a:xfrm>
            <a:off x="-83942" y="1511406"/>
            <a:ext cx="20653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Retrieve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coding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(commits,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issues,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PRs)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get_prs_by_commits.py</a:t>
            </a:r>
            <a:r>
              <a:rPr lang="zh-CN" altLang="en-US" sz="12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sz="12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get_coding_data.py</a:t>
            </a:r>
            <a:r>
              <a:rPr lang="zh-CN" altLang="en-US" sz="12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</a:t>
            </a:r>
            <a:endParaRPr lang="en-US" altLang="zh-CN" sz="1200" dirty="0"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C80F55-444D-724A-BF19-74F2D9C85243}"/>
              </a:ext>
            </a:extLst>
          </p:cNvPr>
          <p:cNvSpPr/>
          <p:nvPr/>
        </p:nvSpPr>
        <p:spPr>
          <a:xfrm>
            <a:off x="296448" y="2836968"/>
            <a:ext cx="2637772" cy="487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coding_commits_prs.xlsx</a:t>
            </a:r>
            <a:endParaRPr lang="en-US" altLang="zh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coding_issues.xlsx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B90E35-28CC-BD4E-B263-2252CB72FFBA}"/>
              </a:ext>
            </a:extLst>
          </p:cNvPr>
          <p:cNvSpPr/>
          <p:nvPr/>
        </p:nvSpPr>
        <p:spPr>
          <a:xfrm>
            <a:off x="538619" y="3677875"/>
            <a:ext cx="2395601" cy="487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coding.xlsx</a:t>
            </a:r>
            <a:endParaRPr lang="en-US" altLang="zh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CODING.md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(coding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book)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BB041ECE-0595-354F-8C39-30DF405C2DB5}"/>
              </a:ext>
            </a:extLst>
          </p:cNvPr>
          <p:cNvSpPr/>
          <p:nvPr/>
        </p:nvSpPr>
        <p:spPr>
          <a:xfrm rot="5400000">
            <a:off x="1819894" y="3368416"/>
            <a:ext cx="375781" cy="2836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B759D1-9F45-6043-B676-7D5345F3068D}"/>
              </a:ext>
            </a:extLst>
          </p:cNvPr>
          <p:cNvSpPr/>
          <p:nvPr/>
        </p:nvSpPr>
        <p:spPr>
          <a:xfrm>
            <a:off x="228408" y="3381305"/>
            <a:ext cx="18663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Thematic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A4F0D6-EF69-424A-9C07-5DD15A22E9FC}"/>
              </a:ext>
            </a:extLst>
          </p:cNvPr>
          <p:cNvSpPr/>
          <p:nvPr/>
        </p:nvSpPr>
        <p:spPr>
          <a:xfrm>
            <a:off x="228408" y="4294490"/>
            <a:ext cx="18663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RQ3</a:t>
            </a:r>
            <a:r>
              <a:rPr lang="zh-CN" alt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101E81-F821-F64F-A646-AF961BC0A1A7}"/>
              </a:ext>
            </a:extLst>
          </p:cNvPr>
          <p:cNvSpPr/>
          <p:nvPr/>
        </p:nvSpPr>
        <p:spPr>
          <a:xfrm>
            <a:off x="538620" y="4535306"/>
            <a:ext cx="2857684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rq3_rationale.ipynb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9BA42F0F-2210-764A-888F-F5D4478A3C11}"/>
              </a:ext>
            </a:extLst>
          </p:cNvPr>
          <p:cNvSpPr/>
          <p:nvPr/>
        </p:nvSpPr>
        <p:spPr>
          <a:xfrm rot="5400000">
            <a:off x="1819893" y="4210378"/>
            <a:ext cx="375782" cy="2836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64B91412-7FAB-3446-B1A4-6FD6746829FC}"/>
              </a:ext>
            </a:extLst>
          </p:cNvPr>
          <p:cNvSpPr/>
          <p:nvPr/>
        </p:nvSpPr>
        <p:spPr>
          <a:xfrm rot="5400000">
            <a:off x="2256772" y="3489491"/>
            <a:ext cx="1823831" cy="2650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3E41F4-D434-E447-B644-25AB1AC24474}"/>
              </a:ext>
            </a:extLst>
          </p:cNvPr>
          <p:cNvSpPr/>
          <p:nvPr/>
        </p:nvSpPr>
        <p:spPr>
          <a:xfrm>
            <a:off x="4187785" y="3341134"/>
            <a:ext cx="2495950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migrations.xlsx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8CE91428-4708-374E-BAF6-FD98FDFF3ABC}"/>
              </a:ext>
            </a:extLst>
          </p:cNvPr>
          <p:cNvSpPr/>
          <p:nvPr/>
        </p:nvSpPr>
        <p:spPr>
          <a:xfrm rot="5400000">
            <a:off x="5514946" y="4065176"/>
            <a:ext cx="1037187" cy="2942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0444C2-FE3E-C140-A381-487342A10713}"/>
              </a:ext>
            </a:extLst>
          </p:cNvPr>
          <p:cNvSpPr/>
          <p:nvPr/>
        </p:nvSpPr>
        <p:spPr>
          <a:xfrm>
            <a:off x="3506597" y="3777691"/>
            <a:ext cx="2541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Louvian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community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detection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cluster.ipynb</a:t>
            </a:r>
            <a:endParaRPr lang="en-US" altLang="zh-CN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Retreive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labels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Maven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Central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scraper.ipynb</a:t>
            </a:r>
            <a:endParaRPr lang="en-US" altLang="zh-CN" sz="1200" dirty="0"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5AB553-4962-3046-9A60-EE5A4D1BD88F}"/>
              </a:ext>
            </a:extLst>
          </p:cNvPr>
          <p:cNvSpPr/>
          <p:nvPr/>
        </p:nvSpPr>
        <p:spPr>
          <a:xfrm>
            <a:off x="3591837" y="4744844"/>
            <a:ext cx="3091897" cy="521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cluster.xlsx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(raw)</a:t>
            </a:r>
          </a:p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data/cluster2.xlsx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(manual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labelled)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023816-B94C-A24D-B0D0-A5DB9BB80D54}"/>
              </a:ext>
            </a:extLst>
          </p:cNvPr>
          <p:cNvSpPr/>
          <p:nvPr/>
        </p:nvSpPr>
        <p:spPr>
          <a:xfrm>
            <a:off x="4617344" y="2109276"/>
            <a:ext cx="1524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100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see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whether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they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really</a:t>
            </a:r>
            <a:r>
              <a:rPr lang="zh-CN" alt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libraries</a:t>
            </a:r>
            <a:endParaRPr lang="en-US" altLang="zh-CN" sz="1200" dirty="0"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88924A-160C-DC40-92B3-1F9D6E566B91}"/>
              </a:ext>
            </a:extLst>
          </p:cNvPr>
          <p:cNvSpPr/>
          <p:nvPr/>
        </p:nvSpPr>
        <p:spPr>
          <a:xfrm>
            <a:off x="4149643" y="2786331"/>
            <a:ext cx="2536703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data/</a:t>
            </a:r>
            <a:r>
              <a:rPr lang="en-US" altLang="zh-CN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sampled_libraries.csv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915AACAF-6F80-1B46-AD89-3459B6A7A60A}"/>
              </a:ext>
            </a:extLst>
          </p:cNvPr>
          <p:cNvSpPr/>
          <p:nvPr/>
        </p:nvSpPr>
        <p:spPr>
          <a:xfrm rot="5400000">
            <a:off x="5820064" y="2280665"/>
            <a:ext cx="735891" cy="3255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9B9C042-849D-F94C-8BC0-6F0D44145B4C}"/>
              </a:ext>
            </a:extLst>
          </p:cNvPr>
          <p:cNvSpPr/>
          <p:nvPr/>
        </p:nvSpPr>
        <p:spPr>
          <a:xfrm>
            <a:off x="7497167" y="5097069"/>
            <a:ext cx="2994826" cy="865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Note:</a:t>
            </a:r>
            <a:r>
              <a:rPr lang="zh-CN" alt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clarity,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intermediate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files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dependencies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omitted.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E59BF1E-B923-0B43-938A-EF66EAAFAF82}"/>
              </a:ext>
            </a:extLst>
          </p:cNvPr>
          <p:cNvSpPr/>
          <p:nvPr/>
        </p:nvSpPr>
        <p:spPr>
          <a:xfrm rot="5400000">
            <a:off x="5801605" y="5297230"/>
            <a:ext cx="425295" cy="3328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D53D9C-9D70-3248-9995-9EFB8775EC5B}"/>
              </a:ext>
            </a:extLst>
          </p:cNvPr>
          <p:cNvSpPr/>
          <p:nvPr/>
        </p:nvSpPr>
        <p:spPr>
          <a:xfrm>
            <a:off x="3820274" y="5697739"/>
            <a:ext cx="2857684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rq2_trend.ipynb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61F21A-AE19-D14D-914F-D00245F526A3}"/>
              </a:ext>
            </a:extLst>
          </p:cNvPr>
          <p:cNvSpPr/>
          <p:nvPr/>
        </p:nvSpPr>
        <p:spPr>
          <a:xfrm>
            <a:off x="3449320" y="5449402"/>
            <a:ext cx="18663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RQ2</a:t>
            </a:r>
            <a:r>
              <a:rPr lang="zh-CN" alt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C102E154-D65A-AA43-AE8F-FF3F25032AF8}"/>
              </a:ext>
            </a:extLst>
          </p:cNvPr>
          <p:cNvSpPr/>
          <p:nvPr/>
        </p:nvSpPr>
        <p:spPr>
          <a:xfrm>
            <a:off x="6691706" y="3404038"/>
            <a:ext cx="670807" cy="2738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6E4D6F-B3C1-964E-8A01-93A0F4279D59}"/>
              </a:ext>
            </a:extLst>
          </p:cNvPr>
          <p:cNvSpPr/>
          <p:nvPr/>
        </p:nvSpPr>
        <p:spPr>
          <a:xfrm>
            <a:off x="7370484" y="3302094"/>
            <a:ext cx="2857684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rq1_prevalence.ipynb</a:t>
            </a:r>
            <a:endParaRPr lang="en-C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FDA59B4E-A22C-7D4C-89A7-747FA1E3ABE2}"/>
              </a:ext>
            </a:extLst>
          </p:cNvPr>
          <p:cNvSpPr/>
          <p:nvPr/>
        </p:nvSpPr>
        <p:spPr>
          <a:xfrm rot="5400000">
            <a:off x="7257178" y="2544045"/>
            <a:ext cx="1250610" cy="3059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1FE444A1-77A0-BF41-B2D6-CC89C37E6ABE}"/>
              </a:ext>
            </a:extLst>
          </p:cNvPr>
          <p:cNvSpPr/>
          <p:nvPr/>
        </p:nvSpPr>
        <p:spPr>
          <a:xfrm rot="5400000">
            <a:off x="8296541" y="2544048"/>
            <a:ext cx="1250609" cy="3059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1A201C-BC80-114D-92E7-9602F9B13948}"/>
              </a:ext>
            </a:extLst>
          </p:cNvPr>
          <p:cNvSpPr/>
          <p:nvPr/>
        </p:nvSpPr>
        <p:spPr>
          <a:xfrm>
            <a:off x="7315537" y="3747341"/>
            <a:ext cx="2291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RQ1.1</a:t>
            </a:r>
            <a:r>
              <a:rPr lang="zh-CN" alt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RQ1.2</a:t>
            </a:r>
            <a:r>
              <a:rPr lang="zh-CN" alt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243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228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Hao</dc:creator>
  <cp:lastModifiedBy>He Hao</cp:lastModifiedBy>
  <cp:revision>26</cp:revision>
  <dcterms:created xsi:type="dcterms:W3CDTF">2021-05-27T05:24:42Z</dcterms:created>
  <dcterms:modified xsi:type="dcterms:W3CDTF">2021-05-27T06:06:39Z</dcterms:modified>
</cp:coreProperties>
</file>