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IPs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9F87-47B4-BC6A-C58AEBA5F6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87-47B4-BC6A-C58AEBA5F6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9F87-47B4-BC6A-C58AEBA5F6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87-47B4-BC6A-C58AEBA5F6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9F87-47B4-BC6A-C58AEBA5F6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87-47B4-BC6A-C58AEBA5F6BD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11AC459-0BF6-40C3-ADCD-22098A8317B0}" type="VALUE">
                      <a:rPr lang="en-US" altLang="zh-CN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F87-47B4-BC6A-C58AEBA5F6BD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82A77BF-4AEC-481A-A854-CED63674CAB1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F87-47B4-BC6A-C58AEBA5F6BD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A22DA6A-D156-4612-A76E-C0328A424669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F87-47B4-BC6A-C58AEBA5F6BD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3E61A08-9B00-4C60-B34D-77270278C3BA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F87-47B4-BC6A-C58AEBA5F6BD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BF85F1-8B5D-438D-A996-F2CF84161C64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F87-47B4-BC6A-C58AEBA5F6BD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8BC2605-E3C8-4432-B8B9-EA42C42C1D4C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F87-47B4-BC6A-C58AEBA5F6BD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China</c:v>
                </c:pt>
                <c:pt idx="1">
                  <c:v>Singapore</c:v>
                </c:pt>
                <c:pt idx="2">
                  <c:v>United States</c:v>
                </c:pt>
                <c:pt idx="3">
                  <c:v>Italy</c:v>
                </c:pt>
                <c:pt idx="4">
                  <c:v>Japan</c:v>
                </c:pt>
                <c:pt idx="5">
                  <c:v>Russia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57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87-47B4-BC6A-C58AEBA5F6B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7B1A0-09A5-4AB1-8F60-F783AFFE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E979BF-38B6-4251-8014-B528BC389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4D976-5637-4E6F-8A9F-27352708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DD1A-7F62-46E2-A65D-9153AEB7A193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05D63-A6C7-4653-89CC-C4DA1395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B0159-635B-46ED-8036-D2029E29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2FB8-1870-4CBD-A23B-29F5848C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3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9902B-E2C3-477D-9EA8-4C5F7878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5C9E13-0D0C-4970-87AD-AFD0CBBE4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95006-6CB6-4775-B814-337DA200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DD1A-7F62-46E2-A65D-9153AEB7A193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7586E-8EBD-42D7-AED7-F74C5F73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3E115-2875-4F0A-AD5E-90F6571A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2FB8-1870-4CBD-A23B-29F5848C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3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D49F0E-8B6E-4767-9D9F-BA6188D7B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BA2881-1EF0-4BC9-99B4-9BAC37B32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18436-79E0-4EB8-B550-CC3BBC02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DD1A-7F62-46E2-A65D-9153AEB7A193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8EC6A-2893-46C8-92CF-C0795E4B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1E3CE-D240-4452-9599-AF3D4954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2FB8-1870-4CBD-A23B-29F5848C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9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4CD95-2284-4B22-A6D4-CDBDC898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72ACF-4329-47BC-86BA-DE99F602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711FC-4B7B-4029-977F-6312D989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DD1A-7F62-46E2-A65D-9153AEB7A193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E286C-C4CD-4DA5-B6E3-BC550C06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AAFF5-9289-4BC1-8A8C-0E03A603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2FB8-1870-4CBD-A23B-29F5848C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7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DE74F-C675-45F8-B4F0-FEECE819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DE796-0955-4B33-BAD8-3FA8BDED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43518-02D2-45CC-B854-CD78DE0F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DD1A-7F62-46E2-A65D-9153AEB7A193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1F617-6201-4694-A39A-7C04E370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33D10-BDCE-43B3-A9BB-7C44BF23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2FB8-1870-4CBD-A23B-29F5848C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47DF7-6A1E-44A9-AF5D-10914C85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05D28-9242-454D-97AA-7563D07EA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1F5FE-4DD5-4B7D-8A50-06DED9A8F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03E3F9-189C-4528-8717-72D6569A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DD1A-7F62-46E2-A65D-9153AEB7A193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DCE9F-36C5-4537-AC99-3981357E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D6F4AB-DAC1-414D-8B1C-BEFF123F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2FB8-1870-4CBD-A23B-29F5848C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1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81B2C-15A8-482C-B7A4-32C9F491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3F0A5-77BB-4CFE-92DD-E809474B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C1169D-CE8D-4DF2-A86E-99751FE73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CA9547-941D-4E13-9BBD-573EECD0A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FC356-4FD6-4FA6-BF74-34C0E8B6C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DAF8FA-AE98-4541-8AE8-299CD456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DD1A-7F62-46E2-A65D-9153AEB7A193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0D02DE-0AB7-4990-9797-EFE23908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492CA8-6115-4558-A356-9C0C067F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2FB8-1870-4CBD-A23B-29F5848C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6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6A672-CACA-439E-9020-40AB748F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3B21ED-346D-4F6B-918B-68E45C8C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DD1A-7F62-46E2-A65D-9153AEB7A193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7A5702-743A-4917-87A8-C544B038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19DE8C-3ABA-462B-AB51-AB02BF12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2FB8-1870-4CBD-A23B-29F5848C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8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ECF58A-C404-4AF3-A3DC-ED5CC7A5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DD1A-7F62-46E2-A65D-9153AEB7A193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CDD557-39B0-4C0F-959F-F5693417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D3D37-9E7F-4B3D-989A-73245A33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2FB8-1870-4CBD-A23B-29F5848C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8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9DEE2-6AC0-447B-8219-8B2CD54D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9CFFA-5049-4BC7-BD3E-E433F8FD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BCDDE-AC34-4A7F-B827-9396B655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D6A1F-371F-4D12-9F71-064FDBE4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DD1A-7F62-46E2-A65D-9153AEB7A193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8B1E0-8916-42D3-B5B4-5569964D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D598E-BA8D-4010-B4EB-9BA0D35C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2FB8-1870-4CBD-A23B-29F5848C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8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A70AE-7309-41A7-9D76-D548ED3D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77BC83-7C2C-48D8-A7DE-2C53E9D3F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0FBDFE-3121-447E-8754-8C1E9E538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9DAA2-990F-4515-AE49-7C47F201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DD1A-7F62-46E2-A65D-9153AEB7A193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64644-7A71-4064-B70A-44D937C6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01ED6-7DA9-410E-BBB0-97BC458E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2FB8-1870-4CBD-A23B-29F5848C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6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C49775-9229-4F38-AFED-1A193B50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229F7-8379-4E0A-8B75-E3A20142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5995A-3EAE-4EFD-8D0A-6F27A3B35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DD1A-7F62-46E2-A65D-9153AEB7A193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D0B5D-B9C7-440A-A69E-DD204AD31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B7434-8B9E-43D5-92BD-0AE9EDC3F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02FB8-1870-4CBD-A23B-29F5848C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48FB57DE-B4C8-4A56-9521-337A280DEA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881014"/>
              </p:ext>
            </p:extLst>
          </p:nvPr>
        </p:nvGraphicFramePr>
        <p:xfrm>
          <a:off x="2031998" y="396240"/>
          <a:ext cx="4348330" cy="341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D6C3F90-99D4-4A0E-922B-3F7E6FD07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2771"/>
              </p:ext>
            </p:extLst>
          </p:nvPr>
        </p:nvGraphicFramePr>
        <p:xfrm>
          <a:off x="6428096" y="706272"/>
          <a:ext cx="29956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38">
                  <a:extLst>
                    <a:ext uri="{9D8B030D-6E8A-4147-A177-3AD203B41FA5}">
                      <a16:colId xmlns:a16="http://schemas.microsoft.com/office/drawing/2014/main" val="604018184"/>
                    </a:ext>
                  </a:extLst>
                </a:gridCol>
                <a:gridCol w="809646">
                  <a:extLst>
                    <a:ext uri="{9D8B030D-6E8A-4147-A177-3AD203B41FA5}">
                      <a16:colId xmlns:a16="http://schemas.microsoft.com/office/drawing/2014/main" val="177567452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Library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Searches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8831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Consolas" panose="020B0609020204030204" pitchFamily="49" charset="0"/>
                        </a:rPr>
                        <a:t>org.json:json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32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1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Consolas" panose="020B0609020204030204" pitchFamily="49" charset="0"/>
                        </a:rPr>
                        <a:t>com.alibaba:fastjson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5013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log4j:log4j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3212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dom4j:dom4j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6775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c3p0:c3p0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679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Consolas" panose="020B0609020204030204" pitchFamily="49" charset="0"/>
                        </a:rPr>
                        <a:t>opensymphony:sitemesh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6939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Consolas" panose="020B0609020204030204" pitchFamily="49" charset="0"/>
                        </a:rPr>
                        <a:t>javax.xml.soap:saaj-api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3277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Consolas" panose="020B0609020204030204" pitchFamily="49" charset="0"/>
                        </a:rPr>
                        <a:t>com.google.guava:guava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2654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Consolas" panose="020B0609020204030204" pitchFamily="49" charset="0"/>
                        </a:rPr>
                        <a:t>antlr:antlr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3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13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He</dc:creator>
  <cp:lastModifiedBy>Hao He</cp:lastModifiedBy>
  <cp:revision>2</cp:revision>
  <dcterms:created xsi:type="dcterms:W3CDTF">2021-01-25T09:38:28Z</dcterms:created>
  <dcterms:modified xsi:type="dcterms:W3CDTF">2021-01-25T09:43:05Z</dcterms:modified>
</cp:coreProperties>
</file>