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0"/>
    <p:restoredTop sz="94703"/>
  </p:normalViewPr>
  <p:slideViewPr>
    <p:cSldViewPr snapToGrid="0">
      <p:cViewPr varScale="1">
        <p:scale>
          <a:sx n="128" d="100"/>
          <a:sy n="128" d="100"/>
        </p:scale>
        <p:origin x="2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2EEE0-4459-D940-8233-7F89EA8F40E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12EC39-41A5-7548-92F5-6D14BD361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4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12EC39-41A5-7548-92F5-6D14BD3614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50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8DE-CDEB-D745-CD72-F081B9782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948AF-7711-88D4-9849-7092EF7F5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17DCF-793C-BFDF-0F92-A5A90F9E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51C6-04AE-D54F-8C58-0D9C46E3222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86E98-4F5F-A500-2507-7295739F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ECAFE-63DC-AF22-BA15-45301AF10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47CB-B533-814A-82E2-61ECC6C8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6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9CD68-4EB3-62FA-BDE7-B15FEE678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D554F-214C-C5E0-52C0-5F5941781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1AC36-165D-0F46-431A-6967447F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51C6-04AE-D54F-8C58-0D9C46E3222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8044-092E-2C72-5377-21A87F103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90C6C-B89B-CC84-A265-E7ADAA431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47CB-B533-814A-82E2-61ECC6C8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85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020FA-8502-72E8-1917-77092800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8E564-BF75-9048-68C3-CA3E9EC57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B619-AC9D-FBE0-49D3-2551E1097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51C6-04AE-D54F-8C58-0D9C46E3222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BC73-F618-6C23-E60D-7387F612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4CB3-DCAB-C798-E6D5-FCE7BCB7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47CB-B533-814A-82E2-61ECC6C8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4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C1EC-E4E0-EF13-2925-A50BA6C5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9FEA6-A102-2303-FA9A-AB4EA567C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005DF-432D-844F-FD41-15366D3A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51C6-04AE-D54F-8C58-0D9C46E3222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442D9-ECBC-7764-7A52-F79F8EDCA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6CC91-F09F-D741-1D44-20CEFCFE8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47CB-B533-814A-82E2-61ECC6C8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7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AC3A-7834-2A4F-9DF9-E295F7B4B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41187-56E1-827B-4D8A-65522EC36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CD0BF-83DA-AAFC-2AB5-78ACF9E5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51C6-04AE-D54F-8C58-0D9C46E3222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7B583-7E74-8D2B-BC21-4B401E7E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314E4-4797-5D81-E50C-0EBCBD1E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47CB-B533-814A-82E2-61ECC6C8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74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F2B9A-5B07-4ED7-26A6-278E2FC4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C4F1-AB8E-7A87-5BD8-CFF61065D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38929-9014-6F82-4F0F-DB3E5E349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72CB6-A37F-2F68-8712-7DA9E771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51C6-04AE-D54F-8C58-0D9C46E3222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6A1C1-6A20-87F7-A47C-232131D8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9D5FC-1F29-D465-990C-033D00C7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47CB-B533-814A-82E2-61ECC6C8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3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0431-34B4-D678-6F66-3EF6D260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A2EBB-B0B1-C1DF-6E0B-31380EAA3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79C2FA-EA34-9529-67FB-EAE2690D5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D4772B-3D94-6054-F049-11526F8E9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14C07-EBCF-3186-6C62-9DDB05C0BB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DC55F-DF90-2371-7C94-5A606DA1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51C6-04AE-D54F-8C58-0D9C46E3222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4220A6-B357-9192-AE4D-A005E019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58D4C-352A-DA97-5CA1-5A87BC31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47CB-B533-814A-82E2-61ECC6C8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050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A94B2-82A9-41EF-2010-B1391361F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A7B02-08E9-BE5A-C98D-D5FD620F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51C6-04AE-D54F-8C58-0D9C46E3222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3A678-E7EB-1C0A-6FAE-56DE6D42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211D4-5F59-6993-DDBE-012C52EED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47CB-B533-814A-82E2-61ECC6C8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44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BA9D8C-354E-5CD3-D6B5-2F1BF99E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51C6-04AE-D54F-8C58-0D9C46E3222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9C87F0-8A24-2A5F-D407-2FD64F19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F49BD-FD59-8EB7-1B4F-9D65EB21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47CB-B533-814A-82E2-61ECC6C8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58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CAC0-032C-396D-E4F4-90D3F6089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D345F-C2F4-9007-ADB9-8E7E93FAB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40E8B-654E-82FD-C481-2FAF605FD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E5D52-D4D8-85C9-1F42-6F3320AD2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51C6-04AE-D54F-8C58-0D9C46E3222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408AD-B8C1-6DD5-54AD-95F8A37B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05401-D92A-70AB-EAA2-EE5C9976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47CB-B533-814A-82E2-61ECC6C8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0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5D8E-92E5-B2B4-60E5-F12A53865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9044C8-A46D-3AE0-D9F2-383774563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6673C-4C27-DD7A-3243-1C30EBAE9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B15C1-F178-EFC1-C1A4-2BED7FF1C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51C6-04AE-D54F-8C58-0D9C46E3222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60364-F152-5180-76AE-2A1D09FD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6EDA7-AF9F-4E4C-2B00-CCF07461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747CB-B533-814A-82E2-61ECC6C8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9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E9CA4C-F5FD-D1A5-044D-38CB3083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1B648-A3BB-679F-C97D-F976D6F0C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BD72D-40B6-BE1E-A394-7708C991E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451C6-04AE-D54F-8C58-0D9C46E32225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EE0D9-D13D-C292-723C-1D246A1DA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DE7D-E99E-8798-4AF9-127DAEC0A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747CB-B533-814A-82E2-61ECC6C82D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69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BEDB5083-23A0-0F69-ECEF-D3E1780408F5}"/>
              </a:ext>
            </a:extLst>
          </p:cNvPr>
          <p:cNvGrpSpPr/>
          <p:nvPr/>
        </p:nvGrpSpPr>
        <p:grpSpPr>
          <a:xfrm>
            <a:off x="0" y="0"/>
            <a:ext cx="8418443" cy="6858000"/>
            <a:chOff x="0" y="0"/>
            <a:chExt cx="8418443" cy="68580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C73B085-0FAA-25B6-5958-6E4DB0AAD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D55C39C-F053-46AC-6CD4-CFEEA2257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4890604"/>
              <a:ext cx="2312984" cy="164934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846B30-6A70-C49D-18C7-6AD48A7724CB}"/>
                </a:ext>
              </a:extLst>
            </p:cNvPr>
            <p:cNvSpPr txBox="1"/>
            <p:nvPr/>
          </p:nvSpPr>
          <p:spPr>
            <a:xfrm>
              <a:off x="6096000" y="4613605"/>
              <a:ext cx="2322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Civilizations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1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597B0F8-AABB-F25D-1E4D-B2AA341F51B4}"/>
              </a:ext>
            </a:extLst>
          </p:cNvPr>
          <p:cNvGrpSpPr/>
          <p:nvPr/>
        </p:nvGrpSpPr>
        <p:grpSpPr>
          <a:xfrm>
            <a:off x="0" y="0"/>
            <a:ext cx="8647872" cy="6858000"/>
            <a:chOff x="0" y="0"/>
            <a:chExt cx="8647872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136BC5-BA5D-74F9-5F89-FDC11199E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E3BA88-C25B-9B5D-BD42-5D5BAB846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5001867"/>
              <a:ext cx="2551872" cy="164741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299445-0F1B-55CE-24FC-F966C072AD1B}"/>
                </a:ext>
              </a:extLst>
            </p:cNvPr>
            <p:cNvSpPr txBox="1"/>
            <p:nvPr/>
          </p:nvSpPr>
          <p:spPr>
            <a:xfrm>
              <a:off x="6096000" y="4724868"/>
              <a:ext cx="25518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Modularity</a:t>
              </a:r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Class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019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05A2B-7940-AC79-3F4D-6A89A16D9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C5D8F94-8155-855D-A9E9-98B07F93F8D9}"/>
              </a:ext>
            </a:extLst>
          </p:cNvPr>
          <p:cNvGrpSpPr/>
          <p:nvPr/>
        </p:nvGrpSpPr>
        <p:grpSpPr>
          <a:xfrm>
            <a:off x="0" y="0"/>
            <a:ext cx="9413185" cy="6858000"/>
            <a:chOff x="0" y="0"/>
            <a:chExt cx="9413185" cy="68580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777276A-5EEE-DAB8-76F0-A81D41169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6858000" cy="68580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774E18D-DD44-90D6-9DDF-ADB437EE8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8000" y="4911970"/>
              <a:ext cx="2555185" cy="183283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973CA55-4EEB-F184-5468-3D1A5DED73E0}"/>
                </a:ext>
              </a:extLst>
            </p:cNvPr>
            <p:cNvSpPr txBox="1"/>
            <p:nvPr/>
          </p:nvSpPr>
          <p:spPr>
            <a:xfrm>
              <a:off x="6857999" y="4634971"/>
              <a:ext cx="255518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Legend</a:t>
              </a:r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Civilizations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77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F80AD-AC65-B7DE-168F-F2A296CA1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24B46AA-285A-5A61-1A71-A248255F7F25}"/>
              </a:ext>
            </a:extLst>
          </p:cNvPr>
          <p:cNvGrpSpPr/>
          <p:nvPr/>
        </p:nvGrpSpPr>
        <p:grpSpPr>
          <a:xfrm>
            <a:off x="0" y="0"/>
            <a:ext cx="9253330" cy="6858000"/>
            <a:chOff x="0" y="0"/>
            <a:chExt cx="925333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EA12A9-4B94-BBE8-8BE5-2851C66A3D48}"/>
                </a:ext>
              </a:extLst>
            </p:cNvPr>
            <p:cNvGrpSpPr/>
            <p:nvPr/>
          </p:nvGrpSpPr>
          <p:grpSpPr>
            <a:xfrm>
              <a:off x="0" y="0"/>
              <a:ext cx="9253330" cy="6858000"/>
              <a:chOff x="0" y="0"/>
              <a:chExt cx="9253330" cy="685800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FEFEB419-C7C1-E3D7-1D00-B6FA8B296C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6858000" cy="6858000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1AED7CD-53B9-167A-9D00-036A591B7E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8000" y="4695344"/>
                <a:ext cx="2395330" cy="1904237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542CB5-C59D-670D-7A31-5BBE0A4B3D27}"/>
                  </a:ext>
                </a:extLst>
              </p:cNvPr>
              <p:cNvSpPr txBox="1"/>
              <p:nvPr/>
            </p:nvSpPr>
            <p:spPr>
              <a:xfrm>
                <a:off x="6858000" y="4418345"/>
                <a:ext cx="23953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Legend</a:t>
                </a:r>
                <a:r>
                  <a:rPr lang="zh-CN" alt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–</a:t>
                </a:r>
                <a:r>
                  <a:rPr lang="zh-CN" alt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Modularity</a:t>
                </a:r>
                <a:r>
                  <a:rPr lang="zh-CN" alt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Class</a:t>
                </a:r>
                <a:endParaRPr lang="en-US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E712AF4-3FAF-2368-35C9-07EC62E43026}"/>
                </a:ext>
              </a:extLst>
            </p:cNvPr>
            <p:cNvSpPr/>
            <p:nvPr/>
          </p:nvSpPr>
          <p:spPr>
            <a:xfrm>
              <a:off x="4032169" y="4075043"/>
              <a:ext cx="2646927" cy="2156792"/>
            </a:xfrm>
            <a:custGeom>
              <a:avLst/>
              <a:gdLst>
                <a:gd name="connsiteX0" fmla="*/ 92570 w 2646927"/>
                <a:gd name="connsiteY0" fmla="*/ 954157 h 2156792"/>
                <a:gd name="connsiteX1" fmla="*/ 191961 w 2646927"/>
                <a:gd name="connsiteY1" fmla="*/ 854766 h 2156792"/>
                <a:gd name="connsiteX2" fmla="*/ 211840 w 2646927"/>
                <a:gd name="connsiteY2" fmla="*/ 834887 h 2156792"/>
                <a:gd name="connsiteX3" fmla="*/ 231718 w 2646927"/>
                <a:gd name="connsiteY3" fmla="*/ 805070 h 2156792"/>
                <a:gd name="connsiteX4" fmla="*/ 261535 w 2646927"/>
                <a:gd name="connsiteY4" fmla="*/ 785192 h 2156792"/>
                <a:gd name="connsiteX5" fmla="*/ 301292 w 2646927"/>
                <a:gd name="connsiteY5" fmla="*/ 725557 h 2156792"/>
                <a:gd name="connsiteX6" fmla="*/ 321170 w 2646927"/>
                <a:gd name="connsiteY6" fmla="*/ 695740 h 2156792"/>
                <a:gd name="connsiteX7" fmla="*/ 350988 w 2646927"/>
                <a:gd name="connsiteY7" fmla="*/ 636105 h 2156792"/>
                <a:gd name="connsiteX8" fmla="*/ 370866 w 2646927"/>
                <a:gd name="connsiteY8" fmla="*/ 576470 h 2156792"/>
                <a:gd name="connsiteX9" fmla="*/ 380805 w 2646927"/>
                <a:gd name="connsiteY9" fmla="*/ 546653 h 2156792"/>
                <a:gd name="connsiteX10" fmla="*/ 400683 w 2646927"/>
                <a:gd name="connsiteY10" fmla="*/ 506896 h 2156792"/>
                <a:gd name="connsiteX11" fmla="*/ 410622 w 2646927"/>
                <a:gd name="connsiteY11" fmla="*/ 467140 h 2156792"/>
                <a:gd name="connsiteX12" fmla="*/ 440440 w 2646927"/>
                <a:gd name="connsiteY12" fmla="*/ 397566 h 2156792"/>
                <a:gd name="connsiteX13" fmla="*/ 480196 w 2646927"/>
                <a:gd name="connsiteY13" fmla="*/ 308114 h 2156792"/>
                <a:gd name="connsiteX14" fmla="*/ 529892 w 2646927"/>
                <a:gd name="connsiteY14" fmla="*/ 218661 h 2156792"/>
                <a:gd name="connsiteX15" fmla="*/ 549770 w 2646927"/>
                <a:gd name="connsiteY15" fmla="*/ 188844 h 2156792"/>
                <a:gd name="connsiteX16" fmla="*/ 569648 w 2646927"/>
                <a:gd name="connsiteY16" fmla="*/ 159027 h 2156792"/>
                <a:gd name="connsiteX17" fmla="*/ 599466 w 2646927"/>
                <a:gd name="connsiteY17" fmla="*/ 129209 h 2156792"/>
                <a:gd name="connsiteX18" fmla="*/ 619344 w 2646927"/>
                <a:gd name="connsiteY18" fmla="*/ 99392 h 2156792"/>
                <a:gd name="connsiteX19" fmla="*/ 659101 w 2646927"/>
                <a:gd name="connsiteY19" fmla="*/ 79514 h 2156792"/>
                <a:gd name="connsiteX20" fmla="*/ 688918 w 2646927"/>
                <a:gd name="connsiteY20" fmla="*/ 59635 h 2156792"/>
                <a:gd name="connsiteX21" fmla="*/ 728674 w 2646927"/>
                <a:gd name="connsiteY21" fmla="*/ 49696 h 2156792"/>
                <a:gd name="connsiteX22" fmla="*/ 778370 w 2646927"/>
                <a:gd name="connsiteY22" fmla="*/ 29818 h 2156792"/>
                <a:gd name="connsiteX23" fmla="*/ 808188 w 2646927"/>
                <a:gd name="connsiteY23" fmla="*/ 19879 h 2156792"/>
                <a:gd name="connsiteX24" fmla="*/ 947335 w 2646927"/>
                <a:gd name="connsiteY24" fmla="*/ 0 h 2156792"/>
                <a:gd name="connsiteX25" fmla="*/ 1563561 w 2646927"/>
                <a:gd name="connsiteY25" fmla="*/ 9940 h 2156792"/>
                <a:gd name="connsiteX26" fmla="*/ 1623196 w 2646927"/>
                <a:gd name="connsiteY26" fmla="*/ 19879 h 2156792"/>
                <a:gd name="connsiteX27" fmla="*/ 1861735 w 2646927"/>
                <a:gd name="connsiteY27" fmla="*/ 49696 h 2156792"/>
                <a:gd name="connsiteX28" fmla="*/ 1971066 w 2646927"/>
                <a:gd name="connsiteY28" fmla="*/ 69574 h 2156792"/>
                <a:gd name="connsiteX29" fmla="*/ 2050579 w 2646927"/>
                <a:gd name="connsiteY29" fmla="*/ 79514 h 2156792"/>
                <a:gd name="connsiteX30" fmla="*/ 2090335 w 2646927"/>
                <a:gd name="connsiteY30" fmla="*/ 89453 h 2156792"/>
                <a:gd name="connsiteX31" fmla="*/ 2199666 w 2646927"/>
                <a:gd name="connsiteY31" fmla="*/ 109331 h 2156792"/>
                <a:gd name="connsiteX32" fmla="*/ 2279179 w 2646927"/>
                <a:gd name="connsiteY32" fmla="*/ 129209 h 2156792"/>
                <a:gd name="connsiteX33" fmla="*/ 2338814 w 2646927"/>
                <a:gd name="connsiteY33" fmla="*/ 149087 h 2156792"/>
                <a:gd name="connsiteX34" fmla="*/ 2368631 w 2646927"/>
                <a:gd name="connsiteY34" fmla="*/ 168966 h 2156792"/>
                <a:gd name="connsiteX35" fmla="*/ 2398448 w 2646927"/>
                <a:gd name="connsiteY35" fmla="*/ 178905 h 2156792"/>
                <a:gd name="connsiteX36" fmla="*/ 2448144 w 2646927"/>
                <a:gd name="connsiteY36" fmla="*/ 268357 h 2156792"/>
                <a:gd name="connsiteX37" fmla="*/ 2468022 w 2646927"/>
                <a:gd name="connsiteY37" fmla="*/ 308114 h 2156792"/>
                <a:gd name="connsiteX38" fmla="*/ 2497840 w 2646927"/>
                <a:gd name="connsiteY38" fmla="*/ 367748 h 2156792"/>
                <a:gd name="connsiteX39" fmla="*/ 2527657 w 2646927"/>
                <a:gd name="connsiteY39" fmla="*/ 427383 h 2156792"/>
                <a:gd name="connsiteX40" fmla="*/ 2547535 w 2646927"/>
                <a:gd name="connsiteY40" fmla="*/ 467140 h 2156792"/>
                <a:gd name="connsiteX41" fmla="*/ 2567414 w 2646927"/>
                <a:gd name="connsiteY41" fmla="*/ 487018 h 2156792"/>
                <a:gd name="connsiteX42" fmla="*/ 2587292 w 2646927"/>
                <a:gd name="connsiteY42" fmla="*/ 516835 h 2156792"/>
                <a:gd name="connsiteX43" fmla="*/ 2617109 w 2646927"/>
                <a:gd name="connsiteY43" fmla="*/ 586409 h 2156792"/>
                <a:gd name="connsiteX44" fmla="*/ 2636988 w 2646927"/>
                <a:gd name="connsiteY44" fmla="*/ 646044 h 2156792"/>
                <a:gd name="connsiteX45" fmla="*/ 2646927 w 2646927"/>
                <a:gd name="connsiteY45" fmla="*/ 675861 h 2156792"/>
                <a:gd name="connsiteX46" fmla="*/ 2636988 w 2646927"/>
                <a:gd name="connsiteY46" fmla="*/ 934279 h 2156792"/>
                <a:gd name="connsiteX47" fmla="*/ 2627048 w 2646927"/>
                <a:gd name="connsiteY47" fmla="*/ 1003853 h 2156792"/>
                <a:gd name="connsiteX48" fmla="*/ 2607170 w 2646927"/>
                <a:gd name="connsiteY48" fmla="*/ 1093305 h 2156792"/>
                <a:gd name="connsiteX49" fmla="*/ 2587292 w 2646927"/>
                <a:gd name="connsiteY49" fmla="*/ 1152940 h 2156792"/>
                <a:gd name="connsiteX50" fmla="*/ 2557474 w 2646927"/>
                <a:gd name="connsiteY50" fmla="*/ 1232453 h 2156792"/>
                <a:gd name="connsiteX51" fmla="*/ 2527657 w 2646927"/>
                <a:gd name="connsiteY51" fmla="*/ 1311966 h 2156792"/>
                <a:gd name="connsiteX52" fmla="*/ 2517718 w 2646927"/>
                <a:gd name="connsiteY52" fmla="*/ 1351722 h 2156792"/>
                <a:gd name="connsiteX53" fmla="*/ 2477961 w 2646927"/>
                <a:gd name="connsiteY53" fmla="*/ 1431235 h 2156792"/>
                <a:gd name="connsiteX54" fmla="*/ 2428266 w 2646927"/>
                <a:gd name="connsiteY54" fmla="*/ 1550505 h 2156792"/>
                <a:gd name="connsiteX55" fmla="*/ 2428266 w 2646927"/>
                <a:gd name="connsiteY55" fmla="*/ 1550505 h 2156792"/>
                <a:gd name="connsiteX56" fmla="*/ 2418327 w 2646927"/>
                <a:gd name="connsiteY56" fmla="*/ 1580322 h 2156792"/>
                <a:gd name="connsiteX57" fmla="*/ 2378570 w 2646927"/>
                <a:gd name="connsiteY57" fmla="*/ 1639957 h 2156792"/>
                <a:gd name="connsiteX58" fmla="*/ 2358692 w 2646927"/>
                <a:gd name="connsiteY58" fmla="*/ 1669774 h 2156792"/>
                <a:gd name="connsiteX59" fmla="*/ 2318935 w 2646927"/>
                <a:gd name="connsiteY59" fmla="*/ 1739348 h 2156792"/>
                <a:gd name="connsiteX60" fmla="*/ 2259301 w 2646927"/>
                <a:gd name="connsiteY60" fmla="*/ 1798983 h 2156792"/>
                <a:gd name="connsiteX61" fmla="*/ 2239422 w 2646927"/>
                <a:gd name="connsiteY61" fmla="*/ 1818861 h 2156792"/>
                <a:gd name="connsiteX62" fmla="*/ 2209605 w 2646927"/>
                <a:gd name="connsiteY62" fmla="*/ 1838740 h 2156792"/>
                <a:gd name="connsiteX63" fmla="*/ 2110214 w 2646927"/>
                <a:gd name="connsiteY63" fmla="*/ 1928192 h 2156792"/>
                <a:gd name="connsiteX64" fmla="*/ 2040640 w 2646927"/>
                <a:gd name="connsiteY64" fmla="*/ 1967948 h 2156792"/>
                <a:gd name="connsiteX65" fmla="*/ 2010822 w 2646927"/>
                <a:gd name="connsiteY65" fmla="*/ 1987827 h 2156792"/>
                <a:gd name="connsiteX66" fmla="*/ 1961127 w 2646927"/>
                <a:gd name="connsiteY66" fmla="*/ 2007705 h 2156792"/>
                <a:gd name="connsiteX67" fmla="*/ 1931309 w 2646927"/>
                <a:gd name="connsiteY67" fmla="*/ 2027583 h 2156792"/>
                <a:gd name="connsiteX68" fmla="*/ 1871674 w 2646927"/>
                <a:gd name="connsiteY68" fmla="*/ 2047461 h 2156792"/>
                <a:gd name="connsiteX69" fmla="*/ 1782222 w 2646927"/>
                <a:gd name="connsiteY69" fmla="*/ 2077279 h 2156792"/>
                <a:gd name="connsiteX70" fmla="*/ 1672892 w 2646927"/>
                <a:gd name="connsiteY70" fmla="*/ 2117035 h 2156792"/>
                <a:gd name="connsiteX71" fmla="*/ 1613257 w 2646927"/>
                <a:gd name="connsiteY71" fmla="*/ 2126974 h 2156792"/>
                <a:gd name="connsiteX72" fmla="*/ 1513866 w 2646927"/>
                <a:gd name="connsiteY72" fmla="*/ 2146853 h 2156792"/>
                <a:gd name="connsiteX73" fmla="*/ 1315083 w 2646927"/>
                <a:gd name="connsiteY73" fmla="*/ 2156792 h 2156792"/>
                <a:gd name="connsiteX74" fmla="*/ 1076544 w 2646927"/>
                <a:gd name="connsiteY74" fmla="*/ 2146853 h 2156792"/>
                <a:gd name="connsiteX75" fmla="*/ 1046727 w 2646927"/>
                <a:gd name="connsiteY75" fmla="*/ 2136914 h 2156792"/>
                <a:gd name="connsiteX76" fmla="*/ 977153 w 2646927"/>
                <a:gd name="connsiteY76" fmla="*/ 2126974 h 2156792"/>
                <a:gd name="connsiteX77" fmla="*/ 847944 w 2646927"/>
                <a:gd name="connsiteY77" fmla="*/ 2087218 h 2156792"/>
                <a:gd name="connsiteX78" fmla="*/ 798248 w 2646927"/>
                <a:gd name="connsiteY78" fmla="*/ 2067340 h 2156792"/>
                <a:gd name="connsiteX79" fmla="*/ 758492 w 2646927"/>
                <a:gd name="connsiteY79" fmla="*/ 2057400 h 2156792"/>
                <a:gd name="connsiteX80" fmla="*/ 718735 w 2646927"/>
                <a:gd name="connsiteY80" fmla="*/ 2037522 h 2156792"/>
                <a:gd name="connsiteX81" fmla="*/ 659101 w 2646927"/>
                <a:gd name="connsiteY81" fmla="*/ 2017644 h 2156792"/>
                <a:gd name="connsiteX82" fmla="*/ 619344 w 2646927"/>
                <a:gd name="connsiteY82" fmla="*/ 1987827 h 2156792"/>
                <a:gd name="connsiteX83" fmla="*/ 589527 w 2646927"/>
                <a:gd name="connsiteY83" fmla="*/ 1977887 h 2156792"/>
                <a:gd name="connsiteX84" fmla="*/ 559709 w 2646927"/>
                <a:gd name="connsiteY84" fmla="*/ 1958009 h 2156792"/>
                <a:gd name="connsiteX85" fmla="*/ 519953 w 2646927"/>
                <a:gd name="connsiteY85" fmla="*/ 1938131 h 2156792"/>
                <a:gd name="connsiteX86" fmla="*/ 490135 w 2646927"/>
                <a:gd name="connsiteY86" fmla="*/ 1908314 h 2156792"/>
                <a:gd name="connsiteX87" fmla="*/ 460318 w 2646927"/>
                <a:gd name="connsiteY87" fmla="*/ 1888435 h 2156792"/>
                <a:gd name="connsiteX88" fmla="*/ 400683 w 2646927"/>
                <a:gd name="connsiteY88" fmla="*/ 1828800 h 2156792"/>
                <a:gd name="connsiteX89" fmla="*/ 370866 w 2646927"/>
                <a:gd name="connsiteY89" fmla="*/ 1798983 h 2156792"/>
                <a:gd name="connsiteX90" fmla="*/ 350988 w 2646927"/>
                <a:gd name="connsiteY90" fmla="*/ 1769166 h 2156792"/>
                <a:gd name="connsiteX91" fmla="*/ 291353 w 2646927"/>
                <a:gd name="connsiteY91" fmla="*/ 1719470 h 2156792"/>
                <a:gd name="connsiteX92" fmla="*/ 241657 w 2646927"/>
                <a:gd name="connsiteY92" fmla="*/ 1659835 h 2156792"/>
                <a:gd name="connsiteX93" fmla="*/ 191961 w 2646927"/>
                <a:gd name="connsiteY93" fmla="*/ 1590261 h 2156792"/>
                <a:gd name="connsiteX94" fmla="*/ 182022 w 2646927"/>
                <a:gd name="connsiteY94" fmla="*/ 1560444 h 2156792"/>
                <a:gd name="connsiteX95" fmla="*/ 132327 w 2646927"/>
                <a:gd name="connsiteY95" fmla="*/ 1510748 h 2156792"/>
                <a:gd name="connsiteX96" fmla="*/ 122388 w 2646927"/>
                <a:gd name="connsiteY96" fmla="*/ 1480931 h 2156792"/>
                <a:gd name="connsiteX97" fmla="*/ 62753 w 2646927"/>
                <a:gd name="connsiteY97" fmla="*/ 1411357 h 2156792"/>
                <a:gd name="connsiteX98" fmla="*/ 22996 w 2646927"/>
                <a:gd name="connsiteY98" fmla="*/ 1321905 h 2156792"/>
                <a:gd name="connsiteX99" fmla="*/ 13057 w 2646927"/>
                <a:gd name="connsiteY99" fmla="*/ 1292087 h 2156792"/>
                <a:gd name="connsiteX100" fmla="*/ 13057 w 2646927"/>
                <a:gd name="connsiteY100" fmla="*/ 1043609 h 2156792"/>
                <a:gd name="connsiteX101" fmla="*/ 42874 w 2646927"/>
                <a:gd name="connsiteY101" fmla="*/ 983974 h 2156792"/>
                <a:gd name="connsiteX102" fmla="*/ 72692 w 2646927"/>
                <a:gd name="connsiteY102" fmla="*/ 974035 h 2156792"/>
                <a:gd name="connsiteX103" fmla="*/ 92570 w 2646927"/>
                <a:gd name="connsiteY103" fmla="*/ 954157 h 2156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2646927" h="2156792">
                  <a:moveTo>
                    <a:pt x="92570" y="954157"/>
                  </a:moveTo>
                  <a:lnTo>
                    <a:pt x="191961" y="854766"/>
                  </a:lnTo>
                  <a:cubicBezTo>
                    <a:pt x="198587" y="848140"/>
                    <a:pt x="206642" y="842684"/>
                    <a:pt x="211840" y="834887"/>
                  </a:cubicBezTo>
                  <a:cubicBezTo>
                    <a:pt x="218466" y="824948"/>
                    <a:pt x="223271" y="813517"/>
                    <a:pt x="231718" y="805070"/>
                  </a:cubicBezTo>
                  <a:cubicBezTo>
                    <a:pt x="240165" y="796623"/>
                    <a:pt x="251596" y="791818"/>
                    <a:pt x="261535" y="785192"/>
                  </a:cubicBezTo>
                  <a:lnTo>
                    <a:pt x="301292" y="725557"/>
                  </a:lnTo>
                  <a:lnTo>
                    <a:pt x="321170" y="695740"/>
                  </a:lnTo>
                  <a:cubicBezTo>
                    <a:pt x="357416" y="586997"/>
                    <a:pt x="299609" y="751705"/>
                    <a:pt x="350988" y="636105"/>
                  </a:cubicBezTo>
                  <a:cubicBezTo>
                    <a:pt x="359498" y="616957"/>
                    <a:pt x="364240" y="596348"/>
                    <a:pt x="370866" y="576470"/>
                  </a:cubicBezTo>
                  <a:cubicBezTo>
                    <a:pt x="374179" y="566531"/>
                    <a:pt x="376120" y="556024"/>
                    <a:pt x="380805" y="546653"/>
                  </a:cubicBezTo>
                  <a:cubicBezTo>
                    <a:pt x="387431" y="533401"/>
                    <a:pt x="395481" y="520769"/>
                    <a:pt x="400683" y="506896"/>
                  </a:cubicBezTo>
                  <a:cubicBezTo>
                    <a:pt x="405479" y="494106"/>
                    <a:pt x="406869" y="480274"/>
                    <a:pt x="410622" y="467140"/>
                  </a:cubicBezTo>
                  <a:cubicBezTo>
                    <a:pt x="426621" y="411143"/>
                    <a:pt x="413931" y="463837"/>
                    <a:pt x="440440" y="397566"/>
                  </a:cubicBezTo>
                  <a:cubicBezTo>
                    <a:pt x="475926" y="308853"/>
                    <a:pt x="441951" y="365482"/>
                    <a:pt x="480196" y="308114"/>
                  </a:cubicBezTo>
                  <a:cubicBezTo>
                    <a:pt x="497690" y="255631"/>
                    <a:pt x="484323" y="287014"/>
                    <a:pt x="529892" y="218661"/>
                  </a:cubicBezTo>
                  <a:lnTo>
                    <a:pt x="549770" y="188844"/>
                  </a:lnTo>
                  <a:cubicBezTo>
                    <a:pt x="556396" y="178905"/>
                    <a:pt x="561201" y="167474"/>
                    <a:pt x="569648" y="159027"/>
                  </a:cubicBezTo>
                  <a:cubicBezTo>
                    <a:pt x="579587" y="149088"/>
                    <a:pt x="590467" y="140007"/>
                    <a:pt x="599466" y="129209"/>
                  </a:cubicBezTo>
                  <a:cubicBezTo>
                    <a:pt x="607113" y="120032"/>
                    <a:pt x="610167" y="107039"/>
                    <a:pt x="619344" y="99392"/>
                  </a:cubicBezTo>
                  <a:cubicBezTo>
                    <a:pt x="630726" y="89907"/>
                    <a:pt x="646237" y="86865"/>
                    <a:pt x="659101" y="79514"/>
                  </a:cubicBezTo>
                  <a:cubicBezTo>
                    <a:pt x="669472" y="73587"/>
                    <a:pt x="677939" y="64341"/>
                    <a:pt x="688918" y="59635"/>
                  </a:cubicBezTo>
                  <a:cubicBezTo>
                    <a:pt x="701473" y="54254"/>
                    <a:pt x="715715" y="54016"/>
                    <a:pt x="728674" y="49696"/>
                  </a:cubicBezTo>
                  <a:cubicBezTo>
                    <a:pt x="745600" y="44054"/>
                    <a:pt x="761665" y="36082"/>
                    <a:pt x="778370" y="29818"/>
                  </a:cubicBezTo>
                  <a:cubicBezTo>
                    <a:pt x="788180" y="26139"/>
                    <a:pt x="797870" y="21700"/>
                    <a:pt x="808188" y="19879"/>
                  </a:cubicBezTo>
                  <a:cubicBezTo>
                    <a:pt x="854328" y="11736"/>
                    <a:pt x="947335" y="0"/>
                    <a:pt x="947335" y="0"/>
                  </a:cubicBezTo>
                  <a:lnTo>
                    <a:pt x="1563561" y="9940"/>
                  </a:lnTo>
                  <a:cubicBezTo>
                    <a:pt x="1583705" y="10532"/>
                    <a:pt x="1603266" y="16890"/>
                    <a:pt x="1623196" y="19879"/>
                  </a:cubicBezTo>
                  <a:cubicBezTo>
                    <a:pt x="1951600" y="69139"/>
                    <a:pt x="1604655" y="17561"/>
                    <a:pt x="1861735" y="49696"/>
                  </a:cubicBezTo>
                  <a:cubicBezTo>
                    <a:pt x="1960367" y="62025"/>
                    <a:pt x="1882887" y="56008"/>
                    <a:pt x="1971066" y="69574"/>
                  </a:cubicBezTo>
                  <a:cubicBezTo>
                    <a:pt x="1997466" y="73636"/>
                    <a:pt x="2024232" y="75123"/>
                    <a:pt x="2050579" y="79514"/>
                  </a:cubicBezTo>
                  <a:cubicBezTo>
                    <a:pt x="2064053" y="81760"/>
                    <a:pt x="2076940" y="86774"/>
                    <a:pt x="2090335" y="89453"/>
                  </a:cubicBezTo>
                  <a:cubicBezTo>
                    <a:pt x="2166434" y="104673"/>
                    <a:pt x="2130376" y="93341"/>
                    <a:pt x="2199666" y="109331"/>
                  </a:cubicBezTo>
                  <a:cubicBezTo>
                    <a:pt x="2226286" y="115474"/>
                    <a:pt x="2253261" y="120570"/>
                    <a:pt x="2279179" y="129209"/>
                  </a:cubicBezTo>
                  <a:lnTo>
                    <a:pt x="2338814" y="149087"/>
                  </a:lnTo>
                  <a:cubicBezTo>
                    <a:pt x="2348753" y="155713"/>
                    <a:pt x="2357947" y="163624"/>
                    <a:pt x="2368631" y="168966"/>
                  </a:cubicBezTo>
                  <a:cubicBezTo>
                    <a:pt x="2378002" y="173651"/>
                    <a:pt x="2391040" y="171497"/>
                    <a:pt x="2398448" y="178905"/>
                  </a:cubicBezTo>
                  <a:cubicBezTo>
                    <a:pt x="2446874" y="227331"/>
                    <a:pt x="2429397" y="224613"/>
                    <a:pt x="2448144" y="268357"/>
                  </a:cubicBezTo>
                  <a:cubicBezTo>
                    <a:pt x="2453980" y="281976"/>
                    <a:pt x="2462186" y="294495"/>
                    <a:pt x="2468022" y="308114"/>
                  </a:cubicBezTo>
                  <a:cubicBezTo>
                    <a:pt x="2492710" y="365719"/>
                    <a:pt x="2459640" y="310451"/>
                    <a:pt x="2497840" y="367748"/>
                  </a:cubicBezTo>
                  <a:cubicBezTo>
                    <a:pt x="2516063" y="422418"/>
                    <a:pt x="2496829" y="373434"/>
                    <a:pt x="2527657" y="427383"/>
                  </a:cubicBezTo>
                  <a:cubicBezTo>
                    <a:pt x="2535008" y="440247"/>
                    <a:pt x="2539316" y="454812"/>
                    <a:pt x="2547535" y="467140"/>
                  </a:cubicBezTo>
                  <a:cubicBezTo>
                    <a:pt x="2552733" y="474937"/>
                    <a:pt x="2561560" y="479701"/>
                    <a:pt x="2567414" y="487018"/>
                  </a:cubicBezTo>
                  <a:cubicBezTo>
                    <a:pt x="2574876" y="496346"/>
                    <a:pt x="2580666" y="506896"/>
                    <a:pt x="2587292" y="516835"/>
                  </a:cubicBezTo>
                  <a:cubicBezTo>
                    <a:pt x="2619280" y="612801"/>
                    <a:pt x="2567991" y="463615"/>
                    <a:pt x="2617109" y="586409"/>
                  </a:cubicBezTo>
                  <a:cubicBezTo>
                    <a:pt x="2624891" y="605864"/>
                    <a:pt x="2630362" y="626166"/>
                    <a:pt x="2636988" y="646044"/>
                  </a:cubicBezTo>
                  <a:lnTo>
                    <a:pt x="2646927" y="675861"/>
                  </a:lnTo>
                  <a:cubicBezTo>
                    <a:pt x="2643614" y="762000"/>
                    <a:pt x="2642203" y="848234"/>
                    <a:pt x="2636988" y="934279"/>
                  </a:cubicBezTo>
                  <a:cubicBezTo>
                    <a:pt x="2635571" y="957663"/>
                    <a:pt x="2630900" y="980745"/>
                    <a:pt x="2627048" y="1003853"/>
                  </a:cubicBezTo>
                  <a:cubicBezTo>
                    <a:pt x="2623501" y="1025132"/>
                    <a:pt x="2613871" y="1070969"/>
                    <a:pt x="2607170" y="1093305"/>
                  </a:cubicBezTo>
                  <a:cubicBezTo>
                    <a:pt x="2601149" y="1113375"/>
                    <a:pt x="2592374" y="1132612"/>
                    <a:pt x="2587292" y="1152940"/>
                  </a:cubicBezTo>
                  <a:cubicBezTo>
                    <a:pt x="2573759" y="1207070"/>
                    <a:pt x="2583462" y="1180478"/>
                    <a:pt x="2557474" y="1232453"/>
                  </a:cubicBezTo>
                  <a:cubicBezTo>
                    <a:pt x="2531962" y="1334499"/>
                    <a:pt x="2566637" y="1208018"/>
                    <a:pt x="2527657" y="1311966"/>
                  </a:cubicBezTo>
                  <a:cubicBezTo>
                    <a:pt x="2522861" y="1324756"/>
                    <a:pt x="2522972" y="1339113"/>
                    <a:pt x="2517718" y="1351722"/>
                  </a:cubicBezTo>
                  <a:cubicBezTo>
                    <a:pt x="2506321" y="1379075"/>
                    <a:pt x="2477961" y="1431235"/>
                    <a:pt x="2477961" y="1431235"/>
                  </a:cubicBezTo>
                  <a:cubicBezTo>
                    <a:pt x="2460835" y="1499740"/>
                    <a:pt x="2474131" y="1458774"/>
                    <a:pt x="2428266" y="1550505"/>
                  </a:cubicBezTo>
                  <a:lnTo>
                    <a:pt x="2428266" y="1550505"/>
                  </a:lnTo>
                  <a:cubicBezTo>
                    <a:pt x="2424953" y="1560444"/>
                    <a:pt x="2423415" y="1571164"/>
                    <a:pt x="2418327" y="1580322"/>
                  </a:cubicBezTo>
                  <a:cubicBezTo>
                    <a:pt x="2406725" y="1601206"/>
                    <a:pt x="2391822" y="1620079"/>
                    <a:pt x="2378570" y="1639957"/>
                  </a:cubicBezTo>
                  <a:cubicBezTo>
                    <a:pt x="2371944" y="1649896"/>
                    <a:pt x="2364034" y="1659090"/>
                    <a:pt x="2358692" y="1669774"/>
                  </a:cubicBezTo>
                  <a:cubicBezTo>
                    <a:pt x="2348404" y="1690350"/>
                    <a:pt x="2334994" y="1721282"/>
                    <a:pt x="2318935" y="1739348"/>
                  </a:cubicBezTo>
                  <a:cubicBezTo>
                    <a:pt x="2300258" y="1760359"/>
                    <a:pt x="2279179" y="1779105"/>
                    <a:pt x="2259301" y="1798983"/>
                  </a:cubicBezTo>
                  <a:cubicBezTo>
                    <a:pt x="2252675" y="1805609"/>
                    <a:pt x="2247219" y="1813663"/>
                    <a:pt x="2239422" y="1818861"/>
                  </a:cubicBezTo>
                  <a:cubicBezTo>
                    <a:pt x="2229483" y="1825487"/>
                    <a:pt x="2218533" y="1830804"/>
                    <a:pt x="2209605" y="1838740"/>
                  </a:cubicBezTo>
                  <a:cubicBezTo>
                    <a:pt x="2114480" y="1923296"/>
                    <a:pt x="2186470" y="1873723"/>
                    <a:pt x="2110214" y="1928192"/>
                  </a:cubicBezTo>
                  <a:cubicBezTo>
                    <a:pt x="2061789" y="1962781"/>
                    <a:pt x="2098868" y="1934674"/>
                    <a:pt x="2040640" y="1967948"/>
                  </a:cubicBezTo>
                  <a:cubicBezTo>
                    <a:pt x="2030268" y="1973875"/>
                    <a:pt x="2021506" y="1982485"/>
                    <a:pt x="2010822" y="1987827"/>
                  </a:cubicBezTo>
                  <a:cubicBezTo>
                    <a:pt x="1994865" y="1995806"/>
                    <a:pt x="1977085" y="1999726"/>
                    <a:pt x="1961127" y="2007705"/>
                  </a:cubicBezTo>
                  <a:cubicBezTo>
                    <a:pt x="1950443" y="2013047"/>
                    <a:pt x="1942225" y="2022732"/>
                    <a:pt x="1931309" y="2027583"/>
                  </a:cubicBezTo>
                  <a:cubicBezTo>
                    <a:pt x="1912161" y="2036093"/>
                    <a:pt x="1891552" y="2040835"/>
                    <a:pt x="1871674" y="2047461"/>
                  </a:cubicBezTo>
                  <a:lnTo>
                    <a:pt x="1782222" y="2077279"/>
                  </a:lnTo>
                  <a:cubicBezTo>
                    <a:pt x="1759634" y="2086314"/>
                    <a:pt x="1694768" y="2113389"/>
                    <a:pt x="1672892" y="2117035"/>
                  </a:cubicBezTo>
                  <a:cubicBezTo>
                    <a:pt x="1653014" y="2120348"/>
                    <a:pt x="1633064" y="2123260"/>
                    <a:pt x="1613257" y="2126974"/>
                  </a:cubicBezTo>
                  <a:cubicBezTo>
                    <a:pt x="1580049" y="2133201"/>
                    <a:pt x="1547610" y="2145166"/>
                    <a:pt x="1513866" y="2146853"/>
                  </a:cubicBezTo>
                  <a:lnTo>
                    <a:pt x="1315083" y="2156792"/>
                  </a:lnTo>
                  <a:cubicBezTo>
                    <a:pt x="1235570" y="2153479"/>
                    <a:pt x="1155909" y="2152732"/>
                    <a:pt x="1076544" y="2146853"/>
                  </a:cubicBezTo>
                  <a:cubicBezTo>
                    <a:pt x="1066096" y="2146079"/>
                    <a:pt x="1057000" y="2138969"/>
                    <a:pt x="1046727" y="2136914"/>
                  </a:cubicBezTo>
                  <a:cubicBezTo>
                    <a:pt x="1023755" y="2132319"/>
                    <a:pt x="1000344" y="2130287"/>
                    <a:pt x="977153" y="2126974"/>
                  </a:cubicBezTo>
                  <a:cubicBezTo>
                    <a:pt x="889761" y="2068714"/>
                    <a:pt x="1042379" y="2164990"/>
                    <a:pt x="847944" y="2087218"/>
                  </a:cubicBezTo>
                  <a:cubicBezTo>
                    <a:pt x="831379" y="2080592"/>
                    <a:pt x="815174" y="2072982"/>
                    <a:pt x="798248" y="2067340"/>
                  </a:cubicBezTo>
                  <a:cubicBezTo>
                    <a:pt x="785289" y="2063020"/>
                    <a:pt x="771282" y="2062196"/>
                    <a:pt x="758492" y="2057400"/>
                  </a:cubicBezTo>
                  <a:cubicBezTo>
                    <a:pt x="744619" y="2052197"/>
                    <a:pt x="732492" y="2043025"/>
                    <a:pt x="718735" y="2037522"/>
                  </a:cubicBezTo>
                  <a:cubicBezTo>
                    <a:pt x="699280" y="2029740"/>
                    <a:pt x="659101" y="2017644"/>
                    <a:pt x="659101" y="2017644"/>
                  </a:cubicBezTo>
                  <a:cubicBezTo>
                    <a:pt x="645849" y="2007705"/>
                    <a:pt x="633727" y="1996046"/>
                    <a:pt x="619344" y="1987827"/>
                  </a:cubicBezTo>
                  <a:cubicBezTo>
                    <a:pt x="610248" y="1982629"/>
                    <a:pt x="598898" y="1982572"/>
                    <a:pt x="589527" y="1977887"/>
                  </a:cubicBezTo>
                  <a:cubicBezTo>
                    <a:pt x="578843" y="1972545"/>
                    <a:pt x="570081" y="1963936"/>
                    <a:pt x="559709" y="1958009"/>
                  </a:cubicBezTo>
                  <a:cubicBezTo>
                    <a:pt x="546845" y="1950658"/>
                    <a:pt x="532009" y="1946743"/>
                    <a:pt x="519953" y="1938131"/>
                  </a:cubicBezTo>
                  <a:cubicBezTo>
                    <a:pt x="508515" y="1929961"/>
                    <a:pt x="500933" y="1917313"/>
                    <a:pt x="490135" y="1908314"/>
                  </a:cubicBezTo>
                  <a:cubicBezTo>
                    <a:pt x="480958" y="1900667"/>
                    <a:pt x="469246" y="1896371"/>
                    <a:pt x="460318" y="1888435"/>
                  </a:cubicBezTo>
                  <a:cubicBezTo>
                    <a:pt x="439307" y="1869758"/>
                    <a:pt x="420561" y="1848678"/>
                    <a:pt x="400683" y="1828800"/>
                  </a:cubicBezTo>
                  <a:cubicBezTo>
                    <a:pt x="390744" y="1818861"/>
                    <a:pt x="378663" y="1810678"/>
                    <a:pt x="370866" y="1798983"/>
                  </a:cubicBezTo>
                  <a:cubicBezTo>
                    <a:pt x="364240" y="1789044"/>
                    <a:pt x="359435" y="1777613"/>
                    <a:pt x="350988" y="1769166"/>
                  </a:cubicBezTo>
                  <a:cubicBezTo>
                    <a:pt x="272800" y="1690978"/>
                    <a:pt x="372771" y="1817170"/>
                    <a:pt x="291353" y="1719470"/>
                  </a:cubicBezTo>
                  <a:cubicBezTo>
                    <a:pt x="222158" y="1636437"/>
                    <a:pt x="328776" y="1746957"/>
                    <a:pt x="241657" y="1659835"/>
                  </a:cubicBezTo>
                  <a:cubicBezTo>
                    <a:pt x="219200" y="1592465"/>
                    <a:pt x="250917" y="1672799"/>
                    <a:pt x="191961" y="1590261"/>
                  </a:cubicBezTo>
                  <a:cubicBezTo>
                    <a:pt x="185872" y="1581736"/>
                    <a:pt x="188308" y="1568825"/>
                    <a:pt x="182022" y="1560444"/>
                  </a:cubicBezTo>
                  <a:cubicBezTo>
                    <a:pt x="167966" y="1541703"/>
                    <a:pt x="132327" y="1510748"/>
                    <a:pt x="132327" y="1510748"/>
                  </a:cubicBezTo>
                  <a:cubicBezTo>
                    <a:pt x="129014" y="1500809"/>
                    <a:pt x="128477" y="1489456"/>
                    <a:pt x="122388" y="1480931"/>
                  </a:cubicBezTo>
                  <a:cubicBezTo>
                    <a:pt x="93411" y="1440363"/>
                    <a:pt x="80773" y="1451902"/>
                    <a:pt x="62753" y="1411357"/>
                  </a:cubicBezTo>
                  <a:cubicBezTo>
                    <a:pt x="15441" y="1304907"/>
                    <a:pt x="67982" y="1389385"/>
                    <a:pt x="22996" y="1321905"/>
                  </a:cubicBezTo>
                  <a:cubicBezTo>
                    <a:pt x="19683" y="1311966"/>
                    <a:pt x="15598" y="1302251"/>
                    <a:pt x="13057" y="1292087"/>
                  </a:cubicBezTo>
                  <a:cubicBezTo>
                    <a:pt x="-9868" y="1200386"/>
                    <a:pt x="2176" y="1168743"/>
                    <a:pt x="13057" y="1043609"/>
                  </a:cubicBezTo>
                  <a:cubicBezTo>
                    <a:pt x="14403" y="1028128"/>
                    <a:pt x="31289" y="993242"/>
                    <a:pt x="42874" y="983974"/>
                  </a:cubicBezTo>
                  <a:cubicBezTo>
                    <a:pt x="51055" y="977429"/>
                    <a:pt x="62964" y="977926"/>
                    <a:pt x="72692" y="974035"/>
                  </a:cubicBezTo>
                  <a:cubicBezTo>
                    <a:pt x="79570" y="971284"/>
                    <a:pt x="72692" y="974035"/>
                    <a:pt x="92570" y="954157"/>
                  </a:cubicBezTo>
                  <a:close/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658F970-144A-9FED-C3A2-260DF1CDD223}"/>
                </a:ext>
              </a:extLst>
            </p:cNvPr>
            <p:cNvSpPr txBox="1"/>
            <p:nvPr/>
          </p:nvSpPr>
          <p:spPr>
            <a:xfrm>
              <a:off x="4157967" y="6231835"/>
              <a:ext cx="2395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Sinic</a:t>
              </a:r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Japan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63A12F9-1D14-7B1B-C7D3-035B9F964113}"/>
                </a:ext>
              </a:extLst>
            </p:cNvPr>
            <p:cNvSpPr/>
            <p:nvPr/>
          </p:nvSpPr>
          <p:spPr>
            <a:xfrm>
              <a:off x="4076312" y="2286000"/>
              <a:ext cx="1151671" cy="1341783"/>
            </a:xfrm>
            <a:custGeom>
              <a:avLst/>
              <a:gdLst>
                <a:gd name="connsiteX0" fmla="*/ 8671 w 1151671"/>
                <a:gd name="connsiteY0" fmla="*/ 39757 h 1341783"/>
                <a:gd name="connsiteX1" fmla="*/ 8671 w 1151671"/>
                <a:gd name="connsiteY1" fmla="*/ 238539 h 1341783"/>
                <a:gd name="connsiteX2" fmla="*/ 18610 w 1151671"/>
                <a:gd name="connsiteY2" fmla="*/ 268357 h 1341783"/>
                <a:gd name="connsiteX3" fmla="*/ 78245 w 1151671"/>
                <a:gd name="connsiteY3" fmla="*/ 288235 h 1341783"/>
                <a:gd name="connsiteX4" fmla="*/ 108062 w 1151671"/>
                <a:gd name="connsiteY4" fmla="*/ 298174 h 1341783"/>
                <a:gd name="connsiteX5" fmla="*/ 137879 w 1151671"/>
                <a:gd name="connsiteY5" fmla="*/ 308113 h 1341783"/>
                <a:gd name="connsiteX6" fmla="*/ 277027 w 1151671"/>
                <a:gd name="connsiteY6" fmla="*/ 327991 h 1341783"/>
                <a:gd name="connsiteX7" fmla="*/ 306845 w 1151671"/>
                <a:gd name="connsiteY7" fmla="*/ 337930 h 1341783"/>
                <a:gd name="connsiteX8" fmla="*/ 356540 w 1151671"/>
                <a:gd name="connsiteY8" fmla="*/ 387626 h 1341783"/>
                <a:gd name="connsiteX9" fmla="*/ 386358 w 1151671"/>
                <a:gd name="connsiteY9" fmla="*/ 437322 h 1341783"/>
                <a:gd name="connsiteX10" fmla="*/ 396297 w 1151671"/>
                <a:gd name="connsiteY10" fmla="*/ 467139 h 1341783"/>
                <a:gd name="connsiteX11" fmla="*/ 386358 w 1151671"/>
                <a:gd name="connsiteY11" fmla="*/ 596348 h 1341783"/>
                <a:gd name="connsiteX12" fmla="*/ 336662 w 1151671"/>
                <a:gd name="connsiteY12" fmla="*/ 685800 h 1341783"/>
                <a:gd name="connsiteX13" fmla="*/ 306845 w 1151671"/>
                <a:gd name="connsiteY13" fmla="*/ 745435 h 1341783"/>
                <a:gd name="connsiteX14" fmla="*/ 286966 w 1151671"/>
                <a:gd name="connsiteY14" fmla="*/ 805070 h 1341783"/>
                <a:gd name="connsiteX15" fmla="*/ 277027 w 1151671"/>
                <a:gd name="connsiteY15" fmla="*/ 834887 h 1341783"/>
                <a:gd name="connsiteX16" fmla="*/ 257149 w 1151671"/>
                <a:gd name="connsiteY16" fmla="*/ 864704 h 1341783"/>
                <a:gd name="connsiteX17" fmla="*/ 217392 w 1151671"/>
                <a:gd name="connsiteY17" fmla="*/ 944217 h 1341783"/>
                <a:gd name="connsiteX18" fmla="*/ 187575 w 1151671"/>
                <a:gd name="connsiteY18" fmla="*/ 1003852 h 1341783"/>
                <a:gd name="connsiteX19" fmla="*/ 177636 w 1151671"/>
                <a:gd name="connsiteY19" fmla="*/ 1033670 h 1341783"/>
                <a:gd name="connsiteX20" fmla="*/ 157758 w 1151671"/>
                <a:gd name="connsiteY20" fmla="*/ 1063487 h 1341783"/>
                <a:gd name="connsiteX21" fmla="*/ 137879 w 1151671"/>
                <a:gd name="connsiteY21" fmla="*/ 1123122 h 1341783"/>
                <a:gd name="connsiteX22" fmla="*/ 127940 w 1151671"/>
                <a:gd name="connsiteY22" fmla="*/ 1152939 h 1341783"/>
                <a:gd name="connsiteX23" fmla="*/ 137879 w 1151671"/>
                <a:gd name="connsiteY23" fmla="*/ 1232452 h 1341783"/>
                <a:gd name="connsiteX24" fmla="*/ 237271 w 1151671"/>
                <a:gd name="connsiteY24" fmla="*/ 1331843 h 1341783"/>
                <a:gd name="connsiteX25" fmla="*/ 267088 w 1151671"/>
                <a:gd name="connsiteY25" fmla="*/ 1341783 h 1341783"/>
                <a:gd name="connsiteX26" fmla="*/ 346601 w 1151671"/>
                <a:gd name="connsiteY26" fmla="*/ 1321904 h 1341783"/>
                <a:gd name="connsiteX27" fmla="*/ 396297 w 1151671"/>
                <a:gd name="connsiteY27" fmla="*/ 1282148 h 1341783"/>
                <a:gd name="connsiteX28" fmla="*/ 455931 w 1151671"/>
                <a:gd name="connsiteY28" fmla="*/ 1242391 h 1341783"/>
                <a:gd name="connsiteX29" fmla="*/ 475810 w 1151671"/>
                <a:gd name="connsiteY29" fmla="*/ 1222513 h 1341783"/>
                <a:gd name="connsiteX30" fmla="*/ 535445 w 1151671"/>
                <a:gd name="connsiteY30" fmla="*/ 1182757 h 1341783"/>
                <a:gd name="connsiteX31" fmla="*/ 555323 w 1151671"/>
                <a:gd name="connsiteY31" fmla="*/ 1162878 h 1341783"/>
                <a:gd name="connsiteX32" fmla="*/ 614958 w 1151671"/>
                <a:gd name="connsiteY32" fmla="*/ 1123122 h 1341783"/>
                <a:gd name="connsiteX33" fmla="*/ 634836 w 1151671"/>
                <a:gd name="connsiteY33" fmla="*/ 1103243 h 1341783"/>
                <a:gd name="connsiteX34" fmla="*/ 694471 w 1151671"/>
                <a:gd name="connsiteY34" fmla="*/ 1063487 h 1341783"/>
                <a:gd name="connsiteX35" fmla="*/ 724288 w 1151671"/>
                <a:gd name="connsiteY35" fmla="*/ 1033670 h 1341783"/>
                <a:gd name="connsiteX36" fmla="*/ 783923 w 1151671"/>
                <a:gd name="connsiteY36" fmla="*/ 993913 h 1341783"/>
                <a:gd name="connsiteX37" fmla="*/ 813740 w 1151671"/>
                <a:gd name="connsiteY37" fmla="*/ 964096 h 1341783"/>
                <a:gd name="connsiteX38" fmla="*/ 873375 w 1151671"/>
                <a:gd name="connsiteY38" fmla="*/ 924339 h 1341783"/>
                <a:gd name="connsiteX39" fmla="*/ 923071 w 1151671"/>
                <a:gd name="connsiteY39" fmla="*/ 874643 h 1341783"/>
                <a:gd name="connsiteX40" fmla="*/ 952888 w 1151671"/>
                <a:gd name="connsiteY40" fmla="*/ 854765 h 1341783"/>
                <a:gd name="connsiteX41" fmla="*/ 1002584 w 1151671"/>
                <a:gd name="connsiteY41" fmla="*/ 805070 h 1341783"/>
                <a:gd name="connsiteX42" fmla="*/ 1022462 w 1151671"/>
                <a:gd name="connsiteY42" fmla="*/ 785191 h 1341783"/>
                <a:gd name="connsiteX43" fmla="*/ 1052279 w 1151671"/>
                <a:gd name="connsiteY43" fmla="*/ 765313 h 1341783"/>
                <a:gd name="connsiteX44" fmla="*/ 1111914 w 1151671"/>
                <a:gd name="connsiteY44" fmla="*/ 685800 h 1341783"/>
                <a:gd name="connsiteX45" fmla="*/ 1141731 w 1151671"/>
                <a:gd name="connsiteY45" fmla="*/ 596348 h 1341783"/>
                <a:gd name="connsiteX46" fmla="*/ 1151671 w 1151671"/>
                <a:gd name="connsiteY46" fmla="*/ 566530 h 1341783"/>
                <a:gd name="connsiteX47" fmla="*/ 1141731 w 1151671"/>
                <a:gd name="connsiteY47" fmla="*/ 417443 h 1341783"/>
                <a:gd name="connsiteX48" fmla="*/ 1111914 w 1151671"/>
                <a:gd name="connsiteY48" fmla="*/ 318052 h 1341783"/>
                <a:gd name="connsiteX49" fmla="*/ 1101975 w 1151671"/>
                <a:gd name="connsiteY49" fmla="*/ 288235 h 1341783"/>
                <a:gd name="connsiteX50" fmla="*/ 1092036 w 1151671"/>
                <a:gd name="connsiteY50" fmla="*/ 258417 h 1341783"/>
                <a:gd name="connsiteX51" fmla="*/ 1072158 w 1151671"/>
                <a:gd name="connsiteY51" fmla="*/ 228600 h 1341783"/>
                <a:gd name="connsiteX52" fmla="*/ 1062218 w 1151671"/>
                <a:gd name="connsiteY52" fmla="*/ 198783 h 1341783"/>
                <a:gd name="connsiteX53" fmla="*/ 1042340 w 1151671"/>
                <a:gd name="connsiteY53" fmla="*/ 178904 h 1341783"/>
                <a:gd name="connsiteX54" fmla="*/ 952888 w 1151671"/>
                <a:gd name="connsiteY54" fmla="*/ 69574 h 1341783"/>
                <a:gd name="connsiteX55" fmla="*/ 853497 w 1151671"/>
                <a:gd name="connsiteY55" fmla="*/ 29817 h 1341783"/>
                <a:gd name="connsiteX56" fmla="*/ 783923 w 1151671"/>
                <a:gd name="connsiteY56" fmla="*/ 9939 h 1341783"/>
                <a:gd name="connsiteX57" fmla="*/ 674592 w 1151671"/>
                <a:gd name="connsiteY57" fmla="*/ 0 h 1341783"/>
                <a:gd name="connsiteX58" fmla="*/ 366479 w 1151671"/>
                <a:gd name="connsiteY58" fmla="*/ 9939 h 1341783"/>
                <a:gd name="connsiteX59" fmla="*/ 257149 w 1151671"/>
                <a:gd name="connsiteY59" fmla="*/ 29817 h 1341783"/>
                <a:gd name="connsiteX60" fmla="*/ 48427 w 1151671"/>
                <a:gd name="connsiteY60" fmla="*/ 49696 h 1341783"/>
                <a:gd name="connsiteX61" fmla="*/ 8671 w 1151671"/>
                <a:gd name="connsiteY61" fmla="*/ 39757 h 1341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51671" h="1341783">
                  <a:moveTo>
                    <a:pt x="8671" y="39757"/>
                  </a:moveTo>
                  <a:cubicBezTo>
                    <a:pt x="2045" y="71231"/>
                    <a:pt x="-6978" y="113353"/>
                    <a:pt x="8671" y="238539"/>
                  </a:cubicBezTo>
                  <a:cubicBezTo>
                    <a:pt x="9971" y="248935"/>
                    <a:pt x="10085" y="262267"/>
                    <a:pt x="18610" y="268357"/>
                  </a:cubicBezTo>
                  <a:cubicBezTo>
                    <a:pt x="35661" y="280536"/>
                    <a:pt x="58367" y="281609"/>
                    <a:pt x="78245" y="288235"/>
                  </a:cubicBezTo>
                  <a:lnTo>
                    <a:pt x="108062" y="298174"/>
                  </a:lnTo>
                  <a:cubicBezTo>
                    <a:pt x="118001" y="301487"/>
                    <a:pt x="127606" y="306058"/>
                    <a:pt x="137879" y="308113"/>
                  </a:cubicBezTo>
                  <a:cubicBezTo>
                    <a:pt x="216993" y="323936"/>
                    <a:pt x="170785" y="316186"/>
                    <a:pt x="277027" y="327991"/>
                  </a:cubicBezTo>
                  <a:cubicBezTo>
                    <a:pt x="286966" y="331304"/>
                    <a:pt x="298463" y="331644"/>
                    <a:pt x="306845" y="337930"/>
                  </a:cubicBezTo>
                  <a:cubicBezTo>
                    <a:pt x="325586" y="351986"/>
                    <a:pt x="356540" y="387626"/>
                    <a:pt x="356540" y="387626"/>
                  </a:cubicBezTo>
                  <a:cubicBezTo>
                    <a:pt x="384695" y="472090"/>
                    <a:pt x="345428" y="369106"/>
                    <a:pt x="386358" y="437322"/>
                  </a:cubicBezTo>
                  <a:cubicBezTo>
                    <a:pt x="391748" y="446306"/>
                    <a:pt x="392984" y="457200"/>
                    <a:pt x="396297" y="467139"/>
                  </a:cubicBezTo>
                  <a:cubicBezTo>
                    <a:pt x="392984" y="510209"/>
                    <a:pt x="391716" y="553485"/>
                    <a:pt x="386358" y="596348"/>
                  </a:cubicBezTo>
                  <a:cubicBezTo>
                    <a:pt x="380364" y="644298"/>
                    <a:pt x="356002" y="627781"/>
                    <a:pt x="336662" y="685800"/>
                  </a:cubicBezTo>
                  <a:cubicBezTo>
                    <a:pt x="300417" y="794535"/>
                    <a:pt x="358221" y="629839"/>
                    <a:pt x="306845" y="745435"/>
                  </a:cubicBezTo>
                  <a:cubicBezTo>
                    <a:pt x="298335" y="764583"/>
                    <a:pt x="293592" y="785192"/>
                    <a:pt x="286966" y="805070"/>
                  </a:cubicBezTo>
                  <a:cubicBezTo>
                    <a:pt x="283653" y="815009"/>
                    <a:pt x="282838" y="826170"/>
                    <a:pt x="277027" y="834887"/>
                  </a:cubicBezTo>
                  <a:lnTo>
                    <a:pt x="257149" y="864704"/>
                  </a:lnTo>
                  <a:cubicBezTo>
                    <a:pt x="234308" y="933229"/>
                    <a:pt x="252088" y="909523"/>
                    <a:pt x="217392" y="944217"/>
                  </a:cubicBezTo>
                  <a:cubicBezTo>
                    <a:pt x="192410" y="1019166"/>
                    <a:pt x="226109" y="926782"/>
                    <a:pt x="187575" y="1003852"/>
                  </a:cubicBezTo>
                  <a:cubicBezTo>
                    <a:pt x="182890" y="1013223"/>
                    <a:pt x="182321" y="1024299"/>
                    <a:pt x="177636" y="1033670"/>
                  </a:cubicBezTo>
                  <a:cubicBezTo>
                    <a:pt x="172294" y="1044354"/>
                    <a:pt x="162609" y="1052571"/>
                    <a:pt x="157758" y="1063487"/>
                  </a:cubicBezTo>
                  <a:cubicBezTo>
                    <a:pt x="149248" y="1082635"/>
                    <a:pt x="144505" y="1103244"/>
                    <a:pt x="137879" y="1123122"/>
                  </a:cubicBezTo>
                  <a:lnTo>
                    <a:pt x="127940" y="1152939"/>
                  </a:lnTo>
                  <a:cubicBezTo>
                    <a:pt x="131253" y="1179443"/>
                    <a:pt x="128895" y="1207298"/>
                    <a:pt x="137879" y="1232452"/>
                  </a:cubicBezTo>
                  <a:cubicBezTo>
                    <a:pt x="152207" y="1272569"/>
                    <a:pt x="196439" y="1318231"/>
                    <a:pt x="237271" y="1331843"/>
                  </a:cubicBezTo>
                  <a:lnTo>
                    <a:pt x="267088" y="1341783"/>
                  </a:lnTo>
                  <a:cubicBezTo>
                    <a:pt x="285987" y="1338003"/>
                    <a:pt x="326227" y="1332091"/>
                    <a:pt x="346601" y="1321904"/>
                  </a:cubicBezTo>
                  <a:cubicBezTo>
                    <a:pt x="395239" y="1297585"/>
                    <a:pt x="359323" y="1309878"/>
                    <a:pt x="396297" y="1282148"/>
                  </a:cubicBezTo>
                  <a:cubicBezTo>
                    <a:pt x="415409" y="1267814"/>
                    <a:pt x="439037" y="1259284"/>
                    <a:pt x="455931" y="1242391"/>
                  </a:cubicBezTo>
                  <a:cubicBezTo>
                    <a:pt x="462557" y="1235765"/>
                    <a:pt x="468313" y="1228135"/>
                    <a:pt x="475810" y="1222513"/>
                  </a:cubicBezTo>
                  <a:cubicBezTo>
                    <a:pt x="494923" y="1208179"/>
                    <a:pt x="518552" y="1199651"/>
                    <a:pt x="535445" y="1182757"/>
                  </a:cubicBezTo>
                  <a:cubicBezTo>
                    <a:pt x="542071" y="1176131"/>
                    <a:pt x="547826" y="1168501"/>
                    <a:pt x="555323" y="1162878"/>
                  </a:cubicBezTo>
                  <a:cubicBezTo>
                    <a:pt x="574435" y="1148544"/>
                    <a:pt x="598065" y="1140016"/>
                    <a:pt x="614958" y="1123122"/>
                  </a:cubicBezTo>
                  <a:cubicBezTo>
                    <a:pt x="621584" y="1116496"/>
                    <a:pt x="627339" y="1108866"/>
                    <a:pt x="634836" y="1103243"/>
                  </a:cubicBezTo>
                  <a:cubicBezTo>
                    <a:pt x="653948" y="1088909"/>
                    <a:pt x="677578" y="1080380"/>
                    <a:pt x="694471" y="1063487"/>
                  </a:cubicBezTo>
                  <a:cubicBezTo>
                    <a:pt x="704410" y="1053548"/>
                    <a:pt x="713193" y="1042299"/>
                    <a:pt x="724288" y="1033670"/>
                  </a:cubicBezTo>
                  <a:cubicBezTo>
                    <a:pt x="743146" y="1019002"/>
                    <a:pt x="767030" y="1010806"/>
                    <a:pt x="783923" y="993913"/>
                  </a:cubicBezTo>
                  <a:cubicBezTo>
                    <a:pt x="793862" y="983974"/>
                    <a:pt x="802645" y="972725"/>
                    <a:pt x="813740" y="964096"/>
                  </a:cubicBezTo>
                  <a:cubicBezTo>
                    <a:pt x="832598" y="949428"/>
                    <a:pt x="856482" y="941232"/>
                    <a:pt x="873375" y="924339"/>
                  </a:cubicBezTo>
                  <a:cubicBezTo>
                    <a:pt x="889940" y="907774"/>
                    <a:pt x="903579" y="887638"/>
                    <a:pt x="923071" y="874643"/>
                  </a:cubicBezTo>
                  <a:cubicBezTo>
                    <a:pt x="933010" y="868017"/>
                    <a:pt x="943898" y="862631"/>
                    <a:pt x="952888" y="854765"/>
                  </a:cubicBezTo>
                  <a:cubicBezTo>
                    <a:pt x="970518" y="839339"/>
                    <a:pt x="986019" y="821635"/>
                    <a:pt x="1002584" y="805070"/>
                  </a:cubicBezTo>
                  <a:cubicBezTo>
                    <a:pt x="1009210" y="798444"/>
                    <a:pt x="1014665" y="790389"/>
                    <a:pt x="1022462" y="785191"/>
                  </a:cubicBezTo>
                  <a:cubicBezTo>
                    <a:pt x="1032401" y="778565"/>
                    <a:pt x="1042951" y="772775"/>
                    <a:pt x="1052279" y="765313"/>
                  </a:cubicBezTo>
                  <a:cubicBezTo>
                    <a:pt x="1073687" y="748187"/>
                    <a:pt x="1106131" y="703149"/>
                    <a:pt x="1111914" y="685800"/>
                  </a:cubicBezTo>
                  <a:lnTo>
                    <a:pt x="1141731" y="596348"/>
                  </a:lnTo>
                  <a:lnTo>
                    <a:pt x="1151671" y="566530"/>
                  </a:lnTo>
                  <a:cubicBezTo>
                    <a:pt x="1148358" y="516834"/>
                    <a:pt x="1146945" y="466975"/>
                    <a:pt x="1141731" y="417443"/>
                  </a:cubicBezTo>
                  <a:cubicBezTo>
                    <a:pt x="1139420" y="395490"/>
                    <a:pt x="1116615" y="332155"/>
                    <a:pt x="1111914" y="318052"/>
                  </a:cubicBezTo>
                  <a:lnTo>
                    <a:pt x="1101975" y="288235"/>
                  </a:lnTo>
                  <a:cubicBezTo>
                    <a:pt x="1098662" y="278296"/>
                    <a:pt x="1097848" y="267134"/>
                    <a:pt x="1092036" y="258417"/>
                  </a:cubicBezTo>
                  <a:cubicBezTo>
                    <a:pt x="1085410" y="248478"/>
                    <a:pt x="1077500" y="239284"/>
                    <a:pt x="1072158" y="228600"/>
                  </a:cubicBezTo>
                  <a:cubicBezTo>
                    <a:pt x="1067473" y="219229"/>
                    <a:pt x="1067608" y="207767"/>
                    <a:pt x="1062218" y="198783"/>
                  </a:cubicBezTo>
                  <a:cubicBezTo>
                    <a:pt x="1057397" y="190748"/>
                    <a:pt x="1047962" y="186401"/>
                    <a:pt x="1042340" y="178904"/>
                  </a:cubicBezTo>
                  <a:cubicBezTo>
                    <a:pt x="1019784" y="148829"/>
                    <a:pt x="989868" y="88064"/>
                    <a:pt x="952888" y="69574"/>
                  </a:cubicBezTo>
                  <a:cubicBezTo>
                    <a:pt x="894393" y="40327"/>
                    <a:pt x="927183" y="54380"/>
                    <a:pt x="853497" y="29817"/>
                  </a:cubicBezTo>
                  <a:cubicBezTo>
                    <a:pt x="833058" y="23004"/>
                    <a:pt x="804719" y="12712"/>
                    <a:pt x="783923" y="9939"/>
                  </a:cubicBezTo>
                  <a:cubicBezTo>
                    <a:pt x="747650" y="5103"/>
                    <a:pt x="711036" y="3313"/>
                    <a:pt x="674592" y="0"/>
                  </a:cubicBezTo>
                  <a:lnTo>
                    <a:pt x="366479" y="9939"/>
                  </a:lnTo>
                  <a:cubicBezTo>
                    <a:pt x="130905" y="22020"/>
                    <a:pt x="369440" y="11101"/>
                    <a:pt x="257149" y="29817"/>
                  </a:cubicBezTo>
                  <a:cubicBezTo>
                    <a:pt x="214102" y="36992"/>
                    <a:pt x="83160" y="46802"/>
                    <a:pt x="48427" y="49696"/>
                  </a:cubicBezTo>
                  <a:cubicBezTo>
                    <a:pt x="5457" y="60439"/>
                    <a:pt x="15297" y="8283"/>
                    <a:pt x="8671" y="39757"/>
                  </a:cubicBezTo>
                  <a:close/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AC6EFC-DA14-D4DB-CDFC-B920F0D2CD4B}"/>
                </a:ext>
              </a:extLst>
            </p:cNvPr>
            <p:cNvSpPr txBox="1"/>
            <p:nvPr/>
          </p:nvSpPr>
          <p:spPr>
            <a:xfrm>
              <a:off x="4492487" y="2266122"/>
              <a:ext cx="2395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Former</a:t>
              </a:r>
              <a:r>
                <a:rPr lang="zh-CN" alt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USSR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5001B40-29A0-CB5C-9CC8-537AEB293558}"/>
                </a:ext>
              </a:extLst>
            </p:cNvPr>
            <p:cNvSpPr/>
            <p:nvPr/>
          </p:nvSpPr>
          <p:spPr>
            <a:xfrm>
              <a:off x="2842591" y="904461"/>
              <a:ext cx="1063487" cy="1838739"/>
            </a:xfrm>
            <a:custGeom>
              <a:avLst/>
              <a:gdLst>
                <a:gd name="connsiteX0" fmla="*/ 29818 w 1063487"/>
                <a:gd name="connsiteY0" fmla="*/ 99391 h 1838739"/>
                <a:gd name="connsiteX1" fmla="*/ 19879 w 1063487"/>
                <a:gd name="connsiteY1" fmla="*/ 377687 h 1838739"/>
                <a:gd name="connsiteX2" fmla="*/ 0 w 1063487"/>
                <a:gd name="connsiteY2" fmla="*/ 596348 h 1838739"/>
                <a:gd name="connsiteX3" fmla="*/ 9939 w 1063487"/>
                <a:gd name="connsiteY3" fmla="*/ 884582 h 1838739"/>
                <a:gd name="connsiteX4" fmla="*/ 29818 w 1063487"/>
                <a:gd name="connsiteY4" fmla="*/ 964096 h 1838739"/>
                <a:gd name="connsiteX5" fmla="*/ 39757 w 1063487"/>
                <a:gd name="connsiteY5" fmla="*/ 1003852 h 1838739"/>
                <a:gd name="connsiteX6" fmla="*/ 59635 w 1063487"/>
                <a:gd name="connsiteY6" fmla="*/ 1162878 h 1838739"/>
                <a:gd name="connsiteX7" fmla="*/ 69574 w 1063487"/>
                <a:gd name="connsiteY7" fmla="*/ 1431235 h 1838739"/>
                <a:gd name="connsiteX8" fmla="*/ 89452 w 1063487"/>
                <a:gd name="connsiteY8" fmla="*/ 1520687 h 1838739"/>
                <a:gd name="connsiteX9" fmla="*/ 139148 w 1063487"/>
                <a:gd name="connsiteY9" fmla="*/ 1560443 h 1838739"/>
                <a:gd name="connsiteX10" fmla="*/ 178905 w 1063487"/>
                <a:gd name="connsiteY10" fmla="*/ 1550504 h 1838739"/>
                <a:gd name="connsiteX11" fmla="*/ 238539 w 1063487"/>
                <a:gd name="connsiteY11" fmla="*/ 1510748 h 1838739"/>
                <a:gd name="connsiteX12" fmla="*/ 347870 w 1063487"/>
                <a:gd name="connsiteY12" fmla="*/ 1520687 h 1838739"/>
                <a:gd name="connsiteX13" fmla="*/ 427383 w 1063487"/>
                <a:gd name="connsiteY13" fmla="*/ 1580322 h 1838739"/>
                <a:gd name="connsiteX14" fmla="*/ 447261 w 1063487"/>
                <a:gd name="connsiteY14" fmla="*/ 1610139 h 1838739"/>
                <a:gd name="connsiteX15" fmla="*/ 477079 w 1063487"/>
                <a:gd name="connsiteY15" fmla="*/ 1659835 h 1838739"/>
                <a:gd name="connsiteX16" fmla="*/ 496957 w 1063487"/>
                <a:gd name="connsiteY16" fmla="*/ 1779104 h 1838739"/>
                <a:gd name="connsiteX17" fmla="*/ 506896 w 1063487"/>
                <a:gd name="connsiteY17" fmla="*/ 1808922 h 1838739"/>
                <a:gd name="connsiteX18" fmla="*/ 566531 w 1063487"/>
                <a:gd name="connsiteY18" fmla="*/ 1838739 h 1838739"/>
                <a:gd name="connsiteX19" fmla="*/ 675861 w 1063487"/>
                <a:gd name="connsiteY19" fmla="*/ 1828800 h 1838739"/>
                <a:gd name="connsiteX20" fmla="*/ 745435 w 1063487"/>
                <a:gd name="connsiteY20" fmla="*/ 1808922 h 1838739"/>
                <a:gd name="connsiteX21" fmla="*/ 775252 w 1063487"/>
                <a:gd name="connsiteY21" fmla="*/ 1789043 h 1838739"/>
                <a:gd name="connsiteX22" fmla="*/ 795131 w 1063487"/>
                <a:gd name="connsiteY22" fmla="*/ 1769165 h 1838739"/>
                <a:gd name="connsiteX23" fmla="*/ 854766 w 1063487"/>
                <a:gd name="connsiteY23" fmla="*/ 1729409 h 1838739"/>
                <a:gd name="connsiteX24" fmla="*/ 874644 w 1063487"/>
                <a:gd name="connsiteY24" fmla="*/ 1709530 h 1838739"/>
                <a:gd name="connsiteX25" fmla="*/ 934279 w 1063487"/>
                <a:gd name="connsiteY25" fmla="*/ 1669774 h 1838739"/>
                <a:gd name="connsiteX26" fmla="*/ 964096 w 1063487"/>
                <a:gd name="connsiteY26" fmla="*/ 1649896 h 1838739"/>
                <a:gd name="connsiteX27" fmla="*/ 1013792 w 1063487"/>
                <a:gd name="connsiteY27" fmla="*/ 1610139 h 1838739"/>
                <a:gd name="connsiteX28" fmla="*/ 1063487 w 1063487"/>
                <a:gd name="connsiteY28" fmla="*/ 1520687 h 1838739"/>
                <a:gd name="connsiteX29" fmla="*/ 1053548 w 1063487"/>
                <a:gd name="connsiteY29" fmla="*/ 1480930 h 1838739"/>
                <a:gd name="connsiteX30" fmla="*/ 1003852 w 1063487"/>
                <a:gd name="connsiteY30" fmla="*/ 1421296 h 1838739"/>
                <a:gd name="connsiteX31" fmla="*/ 993913 w 1063487"/>
                <a:gd name="connsiteY31" fmla="*/ 1391478 h 1838739"/>
                <a:gd name="connsiteX32" fmla="*/ 954157 w 1063487"/>
                <a:gd name="connsiteY32" fmla="*/ 1341782 h 1838739"/>
                <a:gd name="connsiteX33" fmla="*/ 944218 w 1063487"/>
                <a:gd name="connsiteY33" fmla="*/ 1311965 h 1838739"/>
                <a:gd name="connsiteX34" fmla="*/ 924339 w 1063487"/>
                <a:gd name="connsiteY34" fmla="*/ 1292087 h 1838739"/>
                <a:gd name="connsiteX35" fmla="*/ 884583 w 1063487"/>
                <a:gd name="connsiteY35" fmla="*/ 1232452 h 1838739"/>
                <a:gd name="connsiteX36" fmla="*/ 864705 w 1063487"/>
                <a:gd name="connsiteY36" fmla="*/ 1202635 h 1838739"/>
                <a:gd name="connsiteX37" fmla="*/ 854766 w 1063487"/>
                <a:gd name="connsiteY37" fmla="*/ 1172817 h 1838739"/>
                <a:gd name="connsiteX38" fmla="*/ 834887 w 1063487"/>
                <a:gd name="connsiteY38" fmla="*/ 1152939 h 1838739"/>
                <a:gd name="connsiteX39" fmla="*/ 815009 w 1063487"/>
                <a:gd name="connsiteY39" fmla="*/ 1123122 h 1838739"/>
                <a:gd name="connsiteX40" fmla="*/ 795131 w 1063487"/>
                <a:gd name="connsiteY40" fmla="*/ 1103243 h 1838739"/>
                <a:gd name="connsiteX41" fmla="*/ 755374 w 1063487"/>
                <a:gd name="connsiteY41" fmla="*/ 1043609 h 1838739"/>
                <a:gd name="connsiteX42" fmla="*/ 715618 w 1063487"/>
                <a:gd name="connsiteY42" fmla="*/ 993913 h 1838739"/>
                <a:gd name="connsiteX43" fmla="*/ 695739 w 1063487"/>
                <a:gd name="connsiteY43" fmla="*/ 974035 h 1838739"/>
                <a:gd name="connsiteX44" fmla="*/ 665922 w 1063487"/>
                <a:gd name="connsiteY44" fmla="*/ 914400 h 1838739"/>
                <a:gd name="connsiteX45" fmla="*/ 646044 w 1063487"/>
                <a:gd name="connsiteY45" fmla="*/ 854765 h 1838739"/>
                <a:gd name="connsiteX46" fmla="*/ 626166 w 1063487"/>
                <a:gd name="connsiteY46" fmla="*/ 824948 h 1838739"/>
                <a:gd name="connsiteX47" fmla="*/ 606287 w 1063487"/>
                <a:gd name="connsiteY47" fmla="*/ 765313 h 1838739"/>
                <a:gd name="connsiteX48" fmla="*/ 556592 w 1063487"/>
                <a:gd name="connsiteY48" fmla="*/ 616226 h 1838739"/>
                <a:gd name="connsiteX49" fmla="*/ 546652 w 1063487"/>
                <a:gd name="connsiteY49" fmla="*/ 586409 h 1838739"/>
                <a:gd name="connsiteX50" fmla="*/ 536713 w 1063487"/>
                <a:gd name="connsiteY50" fmla="*/ 556591 h 1838739"/>
                <a:gd name="connsiteX51" fmla="*/ 516835 w 1063487"/>
                <a:gd name="connsiteY51" fmla="*/ 526774 h 1838739"/>
                <a:gd name="connsiteX52" fmla="*/ 496957 w 1063487"/>
                <a:gd name="connsiteY52" fmla="*/ 467139 h 1838739"/>
                <a:gd name="connsiteX53" fmla="*/ 477079 w 1063487"/>
                <a:gd name="connsiteY53" fmla="*/ 437322 h 1838739"/>
                <a:gd name="connsiteX54" fmla="*/ 447261 w 1063487"/>
                <a:gd name="connsiteY54" fmla="*/ 377687 h 1838739"/>
                <a:gd name="connsiteX55" fmla="*/ 417444 w 1063487"/>
                <a:gd name="connsiteY55" fmla="*/ 318052 h 1838739"/>
                <a:gd name="connsiteX56" fmla="*/ 397566 w 1063487"/>
                <a:gd name="connsiteY56" fmla="*/ 258417 h 1838739"/>
                <a:gd name="connsiteX57" fmla="*/ 377687 w 1063487"/>
                <a:gd name="connsiteY57" fmla="*/ 198782 h 1838739"/>
                <a:gd name="connsiteX58" fmla="*/ 367748 w 1063487"/>
                <a:gd name="connsiteY58" fmla="*/ 168965 h 1838739"/>
                <a:gd name="connsiteX59" fmla="*/ 357809 w 1063487"/>
                <a:gd name="connsiteY59" fmla="*/ 139148 h 1838739"/>
                <a:gd name="connsiteX60" fmla="*/ 337931 w 1063487"/>
                <a:gd name="connsiteY60" fmla="*/ 109330 h 1838739"/>
                <a:gd name="connsiteX61" fmla="*/ 327992 w 1063487"/>
                <a:gd name="connsiteY61" fmla="*/ 79513 h 1838739"/>
                <a:gd name="connsiteX62" fmla="*/ 288235 w 1063487"/>
                <a:gd name="connsiteY62" fmla="*/ 39756 h 1838739"/>
                <a:gd name="connsiteX63" fmla="*/ 228600 w 1063487"/>
                <a:gd name="connsiteY63" fmla="*/ 0 h 1838739"/>
                <a:gd name="connsiteX64" fmla="*/ 139148 w 1063487"/>
                <a:gd name="connsiteY64" fmla="*/ 9939 h 1838739"/>
                <a:gd name="connsiteX65" fmla="*/ 79513 w 1063487"/>
                <a:gd name="connsiteY65" fmla="*/ 29817 h 1838739"/>
                <a:gd name="connsiteX66" fmla="*/ 39757 w 1063487"/>
                <a:gd name="connsiteY66" fmla="*/ 79513 h 1838739"/>
                <a:gd name="connsiteX67" fmla="*/ 29818 w 1063487"/>
                <a:gd name="connsiteY67" fmla="*/ 99391 h 183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063487" h="1838739">
                  <a:moveTo>
                    <a:pt x="29818" y="99391"/>
                  </a:moveTo>
                  <a:cubicBezTo>
                    <a:pt x="26505" y="149087"/>
                    <a:pt x="24094" y="284958"/>
                    <a:pt x="19879" y="377687"/>
                  </a:cubicBezTo>
                  <a:cubicBezTo>
                    <a:pt x="12881" y="531628"/>
                    <a:pt x="17077" y="493884"/>
                    <a:pt x="0" y="596348"/>
                  </a:cubicBezTo>
                  <a:cubicBezTo>
                    <a:pt x="3313" y="692426"/>
                    <a:pt x="4294" y="788613"/>
                    <a:pt x="9939" y="884582"/>
                  </a:cubicBezTo>
                  <a:cubicBezTo>
                    <a:pt x="12184" y="922745"/>
                    <a:pt x="20584" y="931775"/>
                    <a:pt x="29818" y="964096"/>
                  </a:cubicBezTo>
                  <a:cubicBezTo>
                    <a:pt x="33571" y="977230"/>
                    <a:pt x="37078" y="990457"/>
                    <a:pt x="39757" y="1003852"/>
                  </a:cubicBezTo>
                  <a:cubicBezTo>
                    <a:pt x="52087" y="1065503"/>
                    <a:pt x="52784" y="1094366"/>
                    <a:pt x="59635" y="1162878"/>
                  </a:cubicBezTo>
                  <a:cubicBezTo>
                    <a:pt x="62948" y="1252330"/>
                    <a:pt x="64159" y="1341885"/>
                    <a:pt x="69574" y="1431235"/>
                  </a:cubicBezTo>
                  <a:cubicBezTo>
                    <a:pt x="70160" y="1440908"/>
                    <a:pt x="78898" y="1503098"/>
                    <a:pt x="89452" y="1520687"/>
                  </a:cubicBezTo>
                  <a:cubicBezTo>
                    <a:pt x="98893" y="1536421"/>
                    <a:pt x="125607" y="1551416"/>
                    <a:pt x="139148" y="1560443"/>
                  </a:cubicBezTo>
                  <a:cubicBezTo>
                    <a:pt x="152400" y="1557130"/>
                    <a:pt x="166687" y="1556613"/>
                    <a:pt x="178905" y="1550504"/>
                  </a:cubicBezTo>
                  <a:cubicBezTo>
                    <a:pt x="200273" y="1539820"/>
                    <a:pt x="238539" y="1510748"/>
                    <a:pt x="238539" y="1510748"/>
                  </a:cubicBezTo>
                  <a:cubicBezTo>
                    <a:pt x="274983" y="1514061"/>
                    <a:pt x="311644" y="1515512"/>
                    <a:pt x="347870" y="1520687"/>
                  </a:cubicBezTo>
                  <a:cubicBezTo>
                    <a:pt x="383199" y="1525734"/>
                    <a:pt x="407650" y="1550723"/>
                    <a:pt x="427383" y="1580322"/>
                  </a:cubicBezTo>
                  <a:cubicBezTo>
                    <a:pt x="434009" y="1590261"/>
                    <a:pt x="441919" y="1599455"/>
                    <a:pt x="447261" y="1610139"/>
                  </a:cubicBezTo>
                  <a:cubicBezTo>
                    <a:pt x="473066" y="1661749"/>
                    <a:pt x="438251" y="1621007"/>
                    <a:pt x="477079" y="1659835"/>
                  </a:cubicBezTo>
                  <a:cubicBezTo>
                    <a:pt x="500380" y="1729737"/>
                    <a:pt x="474765" y="1645953"/>
                    <a:pt x="496957" y="1779104"/>
                  </a:cubicBezTo>
                  <a:cubicBezTo>
                    <a:pt x="498679" y="1789438"/>
                    <a:pt x="500351" y="1800741"/>
                    <a:pt x="506896" y="1808922"/>
                  </a:cubicBezTo>
                  <a:cubicBezTo>
                    <a:pt x="520908" y="1826438"/>
                    <a:pt x="546889" y="1832192"/>
                    <a:pt x="566531" y="1838739"/>
                  </a:cubicBezTo>
                  <a:cubicBezTo>
                    <a:pt x="602974" y="1835426"/>
                    <a:pt x="639588" y="1833636"/>
                    <a:pt x="675861" y="1828800"/>
                  </a:cubicBezTo>
                  <a:cubicBezTo>
                    <a:pt x="696663" y="1826026"/>
                    <a:pt x="724992" y="1815736"/>
                    <a:pt x="745435" y="1808922"/>
                  </a:cubicBezTo>
                  <a:cubicBezTo>
                    <a:pt x="755374" y="1802296"/>
                    <a:pt x="765924" y="1796505"/>
                    <a:pt x="775252" y="1789043"/>
                  </a:cubicBezTo>
                  <a:cubicBezTo>
                    <a:pt x="782569" y="1783189"/>
                    <a:pt x="787634" y="1774787"/>
                    <a:pt x="795131" y="1769165"/>
                  </a:cubicBezTo>
                  <a:cubicBezTo>
                    <a:pt x="814244" y="1754831"/>
                    <a:pt x="837873" y="1746303"/>
                    <a:pt x="854766" y="1729409"/>
                  </a:cubicBezTo>
                  <a:cubicBezTo>
                    <a:pt x="861392" y="1722783"/>
                    <a:pt x="867147" y="1715153"/>
                    <a:pt x="874644" y="1709530"/>
                  </a:cubicBezTo>
                  <a:cubicBezTo>
                    <a:pt x="893756" y="1695196"/>
                    <a:pt x="914401" y="1683026"/>
                    <a:pt x="934279" y="1669774"/>
                  </a:cubicBezTo>
                  <a:cubicBezTo>
                    <a:pt x="944218" y="1663148"/>
                    <a:pt x="955650" y="1658343"/>
                    <a:pt x="964096" y="1649896"/>
                  </a:cubicBezTo>
                  <a:cubicBezTo>
                    <a:pt x="992421" y="1621570"/>
                    <a:pt x="976177" y="1635215"/>
                    <a:pt x="1013792" y="1610139"/>
                  </a:cubicBezTo>
                  <a:cubicBezTo>
                    <a:pt x="1059359" y="1541787"/>
                    <a:pt x="1045993" y="1573169"/>
                    <a:pt x="1063487" y="1520687"/>
                  </a:cubicBezTo>
                  <a:cubicBezTo>
                    <a:pt x="1060174" y="1507435"/>
                    <a:pt x="1058929" y="1493486"/>
                    <a:pt x="1053548" y="1480930"/>
                  </a:cubicBezTo>
                  <a:cubicBezTo>
                    <a:pt x="1043170" y="1456714"/>
                    <a:pt x="1021763" y="1439207"/>
                    <a:pt x="1003852" y="1421296"/>
                  </a:cubicBezTo>
                  <a:cubicBezTo>
                    <a:pt x="1000539" y="1411357"/>
                    <a:pt x="998598" y="1400849"/>
                    <a:pt x="993913" y="1391478"/>
                  </a:cubicBezTo>
                  <a:cubicBezTo>
                    <a:pt x="981376" y="1366404"/>
                    <a:pt x="972645" y="1360271"/>
                    <a:pt x="954157" y="1341782"/>
                  </a:cubicBezTo>
                  <a:cubicBezTo>
                    <a:pt x="950844" y="1331843"/>
                    <a:pt x="949608" y="1320949"/>
                    <a:pt x="944218" y="1311965"/>
                  </a:cubicBezTo>
                  <a:cubicBezTo>
                    <a:pt x="939397" y="1303930"/>
                    <a:pt x="929962" y="1299584"/>
                    <a:pt x="924339" y="1292087"/>
                  </a:cubicBezTo>
                  <a:cubicBezTo>
                    <a:pt x="910005" y="1272975"/>
                    <a:pt x="897835" y="1252330"/>
                    <a:pt x="884583" y="1232452"/>
                  </a:cubicBezTo>
                  <a:lnTo>
                    <a:pt x="864705" y="1202635"/>
                  </a:lnTo>
                  <a:cubicBezTo>
                    <a:pt x="861392" y="1192696"/>
                    <a:pt x="860156" y="1181801"/>
                    <a:pt x="854766" y="1172817"/>
                  </a:cubicBezTo>
                  <a:cubicBezTo>
                    <a:pt x="849945" y="1164782"/>
                    <a:pt x="840741" y="1160256"/>
                    <a:pt x="834887" y="1152939"/>
                  </a:cubicBezTo>
                  <a:cubicBezTo>
                    <a:pt x="827425" y="1143611"/>
                    <a:pt x="822471" y="1132450"/>
                    <a:pt x="815009" y="1123122"/>
                  </a:cubicBezTo>
                  <a:cubicBezTo>
                    <a:pt x="809155" y="1115805"/>
                    <a:pt x="800754" y="1110740"/>
                    <a:pt x="795131" y="1103243"/>
                  </a:cubicBezTo>
                  <a:cubicBezTo>
                    <a:pt x="780797" y="1084131"/>
                    <a:pt x="772267" y="1060503"/>
                    <a:pt x="755374" y="1043609"/>
                  </a:cubicBezTo>
                  <a:cubicBezTo>
                    <a:pt x="707369" y="995602"/>
                    <a:pt x="765781" y="1056616"/>
                    <a:pt x="715618" y="993913"/>
                  </a:cubicBezTo>
                  <a:cubicBezTo>
                    <a:pt x="709764" y="986596"/>
                    <a:pt x="702365" y="980661"/>
                    <a:pt x="695739" y="974035"/>
                  </a:cubicBezTo>
                  <a:cubicBezTo>
                    <a:pt x="659492" y="865291"/>
                    <a:pt x="717299" y="1030000"/>
                    <a:pt x="665922" y="914400"/>
                  </a:cubicBezTo>
                  <a:cubicBezTo>
                    <a:pt x="657412" y="895252"/>
                    <a:pt x="657667" y="872199"/>
                    <a:pt x="646044" y="854765"/>
                  </a:cubicBezTo>
                  <a:cubicBezTo>
                    <a:pt x="639418" y="844826"/>
                    <a:pt x="631017" y="835864"/>
                    <a:pt x="626166" y="824948"/>
                  </a:cubicBezTo>
                  <a:cubicBezTo>
                    <a:pt x="617656" y="805800"/>
                    <a:pt x="612913" y="785191"/>
                    <a:pt x="606287" y="765313"/>
                  </a:cubicBezTo>
                  <a:lnTo>
                    <a:pt x="556592" y="616226"/>
                  </a:lnTo>
                  <a:lnTo>
                    <a:pt x="546652" y="586409"/>
                  </a:lnTo>
                  <a:cubicBezTo>
                    <a:pt x="543339" y="576470"/>
                    <a:pt x="542525" y="565308"/>
                    <a:pt x="536713" y="556591"/>
                  </a:cubicBezTo>
                  <a:lnTo>
                    <a:pt x="516835" y="526774"/>
                  </a:lnTo>
                  <a:cubicBezTo>
                    <a:pt x="510209" y="506896"/>
                    <a:pt x="508580" y="484573"/>
                    <a:pt x="496957" y="467139"/>
                  </a:cubicBezTo>
                  <a:cubicBezTo>
                    <a:pt x="490331" y="457200"/>
                    <a:pt x="482421" y="448006"/>
                    <a:pt x="477079" y="437322"/>
                  </a:cubicBezTo>
                  <a:cubicBezTo>
                    <a:pt x="435929" y="355023"/>
                    <a:pt x="504227" y="463136"/>
                    <a:pt x="447261" y="377687"/>
                  </a:cubicBezTo>
                  <a:cubicBezTo>
                    <a:pt x="411014" y="268943"/>
                    <a:pt x="468821" y="433652"/>
                    <a:pt x="417444" y="318052"/>
                  </a:cubicBezTo>
                  <a:cubicBezTo>
                    <a:pt x="408934" y="298904"/>
                    <a:pt x="404192" y="278295"/>
                    <a:pt x="397566" y="258417"/>
                  </a:cubicBezTo>
                  <a:lnTo>
                    <a:pt x="377687" y="198782"/>
                  </a:lnTo>
                  <a:lnTo>
                    <a:pt x="367748" y="168965"/>
                  </a:lnTo>
                  <a:cubicBezTo>
                    <a:pt x="364435" y="159026"/>
                    <a:pt x="363620" y="147865"/>
                    <a:pt x="357809" y="139148"/>
                  </a:cubicBezTo>
                  <a:cubicBezTo>
                    <a:pt x="351183" y="129209"/>
                    <a:pt x="343273" y="120014"/>
                    <a:pt x="337931" y="109330"/>
                  </a:cubicBezTo>
                  <a:cubicBezTo>
                    <a:pt x="333246" y="99959"/>
                    <a:pt x="334081" y="88038"/>
                    <a:pt x="327992" y="79513"/>
                  </a:cubicBezTo>
                  <a:cubicBezTo>
                    <a:pt x="317099" y="64262"/>
                    <a:pt x="301487" y="53008"/>
                    <a:pt x="288235" y="39756"/>
                  </a:cubicBezTo>
                  <a:cubicBezTo>
                    <a:pt x="251010" y="2531"/>
                    <a:pt x="271753" y="14384"/>
                    <a:pt x="228600" y="0"/>
                  </a:cubicBezTo>
                  <a:cubicBezTo>
                    <a:pt x="198783" y="3313"/>
                    <a:pt x="168566" y="4055"/>
                    <a:pt x="139148" y="9939"/>
                  </a:cubicBezTo>
                  <a:cubicBezTo>
                    <a:pt x="118601" y="14048"/>
                    <a:pt x="79513" y="29817"/>
                    <a:pt x="79513" y="29817"/>
                  </a:cubicBezTo>
                  <a:cubicBezTo>
                    <a:pt x="72500" y="36831"/>
                    <a:pt x="37668" y="69066"/>
                    <a:pt x="39757" y="79513"/>
                  </a:cubicBezTo>
                  <a:cubicBezTo>
                    <a:pt x="42100" y="91226"/>
                    <a:pt x="33131" y="49695"/>
                    <a:pt x="29818" y="99391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275DBF0-698A-0613-B141-430EE94D0D6A}"/>
                </a:ext>
              </a:extLst>
            </p:cNvPr>
            <p:cNvSpPr txBox="1"/>
            <p:nvPr/>
          </p:nvSpPr>
          <p:spPr>
            <a:xfrm>
              <a:off x="2842591" y="954157"/>
              <a:ext cx="1449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French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DFCAFB28-B6A2-3F5C-BF6A-5E5513BBD69D}"/>
                </a:ext>
              </a:extLst>
            </p:cNvPr>
            <p:cNvSpPr/>
            <p:nvPr/>
          </p:nvSpPr>
          <p:spPr>
            <a:xfrm>
              <a:off x="9939" y="3260035"/>
              <a:ext cx="2494722" cy="2773017"/>
            </a:xfrm>
            <a:custGeom>
              <a:avLst/>
              <a:gdLst>
                <a:gd name="connsiteX0" fmla="*/ 675861 w 2494722"/>
                <a:gd name="connsiteY0" fmla="*/ 59635 h 2773017"/>
                <a:gd name="connsiteX1" fmla="*/ 824948 w 2494722"/>
                <a:gd name="connsiteY1" fmla="*/ 59635 h 2773017"/>
                <a:gd name="connsiteX2" fmla="*/ 924339 w 2494722"/>
                <a:gd name="connsiteY2" fmla="*/ 39756 h 2773017"/>
                <a:gd name="connsiteX3" fmla="*/ 983974 w 2494722"/>
                <a:gd name="connsiteY3" fmla="*/ 29817 h 2773017"/>
                <a:gd name="connsiteX4" fmla="*/ 1093304 w 2494722"/>
                <a:gd name="connsiteY4" fmla="*/ 9939 h 2773017"/>
                <a:gd name="connsiteX5" fmla="*/ 1272209 w 2494722"/>
                <a:gd name="connsiteY5" fmla="*/ 0 h 2773017"/>
                <a:gd name="connsiteX6" fmla="*/ 1540565 w 2494722"/>
                <a:gd name="connsiteY6" fmla="*/ 9939 h 2773017"/>
                <a:gd name="connsiteX7" fmla="*/ 1600200 w 2494722"/>
                <a:gd name="connsiteY7" fmla="*/ 29817 h 2773017"/>
                <a:gd name="connsiteX8" fmla="*/ 1649896 w 2494722"/>
                <a:gd name="connsiteY8" fmla="*/ 69574 h 2773017"/>
                <a:gd name="connsiteX9" fmla="*/ 1679713 w 2494722"/>
                <a:gd name="connsiteY9" fmla="*/ 129208 h 2773017"/>
                <a:gd name="connsiteX10" fmla="*/ 1709531 w 2494722"/>
                <a:gd name="connsiteY10" fmla="*/ 178904 h 2773017"/>
                <a:gd name="connsiteX11" fmla="*/ 1739348 w 2494722"/>
                <a:gd name="connsiteY11" fmla="*/ 268356 h 2773017"/>
                <a:gd name="connsiteX12" fmla="*/ 1749287 w 2494722"/>
                <a:gd name="connsiteY12" fmla="*/ 298174 h 2773017"/>
                <a:gd name="connsiteX13" fmla="*/ 1739348 w 2494722"/>
                <a:gd name="connsiteY13" fmla="*/ 487017 h 2773017"/>
                <a:gd name="connsiteX14" fmla="*/ 1729409 w 2494722"/>
                <a:gd name="connsiteY14" fmla="*/ 516835 h 2773017"/>
                <a:gd name="connsiteX15" fmla="*/ 1590261 w 2494722"/>
                <a:gd name="connsiteY15" fmla="*/ 506895 h 2773017"/>
                <a:gd name="connsiteX16" fmla="*/ 1530626 w 2494722"/>
                <a:gd name="connsiteY16" fmla="*/ 487017 h 2773017"/>
                <a:gd name="connsiteX17" fmla="*/ 1500809 w 2494722"/>
                <a:gd name="connsiteY17" fmla="*/ 477078 h 2773017"/>
                <a:gd name="connsiteX18" fmla="*/ 1421296 w 2494722"/>
                <a:gd name="connsiteY18" fmla="*/ 516835 h 2773017"/>
                <a:gd name="connsiteX19" fmla="*/ 1451113 w 2494722"/>
                <a:gd name="connsiteY19" fmla="*/ 695739 h 2773017"/>
                <a:gd name="connsiteX20" fmla="*/ 1461052 w 2494722"/>
                <a:gd name="connsiteY20" fmla="*/ 725556 h 2773017"/>
                <a:gd name="connsiteX21" fmla="*/ 1480931 w 2494722"/>
                <a:gd name="connsiteY21" fmla="*/ 745435 h 2773017"/>
                <a:gd name="connsiteX22" fmla="*/ 1550504 w 2494722"/>
                <a:gd name="connsiteY22" fmla="*/ 824948 h 2773017"/>
                <a:gd name="connsiteX23" fmla="*/ 1610139 w 2494722"/>
                <a:gd name="connsiteY23" fmla="*/ 864704 h 2773017"/>
                <a:gd name="connsiteX24" fmla="*/ 1630018 w 2494722"/>
                <a:gd name="connsiteY24" fmla="*/ 884582 h 2773017"/>
                <a:gd name="connsiteX25" fmla="*/ 1659835 w 2494722"/>
                <a:gd name="connsiteY25" fmla="*/ 894522 h 2773017"/>
                <a:gd name="connsiteX26" fmla="*/ 1719470 w 2494722"/>
                <a:gd name="connsiteY26" fmla="*/ 924339 h 2773017"/>
                <a:gd name="connsiteX27" fmla="*/ 1779104 w 2494722"/>
                <a:gd name="connsiteY27" fmla="*/ 964095 h 2773017"/>
                <a:gd name="connsiteX28" fmla="*/ 1798983 w 2494722"/>
                <a:gd name="connsiteY28" fmla="*/ 983974 h 2773017"/>
                <a:gd name="connsiteX29" fmla="*/ 1838739 w 2494722"/>
                <a:gd name="connsiteY29" fmla="*/ 993913 h 2773017"/>
                <a:gd name="connsiteX30" fmla="*/ 1898374 w 2494722"/>
                <a:gd name="connsiteY30" fmla="*/ 1023730 h 2773017"/>
                <a:gd name="connsiteX31" fmla="*/ 1938131 w 2494722"/>
                <a:gd name="connsiteY31" fmla="*/ 1043608 h 2773017"/>
                <a:gd name="connsiteX32" fmla="*/ 1967948 w 2494722"/>
                <a:gd name="connsiteY32" fmla="*/ 1063487 h 2773017"/>
                <a:gd name="connsiteX33" fmla="*/ 2027583 w 2494722"/>
                <a:gd name="connsiteY33" fmla="*/ 1083365 h 2773017"/>
                <a:gd name="connsiteX34" fmla="*/ 2057400 w 2494722"/>
                <a:gd name="connsiteY34" fmla="*/ 1093304 h 2773017"/>
                <a:gd name="connsiteX35" fmla="*/ 2087218 w 2494722"/>
                <a:gd name="connsiteY35" fmla="*/ 1103243 h 2773017"/>
                <a:gd name="connsiteX36" fmla="*/ 2176670 w 2494722"/>
                <a:gd name="connsiteY36" fmla="*/ 1152939 h 2773017"/>
                <a:gd name="connsiteX37" fmla="*/ 2236304 w 2494722"/>
                <a:gd name="connsiteY37" fmla="*/ 1192695 h 2773017"/>
                <a:gd name="connsiteX38" fmla="*/ 2266122 w 2494722"/>
                <a:gd name="connsiteY38" fmla="*/ 1212574 h 2773017"/>
                <a:gd name="connsiteX39" fmla="*/ 2295939 w 2494722"/>
                <a:gd name="connsiteY39" fmla="*/ 1222513 h 2773017"/>
                <a:gd name="connsiteX40" fmla="*/ 2365513 w 2494722"/>
                <a:gd name="connsiteY40" fmla="*/ 1292087 h 2773017"/>
                <a:gd name="connsiteX41" fmla="*/ 2395331 w 2494722"/>
                <a:gd name="connsiteY41" fmla="*/ 1321904 h 2773017"/>
                <a:gd name="connsiteX42" fmla="*/ 2435087 w 2494722"/>
                <a:gd name="connsiteY42" fmla="*/ 1381539 h 2773017"/>
                <a:gd name="connsiteX43" fmla="*/ 2454965 w 2494722"/>
                <a:gd name="connsiteY43" fmla="*/ 1411356 h 2773017"/>
                <a:gd name="connsiteX44" fmla="*/ 2474844 w 2494722"/>
                <a:gd name="connsiteY44" fmla="*/ 1470991 h 2773017"/>
                <a:gd name="connsiteX45" fmla="*/ 2484783 w 2494722"/>
                <a:gd name="connsiteY45" fmla="*/ 1500808 h 2773017"/>
                <a:gd name="connsiteX46" fmla="*/ 2494722 w 2494722"/>
                <a:gd name="connsiteY46" fmla="*/ 1570382 h 2773017"/>
                <a:gd name="connsiteX47" fmla="*/ 2474844 w 2494722"/>
                <a:gd name="connsiteY47" fmla="*/ 1719469 h 2773017"/>
                <a:gd name="connsiteX48" fmla="*/ 2454965 w 2494722"/>
                <a:gd name="connsiteY48" fmla="*/ 1818861 h 2773017"/>
                <a:gd name="connsiteX49" fmla="*/ 2445026 w 2494722"/>
                <a:gd name="connsiteY49" fmla="*/ 1848678 h 2773017"/>
                <a:gd name="connsiteX50" fmla="*/ 2435087 w 2494722"/>
                <a:gd name="connsiteY50" fmla="*/ 1898374 h 2773017"/>
                <a:gd name="connsiteX51" fmla="*/ 2425148 w 2494722"/>
                <a:gd name="connsiteY51" fmla="*/ 1928191 h 2773017"/>
                <a:gd name="connsiteX52" fmla="*/ 2395331 w 2494722"/>
                <a:gd name="connsiteY52" fmla="*/ 1938130 h 2773017"/>
                <a:gd name="connsiteX53" fmla="*/ 2375452 w 2494722"/>
                <a:gd name="connsiteY53" fmla="*/ 1958008 h 2773017"/>
                <a:gd name="connsiteX54" fmla="*/ 2345635 w 2494722"/>
                <a:gd name="connsiteY54" fmla="*/ 2097156 h 2773017"/>
                <a:gd name="connsiteX55" fmla="*/ 2355574 w 2494722"/>
                <a:gd name="connsiteY55" fmla="*/ 2136913 h 2773017"/>
                <a:gd name="connsiteX56" fmla="*/ 2375452 w 2494722"/>
                <a:gd name="connsiteY56" fmla="*/ 2196548 h 2773017"/>
                <a:gd name="connsiteX57" fmla="*/ 2365513 w 2494722"/>
                <a:gd name="connsiteY57" fmla="*/ 2335695 h 2773017"/>
                <a:gd name="connsiteX58" fmla="*/ 2355574 w 2494722"/>
                <a:gd name="connsiteY58" fmla="*/ 2385391 h 2773017"/>
                <a:gd name="connsiteX59" fmla="*/ 2335696 w 2494722"/>
                <a:gd name="connsiteY59" fmla="*/ 2464904 h 2773017"/>
                <a:gd name="connsiteX60" fmla="*/ 2325757 w 2494722"/>
                <a:gd name="connsiteY60" fmla="*/ 2494722 h 2773017"/>
                <a:gd name="connsiteX61" fmla="*/ 2276061 w 2494722"/>
                <a:gd name="connsiteY61" fmla="*/ 2554356 h 2773017"/>
                <a:gd name="connsiteX62" fmla="*/ 2246244 w 2494722"/>
                <a:gd name="connsiteY62" fmla="*/ 2574235 h 2773017"/>
                <a:gd name="connsiteX63" fmla="*/ 2216426 w 2494722"/>
                <a:gd name="connsiteY63" fmla="*/ 2584174 h 2773017"/>
                <a:gd name="connsiteX64" fmla="*/ 2186609 w 2494722"/>
                <a:gd name="connsiteY64" fmla="*/ 2604052 h 2773017"/>
                <a:gd name="connsiteX65" fmla="*/ 2087218 w 2494722"/>
                <a:gd name="connsiteY65" fmla="*/ 2633869 h 2773017"/>
                <a:gd name="connsiteX66" fmla="*/ 2027583 w 2494722"/>
                <a:gd name="connsiteY66" fmla="*/ 2653748 h 2773017"/>
                <a:gd name="connsiteX67" fmla="*/ 1967948 w 2494722"/>
                <a:gd name="connsiteY67" fmla="*/ 2673626 h 2773017"/>
                <a:gd name="connsiteX68" fmla="*/ 1938131 w 2494722"/>
                <a:gd name="connsiteY68" fmla="*/ 2683565 h 2773017"/>
                <a:gd name="connsiteX69" fmla="*/ 1838739 w 2494722"/>
                <a:gd name="connsiteY69" fmla="*/ 2723322 h 2773017"/>
                <a:gd name="connsiteX70" fmla="*/ 1620078 w 2494722"/>
                <a:gd name="connsiteY70" fmla="*/ 2733261 h 2773017"/>
                <a:gd name="connsiteX71" fmla="*/ 1550504 w 2494722"/>
                <a:gd name="connsiteY71" fmla="*/ 2743200 h 2773017"/>
                <a:gd name="connsiteX72" fmla="*/ 1490870 w 2494722"/>
                <a:gd name="connsiteY72" fmla="*/ 2753139 h 2773017"/>
                <a:gd name="connsiteX73" fmla="*/ 1292087 w 2494722"/>
                <a:gd name="connsiteY73" fmla="*/ 2773017 h 2773017"/>
                <a:gd name="connsiteX74" fmla="*/ 964096 w 2494722"/>
                <a:gd name="connsiteY74" fmla="*/ 2763078 h 2773017"/>
                <a:gd name="connsiteX75" fmla="*/ 924339 w 2494722"/>
                <a:gd name="connsiteY75" fmla="*/ 2753139 h 2773017"/>
                <a:gd name="connsiteX76" fmla="*/ 874644 w 2494722"/>
                <a:gd name="connsiteY76" fmla="*/ 2743200 h 2773017"/>
                <a:gd name="connsiteX77" fmla="*/ 815009 w 2494722"/>
                <a:gd name="connsiteY77" fmla="*/ 2723322 h 2773017"/>
                <a:gd name="connsiteX78" fmla="*/ 745435 w 2494722"/>
                <a:gd name="connsiteY78" fmla="*/ 2703443 h 2773017"/>
                <a:gd name="connsiteX79" fmla="*/ 695739 w 2494722"/>
                <a:gd name="connsiteY79" fmla="*/ 2663687 h 2773017"/>
                <a:gd name="connsiteX80" fmla="*/ 665922 w 2494722"/>
                <a:gd name="connsiteY80" fmla="*/ 2653748 h 2773017"/>
                <a:gd name="connsiteX81" fmla="*/ 636104 w 2494722"/>
                <a:gd name="connsiteY81" fmla="*/ 2633869 h 2773017"/>
                <a:gd name="connsiteX82" fmla="*/ 606287 w 2494722"/>
                <a:gd name="connsiteY82" fmla="*/ 2623930 h 2773017"/>
                <a:gd name="connsiteX83" fmla="*/ 576470 w 2494722"/>
                <a:gd name="connsiteY83" fmla="*/ 2594113 h 2773017"/>
                <a:gd name="connsiteX84" fmla="*/ 546652 w 2494722"/>
                <a:gd name="connsiteY84" fmla="*/ 2574235 h 2773017"/>
                <a:gd name="connsiteX85" fmla="*/ 496957 w 2494722"/>
                <a:gd name="connsiteY85" fmla="*/ 2524539 h 2773017"/>
                <a:gd name="connsiteX86" fmla="*/ 457200 w 2494722"/>
                <a:gd name="connsiteY86" fmla="*/ 2484782 h 2773017"/>
                <a:gd name="connsiteX87" fmla="*/ 437322 w 2494722"/>
                <a:gd name="connsiteY87" fmla="*/ 2454965 h 2773017"/>
                <a:gd name="connsiteX88" fmla="*/ 387626 w 2494722"/>
                <a:gd name="connsiteY88" fmla="*/ 2415208 h 2773017"/>
                <a:gd name="connsiteX89" fmla="*/ 347870 w 2494722"/>
                <a:gd name="connsiteY89" fmla="*/ 2355574 h 2773017"/>
                <a:gd name="connsiteX90" fmla="*/ 337931 w 2494722"/>
                <a:gd name="connsiteY90" fmla="*/ 2325756 h 2773017"/>
                <a:gd name="connsiteX91" fmla="*/ 278296 w 2494722"/>
                <a:gd name="connsiteY91" fmla="*/ 2246243 h 2773017"/>
                <a:gd name="connsiteX92" fmla="*/ 268357 w 2494722"/>
                <a:gd name="connsiteY92" fmla="*/ 2216426 h 2773017"/>
                <a:gd name="connsiteX93" fmla="*/ 228600 w 2494722"/>
                <a:gd name="connsiteY93" fmla="*/ 2166730 h 2773017"/>
                <a:gd name="connsiteX94" fmla="*/ 188844 w 2494722"/>
                <a:gd name="connsiteY94" fmla="*/ 2077278 h 2773017"/>
                <a:gd name="connsiteX95" fmla="*/ 168965 w 2494722"/>
                <a:gd name="connsiteY95" fmla="*/ 2057400 h 2773017"/>
                <a:gd name="connsiteX96" fmla="*/ 159026 w 2494722"/>
                <a:gd name="connsiteY96" fmla="*/ 2027582 h 2773017"/>
                <a:gd name="connsiteX97" fmla="*/ 119270 w 2494722"/>
                <a:gd name="connsiteY97" fmla="*/ 1967948 h 2773017"/>
                <a:gd name="connsiteX98" fmla="*/ 109331 w 2494722"/>
                <a:gd name="connsiteY98" fmla="*/ 1938130 h 2773017"/>
                <a:gd name="connsiteX99" fmla="*/ 89452 w 2494722"/>
                <a:gd name="connsiteY99" fmla="*/ 1918252 h 2773017"/>
                <a:gd name="connsiteX100" fmla="*/ 79513 w 2494722"/>
                <a:gd name="connsiteY100" fmla="*/ 1868556 h 2773017"/>
                <a:gd name="connsiteX101" fmla="*/ 59635 w 2494722"/>
                <a:gd name="connsiteY101" fmla="*/ 1808922 h 2773017"/>
                <a:gd name="connsiteX102" fmla="*/ 49696 w 2494722"/>
                <a:gd name="connsiteY102" fmla="*/ 1759226 h 2773017"/>
                <a:gd name="connsiteX103" fmla="*/ 29818 w 2494722"/>
                <a:gd name="connsiteY103" fmla="*/ 1699591 h 2773017"/>
                <a:gd name="connsiteX104" fmla="*/ 19878 w 2494722"/>
                <a:gd name="connsiteY104" fmla="*/ 1659835 h 2773017"/>
                <a:gd name="connsiteX105" fmla="*/ 0 w 2494722"/>
                <a:gd name="connsiteY105" fmla="*/ 1490869 h 2773017"/>
                <a:gd name="connsiteX106" fmla="*/ 9939 w 2494722"/>
                <a:gd name="connsiteY106" fmla="*/ 1073426 h 2773017"/>
                <a:gd name="connsiteX107" fmla="*/ 19878 w 2494722"/>
                <a:gd name="connsiteY107" fmla="*/ 1023730 h 2773017"/>
                <a:gd name="connsiteX108" fmla="*/ 29818 w 2494722"/>
                <a:gd name="connsiteY108" fmla="*/ 964095 h 2773017"/>
                <a:gd name="connsiteX109" fmla="*/ 69574 w 2494722"/>
                <a:gd name="connsiteY109" fmla="*/ 864704 h 2773017"/>
                <a:gd name="connsiteX110" fmla="*/ 79513 w 2494722"/>
                <a:gd name="connsiteY110" fmla="*/ 834887 h 2773017"/>
                <a:gd name="connsiteX111" fmla="*/ 99391 w 2494722"/>
                <a:gd name="connsiteY111" fmla="*/ 805069 h 2773017"/>
                <a:gd name="connsiteX112" fmla="*/ 109331 w 2494722"/>
                <a:gd name="connsiteY112" fmla="*/ 775252 h 2773017"/>
                <a:gd name="connsiteX113" fmla="*/ 149087 w 2494722"/>
                <a:gd name="connsiteY113" fmla="*/ 715617 h 2773017"/>
                <a:gd name="connsiteX114" fmla="*/ 168965 w 2494722"/>
                <a:gd name="connsiteY114" fmla="*/ 675861 h 2773017"/>
                <a:gd name="connsiteX115" fmla="*/ 188844 w 2494722"/>
                <a:gd name="connsiteY115" fmla="*/ 655982 h 2773017"/>
                <a:gd name="connsiteX116" fmla="*/ 208722 w 2494722"/>
                <a:gd name="connsiteY116" fmla="*/ 616226 h 2773017"/>
                <a:gd name="connsiteX117" fmla="*/ 228600 w 2494722"/>
                <a:gd name="connsiteY117" fmla="*/ 586408 h 2773017"/>
                <a:gd name="connsiteX118" fmla="*/ 258418 w 2494722"/>
                <a:gd name="connsiteY118" fmla="*/ 516835 h 2773017"/>
                <a:gd name="connsiteX119" fmla="*/ 288235 w 2494722"/>
                <a:gd name="connsiteY119" fmla="*/ 447261 h 2773017"/>
                <a:gd name="connsiteX120" fmla="*/ 308113 w 2494722"/>
                <a:gd name="connsiteY120" fmla="*/ 427382 h 2773017"/>
                <a:gd name="connsiteX121" fmla="*/ 327991 w 2494722"/>
                <a:gd name="connsiteY121" fmla="*/ 397565 h 2773017"/>
                <a:gd name="connsiteX122" fmla="*/ 347870 w 2494722"/>
                <a:gd name="connsiteY122" fmla="*/ 377687 h 2773017"/>
                <a:gd name="connsiteX123" fmla="*/ 377687 w 2494722"/>
                <a:gd name="connsiteY123" fmla="*/ 337930 h 2773017"/>
                <a:gd name="connsiteX124" fmla="*/ 397565 w 2494722"/>
                <a:gd name="connsiteY124" fmla="*/ 308113 h 2773017"/>
                <a:gd name="connsiteX125" fmla="*/ 417444 w 2494722"/>
                <a:gd name="connsiteY125" fmla="*/ 288235 h 2773017"/>
                <a:gd name="connsiteX126" fmla="*/ 437322 w 2494722"/>
                <a:gd name="connsiteY126" fmla="*/ 258417 h 2773017"/>
                <a:gd name="connsiteX127" fmla="*/ 467139 w 2494722"/>
                <a:gd name="connsiteY127" fmla="*/ 238539 h 2773017"/>
                <a:gd name="connsiteX128" fmla="*/ 506896 w 2494722"/>
                <a:gd name="connsiteY128" fmla="*/ 198782 h 2773017"/>
                <a:gd name="connsiteX129" fmla="*/ 536713 w 2494722"/>
                <a:gd name="connsiteY129" fmla="*/ 178904 h 2773017"/>
                <a:gd name="connsiteX130" fmla="*/ 586409 w 2494722"/>
                <a:gd name="connsiteY130" fmla="*/ 129208 h 2773017"/>
                <a:gd name="connsiteX131" fmla="*/ 616226 w 2494722"/>
                <a:gd name="connsiteY131" fmla="*/ 119269 h 2773017"/>
                <a:gd name="connsiteX132" fmla="*/ 705678 w 2494722"/>
                <a:gd name="connsiteY132" fmla="*/ 69574 h 2773017"/>
                <a:gd name="connsiteX133" fmla="*/ 675861 w 2494722"/>
                <a:gd name="connsiteY133" fmla="*/ 59635 h 2773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2494722" h="2773017">
                  <a:moveTo>
                    <a:pt x="675861" y="59635"/>
                  </a:moveTo>
                  <a:cubicBezTo>
                    <a:pt x="695739" y="57979"/>
                    <a:pt x="709883" y="75326"/>
                    <a:pt x="824948" y="59635"/>
                  </a:cubicBezTo>
                  <a:cubicBezTo>
                    <a:pt x="858425" y="55070"/>
                    <a:pt x="891012" y="45310"/>
                    <a:pt x="924339" y="39756"/>
                  </a:cubicBezTo>
                  <a:lnTo>
                    <a:pt x="983974" y="29817"/>
                  </a:lnTo>
                  <a:cubicBezTo>
                    <a:pt x="1012132" y="24697"/>
                    <a:pt x="1066272" y="12192"/>
                    <a:pt x="1093304" y="9939"/>
                  </a:cubicBezTo>
                  <a:cubicBezTo>
                    <a:pt x="1152825" y="4979"/>
                    <a:pt x="1212574" y="3313"/>
                    <a:pt x="1272209" y="0"/>
                  </a:cubicBezTo>
                  <a:cubicBezTo>
                    <a:pt x="1361661" y="3313"/>
                    <a:pt x="1451419" y="1835"/>
                    <a:pt x="1540565" y="9939"/>
                  </a:cubicBezTo>
                  <a:cubicBezTo>
                    <a:pt x="1561433" y="11836"/>
                    <a:pt x="1582765" y="18194"/>
                    <a:pt x="1600200" y="29817"/>
                  </a:cubicBezTo>
                  <a:cubicBezTo>
                    <a:pt x="1637815" y="54893"/>
                    <a:pt x="1621571" y="41248"/>
                    <a:pt x="1649896" y="69574"/>
                  </a:cubicBezTo>
                  <a:cubicBezTo>
                    <a:pt x="1674879" y="144523"/>
                    <a:pt x="1641178" y="52136"/>
                    <a:pt x="1679713" y="129208"/>
                  </a:cubicBezTo>
                  <a:cubicBezTo>
                    <a:pt x="1705517" y="180817"/>
                    <a:pt x="1670704" y="140079"/>
                    <a:pt x="1709531" y="178904"/>
                  </a:cubicBezTo>
                  <a:lnTo>
                    <a:pt x="1739348" y="268356"/>
                  </a:lnTo>
                  <a:lnTo>
                    <a:pt x="1749287" y="298174"/>
                  </a:lnTo>
                  <a:cubicBezTo>
                    <a:pt x="1745974" y="361122"/>
                    <a:pt x="1745055" y="424241"/>
                    <a:pt x="1739348" y="487017"/>
                  </a:cubicBezTo>
                  <a:cubicBezTo>
                    <a:pt x="1738399" y="497451"/>
                    <a:pt x="1739794" y="515450"/>
                    <a:pt x="1729409" y="516835"/>
                  </a:cubicBezTo>
                  <a:cubicBezTo>
                    <a:pt x="1683316" y="522981"/>
                    <a:pt x="1636644" y="510208"/>
                    <a:pt x="1590261" y="506895"/>
                  </a:cubicBezTo>
                  <a:lnTo>
                    <a:pt x="1530626" y="487017"/>
                  </a:lnTo>
                  <a:lnTo>
                    <a:pt x="1500809" y="477078"/>
                  </a:lnTo>
                  <a:cubicBezTo>
                    <a:pt x="1432284" y="499919"/>
                    <a:pt x="1455990" y="482139"/>
                    <a:pt x="1421296" y="516835"/>
                  </a:cubicBezTo>
                  <a:cubicBezTo>
                    <a:pt x="1432975" y="656984"/>
                    <a:pt x="1418620" y="598258"/>
                    <a:pt x="1451113" y="695739"/>
                  </a:cubicBezTo>
                  <a:cubicBezTo>
                    <a:pt x="1454426" y="705678"/>
                    <a:pt x="1453644" y="718148"/>
                    <a:pt x="1461052" y="725556"/>
                  </a:cubicBezTo>
                  <a:cubicBezTo>
                    <a:pt x="1467678" y="732182"/>
                    <a:pt x="1475077" y="738117"/>
                    <a:pt x="1480931" y="745435"/>
                  </a:cubicBezTo>
                  <a:cubicBezTo>
                    <a:pt x="1510950" y="782959"/>
                    <a:pt x="1497959" y="789918"/>
                    <a:pt x="1550504" y="824948"/>
                  </a:cubicBezTo>
                  <a:cubicBezTo>
                    <a:pt x="1570382" y="838200"/>
                    <a:pt x="1593245" y="847811"/>
                    <a:pt x="1610139" y="864704"/>
                  </a:cubicBezTo>
                  <a:cubicBezTo>
                    <a:pt x="1616765" y="871330"/>
                    <a:pt x="1621983" y="879761"/>
                    <a:pt x="1630018" y="884582"/>
                  </a:cubicBezTo>
                  <a:cubicBezTo>
                    <a:pt x="1639002" y="889972"/>
                    <a:pt x="1650464" y="889837"/>
                    <a:pt x="1659835" y="894522"/>
                  </a:cubicBezTo>
                  <a:cubicBezTo>
                    <a:pt x="1736893" y="933052"/>
                    <a:pt x="1644531" y="899360"/>
                    <a:pt x="1719470" y="924339"/>
                  </a:cubicBezTo>
                  <a:cubicBezTo>
                    <a:pt x="1739348" y="937591"/>
                    <a:pt x="1762211" y="947202"/>
                    <a:pt x="1779104" y="964095"/>
                  </a:cubicBezTo>
                  <a:cubicBezTo>
                    <a:pt x="1785730" y="970721"/>
                    <a:pt x="1790601" y="979783"/>
                    <a:pt x="1798983" y="983974"/>
                  </a:cubicBezTo>
                  <a:cubicBezTo>
                    <a:pt x="1811201" y="990083"/>
                    <a:pt x="1825487" y="990600"/>
                    <a:pt x="1838739" y="993913"/>
                  </a:cubicBezTo>
                  <a:cubicBezTo>
                    <a:pt x="1896042" y="1032114"/>
                    <a:pt x="1840765" y="999041"/>
                    <a:pt x="1898374" y="1023730"/>
                  </a:cubicBezTo>
                  <a:cubicBezTo>
                    <a:pt x="1911993" y="1029566"/>
                    <a:pt x="1925267" y="1036257"/>
                    <a:pt x="1938131" y="1043608"/>
                  </a:cubicBezTo>
                  <a:cubicBezTo>
                    <a:pt x="1948502" y="1049535"/>
                    <a:pt x="1957032" y="1058635"/>
                    <a:pt x="1967948" y="1063487"/>
                  </a:cubicBezTo>
                  <a:cubicBezTo>
                    <a:pt x="1987096" y="1071997"/>
                    <a:pt x="2007705" y="1076739"/>
                    <a:pt x="2027583" y="1083365"/>
                  </a:cubicBezTo>
                  <a:lnTo>
                    <a:pt x="2057400" y="1093304"/>
                  </a:lnTo>
                  <a:lnTo>
                    <a:pt x="2087218" y="1103243"/>
                  </a:lnTo>
                  <a:cubicBezTo>
                    <a:pt x="2155569" y="1148812"/>
                    <a:pt x="2124187" y="1135445"/>
                    <a:pt x="2176670" y="1152939"/>
                  </a:cubicBezTo>
                  <a:lnTo>
                    <a:pt x="2236304" y="1192695"/>
                  </a:lnTo>
                  <a:cubicBezTo>
                    <a:pt x="2246243" y="1199321"/>
                    <a:pt x="2254789" y="1208796"/>
                    <a:pt x="2266122" y="1212574"/>
                  </a:cubicBezTo>
                  <a:lnTo>
                    <a:pt x="2295939" y="1222513"/>
                  </a:lnTo>
                  <a:lnTo>
                    <a:pt x="2365513" y="1292087"/>
                  </a:lnTo>
                  <a:cubicBezTo>
                    <a:pt x="2375452" y="1302026"/>
                    <a:pt x="2387534" y="1310209"/>
                    <a:pt x="2395331" y="1321904"/>
                  </a:cubicBezTo>
                  <a:lnTo>
                    <a:pt x="2435087" y="1381539"/>
                  </a:lnTo>
                  <a:lnTo>
                    <a:pt x="2454965" y="1411356"/>
                  </a:lnTo>
                  <a:lnTo>
                    <a:pt x="2474844" y="1470991"/>
                  </a:lnTo>
                  <a:lnTo>
                    <a:pt x="2484783" y="1500808"/>
                  </a:lnTo>
                  <a:cubicBezTo>
                    <a:pt x="2488096" y="1523999"/>
                    <a:pt x="2494722" y="1546955"/>
                    <a:pt x="2494722" y="1570382"/>
                  </a:cubicBezTo>
                  <a:cubicBezTo>
                    <a:pt x="2494722" y="1780270"/>
                    <a:pt x="2494560" y="1630750"/>
                    <a:pt x="2474844" y="1719469"/>
                  </a:cubicBezTo>
                  <a:cubicBezTo>
                    <a:pt x="2455319" y="1807326"/>
                    <a:pt x="2474766" y="1749556"/>
                    <a:pt x="2454965" y="1818861"/>
                  </a:cubicBezTo>
                  <a:cubicBezTo>
                    <a:pt x="2452087" y="1828935"/>
                    <a:pt x="2447567" y="1838514"/>
                    <a:pt x="2445026" y="1848678"/>
                  </a:cubicBezTo>
                  <a:cubicBezTo>
                    <a:pt x="2440929" y="1865067"/>
                    <a:pt x="2439184" y="1881985"/>
                    <a:pt x="2435087" y="1898374"/>
                  </a:cubicBezTo>
                  <a:cubicBezTo>
                    <a:pt x="2432546" y="1908538"/>
                    <a:pt x="2432556" y="1920783"/>
                    <a:pt x="2425148" y="1928191"/>
                  </a:cubicBezTo>
                  <a:cubicBezTo>
                    <a:pt x="2417740" y="1935599"/>
                    <a:pt x="2405270" y="1934817"/>
                    <a:pt x="2395331" y="1938130"/>
                  </a:cubicBezTo>
                  <a:cubicBezTo>
                    <a:pt x="2388705" y="1944756"/>
                    <a:pt x="2383833" y="1953817"/>
                    <a:pt x="2375452" y="1958008"/>
                  </a:cubicBezTo>
                  <a:cubicBezTo>
                    <a:pt x="2297795" y="1996837"/>
                    <a:pt x="2321982" y="1896106"/>
                    <a:pt x="2345635" y="2097156"/>
                  </a:cubicBezTo>
                  <a:cubicBezTo>
                    <a:pt x="2347231" y="2110723"/>
                    <a:pt x="2351649" y="2123829"/>
                    <a:pt x="2355574" y="2136913"/>
                  </a:cubicBezTo>
                  <a:cubicBezTo>
                    <a:pt x="2361595" y="2156983"/>
                    <a:pt x="2375452" y="2196548"/>
                    <a:pt x="2375452" y="2196548"/>
                  </a:cubicBezTo>
                  <a:cubicBezTo>
                    <a:pt x="2372139" y="2242930"/>
                    <a:pt x="2370381" y="2289450"/>
                    <a:pt x="2365513" y="2335695"/>
                  </a:cubicBezTo>
                  <a:cubicBezTo>
                    <a:pt x="2363745" y="2352496"/>
                    <a:pt x="2359373" y="2368930"/>
                    <a:pt x="2355574" y="2385391"/>
                  </a:cubicBezTo>
                  <a:cubicBezTo>
                    <a:pt x="2349431" y="2412011"/>
                    <a:pt x="2344335" y="2438986"/>
                    <a:pt x="2335696" y="2464904"/>
                  </a:cubicBezTo>
                  <a:cubicBezTo>
                    <a:pt x="2332383" y="2474843"/>
                    <a:pt x="2330442" y="2485351"/>
                    <a:pt x="2325757" y="2494722"/>
                  </a:cubicBezTo>
                  <a:cubicBezTo>
                    <a:pt x="2314589" y="2517058"/>
                    <a:pt x="2294900" y="2538656"/>
                    <a:pt x="2276061" y="2554356"/>
                  </a:cubicBezTo>
                  <a:cubicBezTo>
                    <a:pt x="2266884" y="2562003"/>
                    <a:pt x="2256928" y="2568893"/>
                    <a:pt x="2246244" y="2574235"/>
                  </a:cubicBezTo>
                  <a:cubicBezTo>
                    <a:pt x="2236873" y="2578920"/>
                    <a:pt x="2226365" y="2580861"/>
                    <a:pt x="2216426" y="2584174"/>
                  </a:cubicBezTo>
                  <a:cubicBezTo>
                    <a:pt x="2206487" y="2590800"/>
                    <a:pt x="2197525" y="2599201"/>
                    <a:pt x="2186609" y="2604052"/>
                  </a:cubicBezTo>
                  <a:cubicBezTo>
                    <a:pt x="2137951" y="2625678"/>
                    <a:pt x="2131698" y="2620525"/>
                    <a:pt x="2087218" y="2633869"/>
                  </a:cubicBezTo>
                  <a:cubicBezTo>
                    <a:pt x="2067148" y="2639890"/>
                    <a:pt x="2047461" y="2647122"/>
                    <a:pt x="2027583" y="2653748"/>
                  </a:cubicBezTo>
                  <a:lnTo>
                    <a:pt x="1967948" y="2673626"/>
                  </a:lnTo>
                  <a:cubicBezTo>
                    <a:pt x="1958009" y="2676939"/>
                    <a:pt x="1947502" y="2678880"/>
                    <a:pt x="1938131" y="2683565"/>
                  </a:cubicBezTo>
                  <a:cubicBezTo>
                    <a:pt x="1912636" y="2696312"/>
                    <a:pt x="1865756" y="2722094"/>
                    <a:pt x="1838739" y="2723322"/>
                  </a:cubicBezTo>
                  <a:lnTo>
                    <a:pt x="1620078" y="2733261"/>
                  </a:lnTo>
                  <a:lnTo>
                    <a:pt x="1550504" y="2743200"/>
                  </a:lnTo>
                  <a:cubicBezTo>
                    <a:pt x="1530586" y="2746264"/>
                    <a:pt x="1510889" y="2750829"/>
                    <a:pt x="1490870" y="2753139"/>
                  </a:cubicBezTo>
                  <a:cubicBezTo>
                    <a:pt x="1424717" y="2760772"/>
                    <a:pt x="1292087" y="2773017"/>
                    <a:pt x="1292087" y="2773017"/>
                  </a:cubicBezTo>
                  <a:cubicBezTo>
                    <a:pt x="1182757" y="2769704"/>
                    <a:pt x="1073317" y="2768982"/>
                    <a:pt x="964096" y="2763078"/>
                  </a:cubicBezTo>
                  <a:cubicBezTo>
                    <a:pt x="950456" y="2762341"/>
                    <a:pt x="937674" y="2756102"/>
                    <a:pt x="924339" y="2753139"/>
                  </a:cubicBezTo>
                  <a:cubicBezTo>
                    <a:pt x="907848" y="2749474"/>
                    <a:pt x="890942" y="2747645"/>
                    <a:pt x="874644" y="2743200"/>
                  </a:cubicBezTo>
                  <a:cubicBezTo>
                    <a:pt x="854429" y="2737687"/>
                    <a:pt x="835337" y="2728404"/>
                    <a:pt x="815009" y="2723322"/>
                  </a:cubicBezTo>
                  <a:cubicBezTo>
                    <a:pt x="802274" y="2720138"/>
                    <a:pt x="759692" y="2710571"/>
                    <a:pt x="745435" y="2703443"/>
                  </a:cubicBezTo>
                  <a:cubicBezTo>
                    <a:pt x="626085" y="2643768"/>
                    <a:pt x="788185" y="2719154"/>
                    <a:pt x="695739" y="2663687"/>
                  </a:cubicBezTo>
                  <a:cubicBezTo>
                    <a:pt x="686755" y="2658297"/>
                    <a:pt x="675861" y="2657061"/>
                    <a:pt x="665922" y="2653748"/>
                  </a:cubicBezTo>
                  <a:cubicBezTo>
                    <a:pt x="655983" y="2647122"/>
                    <a:pt x="646788" y="2639211"/>
                    <a:pt x="636104" y="2633869"/>
                  </a:cubicBezTo>
                  <a:cubicBezTo>
                    <a:pt x="626733" y="2629184"/>
                    <a:pt x="615004" y="2629741"/>
                    <a:pt x="606287" y="2623930"/>
                  </a:cubicBezTo>
                  <a:cubicBezTo>
                    <a:pt x="594592" y="2616133"/>
                    <a:pt x="587268" y="2603111"/>
                    <a:pt x="576470" y="2594113"/>
                  </a:cubicBezTo>
                  <a:cubicBezTo>
                    <a:pt x="567293" y="2586466"/>
                    <a:pt x="555642" y="2582101"/>
                    <a:pt x="546652" y="2574235"/>
                  </a:cubicBezTo>
                  <a:cubicBezTo>
                    <a:pt x="529022" y="2558808"/>
                    <a:pt x="513522" y="2541104"/>
                    <a:pt x="496957" y="2524539"/>
                  </a:cubicBezTo>
                  <a:lnTo>
                    <a:pt x="457200" y="2484782"/>
                  </a:lnTo>
                  <a:cubicBezTo>
                    <a:pt x="450574" y="2474843"/>
                    <a:pt x="445769" y="2463411"/>
                    <a:pt x="437322" y="2454965"/>
                  </a:cubicBezTo>
                  <a:cubicBezTo>
                    <a:pt x="398195" y="2415839"/>
                    <a:pt x="417137" y="2454556"/>
                    <a:pt x="387626" y="2415208"/>
                  </a:cubicBezTo>
                  <a:cubicBezTo>
                    <a:pt x="373292" y="2396096"/>
                    <a:pt x="347870" y="2355574"/>
                    <a:pt x="347870" y="2355574"/>
                  </a:cubicBezTo>
                  <a:cubicBezTo>
                    <a:pt x="344557" y="2345635"/>
                    <a:pt x="343321" y="2334740"/>
                    <a:pt x="337931" y="2325756"/>
                  </a:cubicBezTo>
                  <a:cubicBezTo>
                    <a:pt x="302608" y="2266884"/>
                    <a:pt x="319555" y="2370020"/>
                    <a:pt x="278296" y="2246243"/>
                  </a:cubicBezTo>
                  <a:cubicBezTo>
                    <a:pt x="274983" y="2236304"/>
                    <a:pt x="273747" y="2225410"/>
                    <a:pt x="268357" y="2216426"/>
                  </a:cubicBezTo>
                  <a:cubicBezTo>
                    <a:pt x="232952" y="2157419"/>
                    <a:pt x="262700" y="2243458"/>
                    <a:pt x="228600" y="2166730"/>
                  </a:cubicBezTo>
                  <a:cubicBezTo>
                    <a:pt x="201019" y="2104672"/>
                    <a:pt x="222583" y="2119450"/>
                    <a:pt x="188844" y="2077278"/>
                  </a:cubicBezTo>
                  <a:cubicBezTo>
                    <a:pt x="182990" y="2069961"/>
                    <a:pt x="175591" y="2064026"/>
                    <a:pt x="168965" y="2057400"/>
                  </a:cubicBezTo>
                  <a:cubicBezTo>
                    <a:pt x="165652" y="2047461"/>
                    <a:pt x="164114" y="2036741"/>
                    <a:pt x="159026" y="2027582"/>
                  </a:cubicBezTo>
                  <a:cubicBezTo>
                    <a:pt x="147424" y="2006698"/>
                    <a:pt x="119270" y="1967948"/>
                    <a:pt x="119270" y="1967948"/>
                  </a:cubicBezTo>
                  <a:cubicBezTo>
                    <a:pt x="115957" y="1958009"/>
                    <a:pt x="114721" y="1947114"/>
                    <a:pt x="109331" y="1938130"/>
                  </a:cubicBezTo>
                  <a:cubicBezTo>
                    <a:pt x="104510" y="1930095"/>
                    <a:pt x="93143" y="1926865"/>
                    <a:pt x="89452" y="1918252"/>
                  </a:cubicBezTo>
                  <a:cubicBezTo>
                    <a:pt x="82797" y="1902725"/>
                    <a:pt x="83958" y="1884854"/>
                    <a:pt x="79513" y="1868556"/>
                  </a:cubicBezTo>
                  <a:cubicBezTo>
                    <a:pt x="74000" y="1848341"/>
                    <a:pt x="63744" y="1829468"/>
                    <a:pt x="59635" y="1808922"/>
                  </a:cubicBezTo>
                  <a:cubicBezTo>
                    <a:pt x="56322" y="1792357"/>
                    <a:pt x="54141" y="1775524"/>
                    <a:pt x="49696" y="1759226"/>
                  </a:cubicBezTo>
                  <a:cubicBezTo>
                    <a:pt x="44183" y="1739011"/>
                    <a:pt x="34900" y="1719919"/>
                    <a:pt x="29818" y="1699591"/>
                  </a:cubicBezTo>
                  <a:lnTo>
                    <a:pt x="19878" y="1659835"/>
                  </a:lnTo>
                  <a:cubicBezTo>
                    <a:pt x="17693" y="1642354"/>
                    <a:pt x="0" y="1503759"/>
                    <a:pt x="0" y="1490869"/>
                  </a:cubicBezTo>
                  <a:cubicBezTo>
                    <a:pt x="0" y="1351682"/>
                    <a:pt x="4022" y="1212487"/>
                    <a:pt x="9939" y="1073426"/>
                  </a:cubicBezTo>
                  <a:cubicBezTo>
                    <a:pt x="10657" y="1056548"/>
                    <a:pt x="16856" y="1040351"/>
                    <a:pt x="19878" y="1023730"/>
                  </a:cubicBezTo>
                  <a:cubicBezTo>
                    <a:pt x="23483" y="1003903"/>
                    <a:pt x="24930" y="983646"/>
                    <a:pt x="29818" y="964095"/>
                  </a:cubicBezTo>
                  <a:cubicBezTo>
                    <a:pt x="47916" y="891703"/>
                    <a:pt x="44897" y="922284"/>
                    <a:pt x="69574" y="864704"/>
                  </a:cubicBezTo>
                  <a:cubicBezTo>
                    <a:pt x="73701" y="855074"/>
                    <a:pt x="74828" y="844258"/>
                    <a:pt x="79513" y="834887"/>
                  </a:cubicBezTo>
                  <a:cubicBezTo>
                    <a:pt x="84855" y="824203"/>
                    <a:pt x="94049" y="815753"/>
                    <a:pt x="99391" y="805069"/>
                  </a:cubicBezTo>
                  <a:cubicBezTo>
                    <a:pt x="104076" y="795698"/>
                    <a:pt x="104243" y="784410"/>
                    <a:pt x="109331" y="775252"/>
                  </a:cubicBezTo>
                  <a:cubicBezTo>
                    <a:pt x="120933" y="754368"/>
                    <a:pt x="138403" y="736985"/>
                    <a:pt x="149087" y="715617"/>
                  </a:cubicBezTo>
                  <a:cubicBezTo>
                    <a:pt x="155713" y="702365"/>
                    <a:pt x="160746" y="688189"/>
                    <a:pt x="168965" y="675861"/>
                  </a:cubicBezTo>
                  <a:cubicBezTo>
                    <a:pt x="174163" y="668064"/>
                    <a:pt x="183646" y="663779"/>
                    <a:pt x="188844" y="655982"/>
                  </a:cubicBezTo>
                  <a:cubicBezTo>
                    <a:pt x="197063" y="643654"/>
                    <a:pt x="201371" y="629090"/>
                    <a:pt x="208722" y="616226"/>
                  </a:cubicBezTo>
                  <a:cubicBezTo>
                    <a:pt x="214649" y="605854"/>
                    <a:pt x="221974" y="596347"/>
                    <a:pt x="228600" y="586408"/>
                  </a:cubicBezTo>
                  <a:cubicBezTo>
                    <a:pt x="249286" y="503664"/>
                    <a:pt x="224097" y="585476"/>
                    <a:pt x="258418" y="516835"/>
                  </a:cubicBezTo>
                  <a:cubicBezTo>
                    <a:pt x="284927" y="463818"/>
                    <a:pt x="246864" y="509318"/>
                    <a:pt x="288235" y="447261"/>
                  </a:cubicBezTo>
                  <a:cubicBezTo>
                    <a:pt x="293433" y="439464"/>
                    <a:pt x="302259" y="434699"/>
                    <a:pt x="308113" y="427382"/>
                  </a:cubicBezTo>
                  <a:cubicBezTo>
                    <a:pt x="315575" y="418054"/>
                    <a:pt x="320529" y="406893"/>
                    <a:pt x="327991" y="397565"/>
                  </a:cubicBezTo>
                  <a:cubicBezTo>
                    <a:pt x="333845" y="390248"/>
                    <a:pt x="341871" y="384886"/>
                    <a:pt x="347870" y="377687"/>
                  </a:cubicBezTo>
                  <a:cubicBezTo>
                    <a:pt x="358475" y="364961"/>
                    <a:pt x="368059" y="351410"/>
                    <a:pt x="377687" y="337930"/>
                  </a:cubicBezTo>
                  <a:cubicBezTo>
                    <a:pt x="384630" y="328210"/>
                    <a:pt x="390103" y="317441"/>
                    <a:pt x="397565" y="308113"/>
                  </a:cubicBezTo>
                  <a:cubicBezTo>
                    <a:pt x="403419" y="300796"/>
                    <a:pt x="411590" y="295552"/>
                    <a:pt x="417444" y="288235"/>
                  </a:cubicBezTo>
                  <a:cubicBezTo>
                    <a:pt x="424906" y="278907"/>
                    <a:pt x="428875" y="266864"/>
                    <a:pt x="437322" y="258417"/>
                  </a:cubicBezTo>
                  <a:cubicBezTo>
                    <a:pt x="445768" y="249970"/>
                    <a:pt x="458070" y="246313"/>
                    <a:pt x="467139" y="238539"/>
                  </a:cubicBezTo>
                  <a:cubicBezTo>
                    <a:pt x="481369" y="226342"/>
                    <a:pt x="491302" y="209178"/>
                    <a:pt x="506896" y="198782"/>
                  </a:cubicBezTo>
                  <a:cubicBezTo>
                    <a:pt x="516835" y="192156"/>
                    <a:pt x="527723" y="186770"/>
                    <a:pt x="536713" y="178904"/>
                  </a:cubicBezTo>
                  <a:cubicBezTo>
                    <a:pt x="554344" y="163477"/>
                    <a:pt x="564184" y="136616"/>
                    <a:pt x="586409" y="129208"/>
                  </a:cubicBezTo>
                  <a:cubicBezTo>
                    <a:pt x="596348" y="125895"/>
                    <a:pt x="607068" y="124357"/>
                    <a:pt x="616226" y="119269"/>
                  </a:cubicBezTo>
                  <a:cubicBezTo>
                    <a:pt x="676790" y="85622"/>
                    <a:pt x="656611" y="81840"/>
                    <a:pt x="705678" y="69574"/>
                  </a:cubicBezTo>
                  <a:cubicBezTo>
                    <a:pt x="708892" y="68770"/>
                    <a:pt x="655983" y="61291"/>
                    <a:pt x="675861" y="59635"/>
                  </a:cubicBezTo>
                  <a:close/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CCB957-5F1C-988C-5C6B-88A60967870E}"/>
                </a:ext>
              </a:extLst>
            </p:cNvPr>
            <p:cNvSpPr txBox="1"/>
            <p:nvPr/>
          </p:nvSpPr>
          <p:spPr>
            <a:xfrm>
              <a:off x="720734" y="6023113"/>
              <a:ext cx="23953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Spanish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FF3F0FF6-CC70-C546-A958-D072B46B9FAA}"/>
                </a:ext>
              </a:extLst>
            </p:cNvPr>
            <p:cNvSpPr/>
            <p:nvPr/>
          </p:nvSpPr>
          <p:spPr>
            <a:xfrm>
              <a:off x="576470" y="1143000"/>
              <a:ext cx="2107095" cy="2067339"/>
            </a:xfrm>
            <a:custGeom>
              <a:avLst/>
              <a:gdLst>
                <a:gd name="connsiteX0" fmla="*/ 1371600 w 2107095"/>
                <a:gd name="connsiteY0" fmla="*/ 0 h 2067339"/>
                <a:gd name="connsiteX1" fmla="*/ 1520687 w 2107095"/>
                <a:gd name="connsiteY1" fmla="*/ 49696 h 2067339"/>
                <a:gd name="connsiteX2" fmla="*/ 1580321 w 2107095"/>
                <a:gd name="connsiteY2" fmla="*/ 69574 h 2067339"/>
                <a:gd name="connsiteX3" fmla="*/ 1610139 w 2107095"/>
                <a:gd name="connsiteY3" fmla="*/ 79513 h 2067339"/>
                <a:gd name="connsiteX4" fmla="*/ 1729408 w 2107095"/>
                <a:gd name="connsiteY4" fmla="*/ 109330 h 2067339"/>
                <a:gd name="connsiteX5" fmla="*/ 1769165 w 2107095"/>
                <a:gd name="connsiteY5" fmla="*/ 119270 h 2067339"/>
                <a:gd name="connsiteX6" fmla="*/ 1838739 w 2107095"/>
                <a:gd name="connsiteY6" fmla="*/ 139148 h 2067339"/>
                <a:gd name="connsiteX7" fmla="*/ 1898373 w 2107095"/>
                <a:gd name="connsiteY7" fmla="*/ 159026 h 2067339"/>
                <a:gd name="connsiteX8" fmla="*/ 1928191 w 2107095"/>
                <a:gd name="connsiteY8" fmla="*/ 168965 h 2067339"/>
                <a:gd name="connsiteX9" fmla="*/ 1958008 w 2107095"/>
                <a:gd name="connsiteY9" fmla="*/ 178904 h 2067339"/>
                <a:gd name="connsiteX10" fmla="*/ 1977887 w 2107095"/>
                <a:gd name="connsiteY10" fmla="*/ 198783 h 2067339"/>
                <a:gd name="connsiteX11" fmla="*/ 2007704 w 2107095"/>
                <a:gd name="connsiteY11" fmla="*/ 208722 h 2067339"/>
                <a:gd name="connsiteX12" fmla="*/ 2027582 w 2107095"/>
                <a:gd name="connsiteY12" fmla="*/ 238539 h 2067339"/>
                <a:gd name="connsiteX13" fmla="*/ 2057400 w 2107095"/>
                <a:gd name="connsiteY13" fmla="*/ 258417 h 2067339"/>
                <a:gd name="connsiteX14" fmla="*/ 2097156 w 2107095"/>
                <a:gd name="connsiteY14" fmla="*/ 347870 h 2067339"/>
                <a:gd name="connsiteX15" fmla="*/ 2107095 w 2107095"/>
                <a:gd name="connsiteY15" fmla="*/ 377687 h 2067339"/>
                <a:gd name="connsiteX16" fmla="*/ 2057400 w 2107095"/>
                <a:gd name="connsiteY16" fmla="*/ 546652 h 2067339"/>
                <a:gd name="connsiteX17" fmla="*/ 2027582 w 2107095"/>
                <a:gd name="connsiteY17" fmla="*/ 556591 h 2067339"/>
                <a:gd name="connsiteX18" fmla="*/ 1997765 w 2107095"/>
                <a:gd name="connsiteY18" fmla="*/ 576470 h 2067339"/>
                <a:gd name="connsiteX19" fmla="*/ 1977887 w 2107095"/>
                <a:gd name="connsiteY19" fmla="*/ 606287 h 2067339"/>
                <a:gd name="connsiteX20" fmla="*/ 1948069 w 2107095"/>
                <a:gd name="connsiteY20" fmla="*/ 616226 h 2067339"/>
                <a:gd name="connsiteX21" fmla="*/ 1928191 w 2107095"/>
                <a:gd name="connsiteY21" fmla="*/ 646043 h 2067339"/>
                <a:gd name="connsiteX22" fmla="*/ 1898373 w 2107095"/>
                <a:gd name="connsiteY22" fmla="*/ 665922 h 2067339"/>
                <a:gd name="connsiteX23" fmla="*/ 1858617 w 2107095"/>
                <a:gd name="connsiteY23" fmla="*/ 725557 h 2067339"/>
                <a:gd name="connsiteX24" fmla="*/ 1838739 w 2107095"/>
                <a:gd name="connsiteY24" fmla="*/ 755374 h 2067339"/>
                <a:gd name="connsiteX25" fmla="*/ 1848678 w 2107095"/>
                <a:gd name="connsiteY25" fmla="*/ 904461 h 2067339"/>
                <a:gd name="connsiteX26" fmla="*/ 1898373 w 2107095"/>
                <a:gd name="connsiteY26" fmla="*/ 983974 h 2067339"/>
                <a:gd name="connsiteX27" fmla="*/ 1918252 w 2107095"/>
                <a:gd name="connsiteY27" fmla="*/ 1003852 h 2067339"/>
                <a:gd name="connsiteX28" fmla="*/ 1977887 w 2107095"/>
                <a:gd name="connsiteY28" fmla="*/ 1083365 h 2067339"/>
                <a:gd name="connsiteX29" fmla="*/ 1987826 w 2107095"/>
                <a:gd name="connsiteY29" fmla="*/ 1113183 h 2067339"/>
                <a:gd name="connsiteX30" fmla="*/ 2007704 w 2107095"/>
                <a:gd name="connsiteY30" fmla="*/ 1143000 h 2067339"/>
                <a:gd name="connsiteX31" fmla="*/ 2027582 w 2107095"/>
                <a:gd name="connsiteY31" fmla="*/ 1202635 h 2067339"/>
                <a:gd name="connsiteX32" fmla="*/ 2037521 w 2107095"/>
                <a:gd name="connsiteY32" fmla="*/ 1232452 h 2067339"/>
                <a:gd name="connsiteX33" fmla="*/ 2047460 w 2107095"/>
                <a:gd name="connsiteY33" fmla="*/ 1262270 h 2067339"/>
                <a:gd name="connsiteX34" fmla="*/ 2037521 w 2107095"/>
                <a:gd name="connsiteY34" fmla="*/ 1550504 h 2067339"/>
                <a:gd name="connsiteX35" fmla="*/ 2027582 w 2107095"/>
                <a:gd name="connsiteY35" fmla="*/ 1590261 h 2067339"/>
                <a:gd name="connsiteX36" fmla="*/ 2007704 w 2107095"/>
                <a:gd name="connsiteY36" fmla="*/ 1649896 h 2067339"/>
                <a:gd name="connsiteX37" fmla="*/ 1987826 w 2107095"/>
                <a:gd name="connsiteY37" fmla="*/ 1709530 h 2067339"/>
                <a:gd name="connsiteX38" fmla="*/ 1967947 w 2107095"/>
                <a:gd name="connsiteY38" fmla="*/ 1769165 h 2067339"/>
                <a:gd name="connsiteX39" fmla="*/ 1948069 w 2107095"/>
                <a:gd name="connsiteY39" fmla="*/ 1838739 h 2067339"/>
                <a:gd name="connsiteX40" fmla="*/ 1928191 w 2107095"/>
                <a:gd name="connsiteY40" fmla="*/ 1948070 h 2067339"/>
                <a:gd name="connsiteX41" fmla="*/ 1878495 w 2107095"/>
                <a:gd name="connsiteY41" fmla="*/ 2027583 h 2067339"/>
                <a:gd name="connsiteX42" fmla="*/ 1818860 w 2107095"/>
                <a:gd name="connsiteY42" fmla="*/ 2047461 h 2067339"/>
                <a:gd name="connsiteX43" fmla="*/ 1649895 w 2107095"/>
                <a:gd name="connsiteY43" fmla="*/ 2067339 h 2067339"/>
                <a:gd name="connsiteX44" fmla="*/ 337930 w 2107095"/>
                <a:gd name="connsiteY44" fmla="*/ 2057400 h 2067339"/>
                <a:gd name="connsiteX45" fmla="*/ 188843 w 2107095"/>
                <a:gd name="connsiteY45" fmla="*/ 2037522 h 2067339"/>
                <a:gd name="connsiteX46" fmla="*/ 149087 w 2107095"/>
                <a:gd name="connsiteY46" fmla="*/ 2027583 h 2067339"/>
                <a:gd name="connsiteX47" fmla="*/ 89452 w 2107095"/>
                <a:gd name="connsiteY47" fmla="*/ 2007704 h 2067339"/>
                <a:gd name="connsiteX48" fmla="*/ 29817 w 2107095"/>
                <a:gd name="connsiteY48" fmla="*/ 1928191 h 2067339"/>
                <a:gd name="connsiteX49" fmla="*/ 9939 w 2107095"/>
                <a:gd name="connsiteY49" fmla="*/ 1868557 h 2067339"/>
                <a:gd name="connsiteX50" fmla="*/ 0 w 2107095"/>
                <a:gd name="connsiteY50" fmla="*/ 1838739 h 2067339"/>
                <a:gd name="connsiteX51" fmla="*/ 19878 w 2107095"/>
                <a:gd name="connsiteY51" fmla="*/ 1550504 h 2067339"/>
                <a:gd name="connsiteX52" fmla="*/ 29817 w 2107095"/>
                <a:gd name="connsiteY52" fmla="*/ 1520687 h 2067339"/>
                <a:gd name="connsiteX53" fmla="*/ 109330 w 2107095"/>
                <a:gd name="connsiteY53" fmla="*/ 1451113 h 2067339"/>
                <a:gd name="connsiteX54" fmla="*/ 198782 w 2107095"/>
                <a:gd name="connsiteY54" fmla="*/ 1381539 h 2067339"/>
                <a:gd name="connsiteX55" fmla="*/ 228600 w 2107095"/>
                <a:gd name="connsiteY55" fmla="*/ 1371600 h 2067339"/>
                <a:gd name="connsiteX56" fmla="*/ 327991 w 2107095"/>
                <a:gd name="connsiteY56" fmla="*/ 1331843 h 2067339"/>
                <a:gd name="connsiteX57" fmla="*/ 407504 w 2107095"/>
                <a:gd name="connsiteY57" fmla="*/ 1311965 h 2067339"/>
                <a:gd name="connsiteX58" fmla="*/ 437321 w 2107095"/>
                <a:gd name="connsiteY58" fmla="*/ 1302026 h 2067339"/>
                <a:gd name="connsiteX59" fmla="*/ 546652 w 2107095"/>
                <a:gd name="connsiteY59" fmla="*/ 1272209 h 2067339"/>
                <a:gd name="connsiteX60" fmla="*/ 636104 w 2107095"/>
                <a:gd name="connsiteY60" fmla="*/ 1232452 h 2067339"/>
                <a:gd name="connsiteX61" fmla="*/ 715617 w 2107095"/>
                <a:gd name="connsiteY61" fmla="*/ 1202635 h 2067339"/>
                <a:gd name="connsiteX62" fmla="*/ 805069 w 2107095"/>
                <a:gd name="connsiteY62" fmla="*/ 1152939 h 2067339"/>
                <a:gd name="connsiteX63" fmla="*/ 864704 w 2107095"/>
                <a:gd name="connsiteY63" fmla="*/ 1103243 h 2067339"/>
                <a:gd name="connsiteX64" fmla="*/ 944217 w 2107095"/>
                <a:gd name="connsiteY64" fmla="*/ 1033670 h 2067339"/>
                <a:gd name="connsiteX65" fmla="*/ 974034 w 2107095"/>
                <a:gd name="connsiteY65" fmla="*/ 1023730 h 2067339"/>
                <a:gd name="connsiteX66" fmla="*/ 1023730 w 2107095"/>
                <a:gd name="connsiteY66" fmla="*/ 974035 h 2067339"/>
                <a:gd name="connsiteX67" fmla="*/ 1043608 w 2107095"/>
                <a:gd name="connsiteY67" fmla="*/ 944217 h 2067339"/>
                <a:gd name="connsiteX68" fmla="*/ 1063487 w 2107095"/>
                <a:gd name="connsiteY68" fmla="*/ 924339 h 2067339"/>
                <a:gd name="connsiteX69" fmla="*/ 1103243 w 2107095"/>
                <a:gd name="connsiteY69" fmla="*/ 864704 h 2067339"/>
                <a:gd name="connsiteX70" fmla="*/ 1123121 w 2107095"/>
                <a:gd name="connsiteY70" fmla="*/ 834887 h 2067339"/>
                <a:gd name="connsiteX71" fmla="*/ 1162878 w 2107095"/>
                <a:gd name="connsiteY71" fmla="*/ 745435 h 2067339"/>
                <a:gd name="connsiteX72" fmla="*/ 1172817 w 2107095"/>
                <a:gd name="connsiteY72" fmla="*/ 715617 h 2067339"/>
                <a:gd name="connsiteX73" fmla="*/ 1192695 w 2107095"/>
                <a:gd name="connsiteY73" fmla="*/ 636104 h 2067339"/>
                <a:gd name="connsiteX74" fmla="*/ 1202634 w 2107095"/>
                <a:gd name="connsiteY74" fmla="*/ 546652 h 2067339"/>
                <a:gd name="connsiteX75" fmla="*/ 1212573 w 2107095"/>
                <a:gd name="connsiteY75" fmla="*/ 437322 h 2067339"/>
                <a:gd name="connsiteX76" fmla="*/ 1222513 w 2107095"/>
                <a:gd name="connsiteY76" fmla="*/ 387626 h 2067339"/>
                <a:gd name="connsiteX77" fmla="*/ 1242391 w 2107095"/>
                <a:gd name="connsiteY77" fmla="*/ 248478 h 2067339"/>
                <a:gd name="connsiteX78" fmla="*/ 1252330 w 2107095"/>
                <a:gd name="connsiteY78" fmla="*/ 198783 h 2067339"/>
                <a:gd name="connsiteX79" fmla="*/ 1262269 w 2107095"/>
                <a:gd name="connsiteY79" fmla="*/ 159026 h 2067339"/>
                <a:gd name="connsiteX80" fmla="*/ 1272208 w 2107095"/>
                <a:gd name="connsiteY80" fmla="*/ 99391 h 2067339"/>
                <a:gd name="connsiteX81" fmla="*/ 1311965 w 2107095"/>
                <a:gd name="connsiteY81" fmla="*/ 19878 h 2067339"/>
                <a:gd name="connsiteX82" fmla="*/ 1341782 w 2107095"/>
                <a:gd name="connsiteY82" fmla="*/ 9939 h 2067339"/>
                <a:gd name="connsiteX83" fmla="*/ 1371600 w 2107095"/>
                <a:gd name="connsiteY83" fmla="*/ 0 h 2067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2107095" h="2067339">
                  <a:moveTo>
                    <a:pt x="1371600" y="0"/>
                  </a:moveTo>
                  <a:lnTo>
                    <a:pt x="1520687" y="49696"/>
                  </a:lnTo>
                  <a:lnTo>
                    <a:pt x="1580321" y="69574"/>
                  </a:lnTo>
                  <a:cubicBezTo>
                    <a:pt x="1590260" y="72887"/>
                    <a:pt x="1599975" y="76972"/>
                    <a:pt x="1610139" y="79513"/>
                  </a:cubicBezTo>
                  <a:lnTo>
                    <a:pt x="1729408" y="109330"/>
                  </a:lnTo>
                  <a:cubicBezTo>
                    <a:pt x="1742660" y="112643"/>
                    <a:pt x="1756206" y="114950"/>
                    <a:pt x="1769165" y="119270"/>
                  </a:cubicBezTo>
                  <a:cubicBezTo>
                    <a:pt x="1869370" y="152672"/>
                    <a:pt x="1713939" y="101708"/>
                    <a:pt x="1838739" y="139148"/>
                  </a:cubicBezTo>
                  <a:cubicBezTo>
                    <a:pt x="1858809" y="145169"/>
                    <a:pt x="1878495" y="152400"/>
                    <a:pt x="1898373" y="159026"/>
                  </a:cubicBezTo>
                  <a:lnTo>
                    <a:pt x="1928191" y="168965"/>
                  </a:lnTo>
                  <a:lnTo>
                    <a:pt x="1958008" y="178904"/>
                  </a:lnTo>
                  <a:cubicBezTo>
                    <a:pt x="1964634" y="185530"/>
                    <a:pt x="1969851" y="193962"/>
                    <a:pt x="1977887" y="198783"/>
                  </a:cubicBezTo>
                  <a:cubicBezTo>
                    <a:pt x="1986871" y="204173"/>
                    <a:pt x="1999523" y="202177"/>
                    <a:pt x="2007704" y="208722"/>
                  </a:cubicBezTo>
                  <a:cubicBezTo>
                    <a:pt x="2017032" y="216184"/>
                    <a:pt x="2019135" y="230093"/>
                    <a:pt x="2027582" y="238539"/>
                  </a:cubicBezTo>
                  <a:cubicBezTo>
                    <a:pt x="2036029" y="246986"/>
                    <a:pt x="2047461" y="251791"/>
                    <a:pt x="2057400" y="258417"/>
                  </a:cubicBezTo>
                  <a:cubicBezTo>
                    <a:pt x="2088901" y="305670"/>
                    <a:pt x="2073500" y="276902"/>
                    <a:pt x="2097156" y="347870"/>
                  </a:cubicBezTo>
                  <a:lnTo>
                    <a:pt x="2107095" y="377687"/>
                  </a:lnTo>
                  <a:cubicBezTo>
                    <a:pt x="2105054" y="400136"/>
                    <a:pt x="2110886" y="528824"/>
                    <a:pt x="2057400" y="546652"/>
                  </a:cubicBezTo>
                  <a:lnTo>
                    <a:pt x="2027582" y="556591"/>
                  </a:lnTo>
                  <a:cubicBezTo>
                    <a:pt x="2017643" y="563217"/>
                    <a:pt x="2006212" y="568023"/>
                    <a:pt x="1997765" y="576470"/>
                  </a:cubicBezTo>
                  <a:cubicBezTo>
                    <a:pt x="1989319" y="584917"/>
                    <a:pt x="1987215" y="598825"/>
                    <a:pt x="1977887" y="606287"/>
                  </a:cubicBezTo>
                  <a:cubicBezTo>
                    <a:pt x="1969706" y="612832"/>
                    <a:pt x="1958008" y="612913"/>
                    <a:pt x="1948069" y="616226"/>
                  </a:cubicBezTo>
                  <a:cubicBezTo>
                    <a:pt x="1941443" y="626165"/>
                    <a:pt x="1936638" y="637596"/>
                    <a:pt x="1928191" y="646043"/>
                  </a:cubicBezTo>
                  <a:cubicBezTo>
                    <a:pt x="1919744" y="654490"/>
                    <a:pt x="1906239" y="656932"/>
                    <a:pt x="1898373" y="665922"/>
                  </a:cubicBezTo>
                  <a:cubicBezTo>
                    <a:pt x="1882641" y="683902"/>
                    <a:pt x="1871869" y="705679"/>
                    <a:pt x="1858617" y="725557"/>
                  </a:cubicBezTo>
                  <a:lnTo>
                    <a:pt x="1838739" y="755374"/>
                  </a:lnTo>
                  <a:cubicBezTo>
                    <a:pt x="1842052" y="805070"/>
                    <a:pt x="1841634" y="855156"/>
                    <a:pt x="1848678" y="904461"/>
                  </a:cubicBezTo>
                  <a:cubicBezTo>
                    <a:pt x="1858854" y="975695"/>
                    <a:pt x="1858806" y="952321"/>
                    <a:pt x="1898373" y="983974"/>
                  </a:cubicBezTo>
                  <a:cubicBezTo>
                    <a:pt x="1905690" y="989828"/>
                    <a:pt x="1912629" y="996355"/>
                    <a:pt x="1918252" y="1003852"/>
                  </a:cubicBezTo>
                  <a:cubicBezTo>
                    <a:pt x="1985684" y="1093761"/>
                    <a:pt x="1932298" y="1037778"/>
                    <a:pt x="1977887" y="1083365"/>
                  </a:cubicBezTo>
                  <a:cubicBezTo>
                    <a:pt x="1981200" y="1093304"/>
                    <a:pt x="1983141" y="1103812"/>
                    <a:pt x="1987826" y="1113183"/>
                  </a:cubicBezTo>
                  <a:cubicBezTo>
                    <a:pt x="1993168" y="1123867"/>
                    <a:pt x="2002853" y="1132084"/>
                    <a:pt x="2007704" y="1143000"/>
                  </a:cubicBezTo>
                  <a:cubicBezTo>
                    <a:pt x="2016214" y="1162148"/>
                    <a:pt x="2020956" y="1182757"/>
                    <a:pt x="2027582" y="1202635"/>
                  </a:cubicBezTo>
                  <a:lnTo>
                    <a:pt x="2037521" y="1232452"/>
                  </a:lnTo>
                  <a:lnTo>
                    <a:pt x="2047460" y="1262270"/>
                  </a:lnTo>
                  <a:cubicBezTo>
                    <a:pt x="2044147" y="1358348"/>
                    <a:pt x="2043337" y="1454545"/>
                    <a:pt x="2037521" y="1550504"/>
                  </a:cubicBezTo>
                  <a:cubicBezTo>
                    <a:pt x="2036695" y="1564139"/>
                    <a:pt x="2031507" y="1577177"/>
                    <a:pt x="2027582" y="1590261"/>
                  </a:cubicBezTo>
                  <a:cubicBezTo>
                    <a:pt x="2021561" y="1610331"/>
                    <a:pt x="2014330" y="1630018"/>
                    <a:pt x="2007704" y="1649896"/>
                  </a:cubicBezTo>
                  <a:lnTo>
                    <a:pt x="1987826" y="1709530"/>
                  </a:lnTo>
                  <a:lnTo>
                    <a:pt x="1967947" y="1769165"/>
                  </a:lnTo>
                  <a:cubicBezTo>
                    <a:pt x="1958476" y="1797578"/>
                    <a:pt x="1954307" y="1807547"/>
                    <a:pt x="1948069" y="1838739"/>
                  </a:cubicBezTo>
                  <a:cubicBezTo>
                    <a:pt x="1926492" y="1946626"/>
                    <a:pt x="1949510" y="1852133"/>
                    <a:pt x="1928191" y="1948070"/>
                  </a:cubicBezTo>
                  <a:cubicBezTo>
                    <a:pt x="1921207" y="1979496"/>
                    <a:pt x="1917619" y="2014542"/>
                    <a:pt x="1878495" y="2027583"/>
                  </a:cubicBezTo>
                  <a:cubicBezTo>
                    <a:pt x="1858617" y="2034209"/>
                    <a:pt x="1839710" y="2045376"/>
                    <a:pt x="1818860" y="2047461"/>
                  </a:cubicBezTo>
                  <a:cubicBezTo>
                    <a:pt x="1696158" y="2059731"/>
                    <a:pt x="1752430" y="2052691"/>
                    <a:pt x="1649895" y="2067339"/>
                  </a:cubicBezTo>
                  <a:lnTo>
                    <a:pt x="337930" y="2057400"/>
                  </a:lnTo>
                  <a:cubicBezTo>
                    <a:pt x="309387" y="2056995"/>
                    <a:pt x="223702" y="2044494"/>
                    <a:pt x="188843" y="2037522"/>
                  </a:cubicBezTo>
                  <a:cubicBezTo>
                    <a:pt x="175448" y="2034843"/>
                    <a:pt x="162171" y="2031508"/>
                    <a:pt x="149087" y="2027583"/>
                  </a:cubicBezTo>
                  <a:cubicBezTo>
                    <a:pt x="129017" y="2021562"/>
                    <a:pt x="89452" y="2007704"/>
                    <a:pt x="89452" y="2007704"/>
                  </a:cubicBezTo>
                  <a:cubicBezTo>
                    <a:pt x="65903" y="1984156"/>
                    <a:pt x="41057" y="1961911"/>
                    <a:pt x="29817" y="1928191"/>
                  </a:cubicBezTo>
                  <a:lnTo>
                    <a:pt x="9939" y="1868557"/>
                  </a:lnTo>
                  <a:lnTo>
                    <a:pt x="0" y="1838739"/>
                  </a:lnTo>
                  <a:cubicBezTo>
                    <a:pt x="3580" y="1759973"/>
                    <a:pt x="2004" y="1639875"/>
                    <a:pt x="19878" y="1550504"/>
                  </a:cubicBezTo>
                  <a:cubicBezTo>
                    <a:pt x="21933" y="1540231"/>
                    <a:pt x="25132" y="1530058"/>
                    <a:pt x="29817" y="1520687"/>
                  </a:cubicBezTo>
                  <a:cubicBezTo>
                    <a:pt x="57977" y="1464366"/>
                    <a:pt x="49696" y="1510747"/>
                    <a:pt x="109330" y="1451113"/>
                  </a:cubicBezTo>
                  <a:cubicBezTo>
                    <a:pt x="135057" y="1425386"/>
                    <a:pt x="163118" y="1393427"/>
                    <a:pt x="198782" y="1381539"/>
                  </a:cubicBezTo>
                  <a:cubicBezTo>
                    <a:pt x="208721" y="1378226"/>
                    <a:pt x="218970" y="1375727"/>
                    <a:pt x="228600" y="1371600"/>
                  </a:cubicBezTo>
                  <a:cubicBezTo>
                    <a:pt x="286178" y="1346924"/>
                    <a:pt x="255600" y="1349940"/>
                    <a:pt x="327991" y="1331843"/>
                  </a:cubicBezTo>
                  <a:cubicBezTo>
                    <a:pt x="354495" y="1325217"/>
                    <a:pt x="381586" y="1320604"/>
                    <a:pt x="407504" y="1311965"/>
                  </a:cubicBezTo>
                  <a:cubicBezTo>
                    <a:pt x="417443" y="1308652"/>
                    <a:pt x="427214" y="1304783"/>
                    <a:pt x="437321" y="1302026"/>
                  </a:cubicBezTo>
                  <a:cubicBezTo>
                    <a:pt x="560633" y="1268396"/>
                    <a:pt x="478017" y="1295086"/>
                    <a:pt x="546652" y="1272209"/>
                  </a:cubicBezTo>
                  <a:cubicBezTo>
                    <a:pt x="634354" y="1213738"/>
                    <a:pt x="494181" y="1303413"/>
                    <a:pt x="636104" y="1232452"/>
                  </a:cubicBezTo>
                  <a:cubicBezTo>
                    <a:pt x="688078" y="1206465"/>
                    <a:pt x="661486" y="1216167"/>
                    <a:pt x="715617" y="1202635"/>
                  </a:cubicBezTo>
                  <a:cubicBezTo>
                    <a:pt x="783969" y="1157067"/>
                    <a:pt x="752587" y="1170433"/>
                    <a:pt x="805069" y="1152939"/>
                  </a:cubicBezTo>
                  <a:cubicBezTo>
                    <a:pt x="924756" y="1033256"/>
                    <a:pt x="753996" y="1200113"/>
                    <a:pt x="864704" y="1103243"/>
                  </a:cubicBezTo>
                  <a:cubicBezTo>
                    <a:pt x="899248" y="1073017"/>
                    <a:pt x="906941" y="1052309"/>
                    <a:pt x="944217" y="1033670"/>
                  </a:cubicBezTo>
                  <a:cubicBezTo>
                    <a:pt x="953588" y="1028985"/>
                    <a:pt x="964095" y="1027043"/>
                    <a:pt x="974034" y="1023730"/>
                  </a:cubicBezTo>
                  <a:cubicBezTo>
                    <a:pt x="990599" y="1007165"/>
                    <a:pt x="1010736" y="993527"/>
                    <a:pt x="1023730" y="974035"/>
                  </a:cubicBezTo>
                  <a:cubicBezTo>
                    <a:pt x="1030356" y="964096"/>
                    <a:pt x="1036146" y="953545"/>
                    <a:pt x="1043608" y="944217"/>
                  </a:cubicBezTo>
                  <a:cubicBezTo>
                    <a:pt x="1049462" y="936900"/>
                    <a:pt x="1057864" y="931836"/>
                    <a:pt x="1063487" y="924339"/>
                  </a:cubicBezTo>
                  <a:cubicBezTo>
                    <a:pt x="1077821" y="905227"/>
                    <a:pt x="1089991" y="884582"/>
                    <a:pt x="1103243" y="864704"/>
                  </a:cubicBezTo>
                  <a:cubicBezTo>
                    <a:pt x="1109869" y="854765"/>
                    <a:pt x="1119343" y="846219"/>
                    <a:pt x="1123121" y="834887"/>
                  </a:cubicBezTo>
                  <a:cubicBezTo>
                    <a:pt x="1146778" y="763920"/>
                    <a:pt x="1131377" y="792687"/>
                    <a:pt x="1162878" y="745435"/>
                  </a:cubicBezTo>
                  <a:cubicBezTo>
                    <a:pt x="1166191" y="735496"/>
                    <a:pt x="1170060" y="725725"/>
                    <a:pt x="1172817" y="715617"/>
                  </a:cubicBezTo>
                  <a:cubicBezTo>
                    <a:pt x="1180005" y="689260"/>
                    <a:pt x="1192695" y="636104"/>
                    <a:pt x="1192695" y="636104"/>
                  </a:cubicBezTo>
                  <a:cubicBezTo>
                    <a:pt x="1196008" y="606287"/>
                    <a:pt x="1199649" y="576504"/>
                    <a:pt x="1202634" y="546652"/>
                  </a:cubicBezTo>
                  <a:cubicBezTo>
                    <a:pt x="1206275" y="510240"/>
                    <a:pt x="1208034" y="473633"/>
                    <a:pt x="1212573" y="437322"/>
                  </a:cubicBezTo>
                  <a:cubicBezTo>
                    <a:pt x="1214668" y="420559"/>
                    <a:pt x="1219878" y="404313"/>
                    <a:pt x="1222513" y="387626"/>
                  </a:cubicBezTo>
                  <a:cubicBezTo>
                    <a:pt x="1229821" y="341346"/>
                    <a:pt x="1233202" y="294422"/>
                    <a:pt x="1242391" y="248478"/>
                  </a:cubicBezTo>
                  <a:cubicBezTo>
                    <a:pt x="1245704" y="231913"/>
                    <a:pt x="1248665" y="215274"/>
                    <a:pt x="1252330" y="198783"/>
                  </a:cubicBezTo>
                  <a:cubicBezTo>
                    <a:pt x="1255293" y="185448"/>
                    <a:pt x="1259590" y="172421"/>
                    <a:pt x="1262269" y="159026"/>
                  </a:cubicBezTo>
                  <a:cubicBezTo>
                    <a:pt x="1266221" y="139265"/>
                    <a:pt x="1267320" y="118942"/>
                    <a:pt x="1272208" y="99391"/>
                  </a:cubicBezTo>
                  <a:cubicBezTo>
                    <a:pt x="1279204" y="71408"/>
                    <a:pt x="1284358" y="36443"/>
                    <a:pt x="1311965" y="19878"/>
                  </a:cubicBezTo>
                  <a:cubicBezTo>
                    <a:pt x="1320949" y="14488"/>
                    <a:pt x="1331509" y="7884"/>
                    <a:pt x="1341782" y="9939"/>
                  </a:cubicBezTo>
                  <a:cubicBezTo>
                    <a:pt x="1350971" y="11777"/>
                    <a:pt x="1355034" y="23191"/>
                    <a:pt x="1371600" y="0"/>
                  </a:cubicBezTo>
                  <a:close/>
                </a:path>
              </a:pathLst>
            </a:cu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2DED21E-C284-5670-F332-6066D96D8A9E}"/>
                </a:ext>
              </a:extLst>
            </p:cNvPr>
            <p:cNvSpPr txBox="1"/>
            <p:nvPr/>
          </p:nvSpPr>
          <p:spPr>
            <a:xfrm>
              <a:off x="516835" y="1919548"/>
              <a:ext cx="14495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British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04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23</Words>
  <Application>Microsoft Macintosh PowerPoint</Application>
  <PresentationFormat>Widescreen</PresentationFormat>
  <Paragraphs>10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He</dc:creator>
  <cp:lastModifiedBy>Hao He</cp:lastModifiedBy>
  <cp:revision>1</cp:revision>
  <cp:lastPrinted>2024-01-17T00:53:54Z</cp:lastPrinted>
  <dcterms:created xsi:type="dcterms:W3CDTF">2024-01-17T00:24:42Z</dcterms:created>
  <dcterms:modified xsi:type="dcterms:W3CDTF">2024-01-17T01:19:09Z</dcterms:modified>
</cp:coreProperties>
</file>