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2988-0320-9316-C70E-B9998B313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A6A8F-5283-D215-4988-7C66AF06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97D05-5EDB-9F6F-052F-059286DA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4E365-6AA7-91C6-28C2-6F747150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64272-5E0A-9EB8-307B-DD48DD59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7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B886-1529-12F9-AE57-2712826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9102E-2A50-1CC2-E1BA-6610DBB29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7B2C-D118-08AB-3CC0-427F2A88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F9CA2-6689-D57F-01D3-40EA5C86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4E80F-9B36-8BD8-0C55-CAD65B7E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5FED35-514A-4110-9920-AA36E7318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75407-D992-772D-433B-B3A2711F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E9789-B604-AB1A-08CE-AE0F4FFB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4CDB4-C619-287F-B42A-29FC11CD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D0CAA-8147-5ACB-E690-003096E2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7EEB3-1FC3-6F56-AB06-556028A2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20570-D818-504F-4B49-96E46E1A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8B491-5B26-7969-B3A1-22A30EC1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1EFEA-B41E-696E-3AC1-8E4E84C9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10D76-7A04-88D6-C211-86F2BAD5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8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AC0F-983C-9CAD-2033-16DFFA61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2B0C7-3F8C-B0E8-13FB-94E8AAA2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FAAA2-B582-E036-D8CE-1BE9E23D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C5FFD-F10C-E91C-92B2-61CD8511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1BDCA-FBF9-70D2-6597-8956C291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5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68531-6D88-C198-586E-123C8B13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05CF9-6638-EF42-4006-B24F9A1C9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806EA-B1C0-6887-6723-28E49F6C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A8432-A4C6-E77D-D7CE-F8814D94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9023D-2784-B925-BAE6-F8797032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2CF4E-B608-F647-AFDA-F828A01F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3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2324-7962-C95C-33AA-F5D56101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55C58-3BFE-A15F-C6EE-7F6F866F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B15D1-9752-8B04-E94E-D8DB70C8A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08820-4D34-2436-699C-2BFC9816A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365A4-B4EF-3E75-65A9-B571D6923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B14728-B541-13E3-CA1C-13EF8016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46D185-3FBC-949E-E4E4-819AA537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D0893-4DC5-7901-9811-CFD69AEA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E4134-2DEB-74B1-B98B-6A569ABD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DE2615-9D8C-31D5-4CFB-B8B6E96D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C207CF-588B-544F-EB5B-A75ABA3C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53D11-A398-C4EE-843C-1385D29B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39EF5-572E-51BE-C528-4D15764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5E5FE6-841C-1D4A-3B6E-B95A4D6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4A9F5-4BD8-9E13-D639-B4F4B9DD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0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A81C-697C-DE60-EBE0-60E75799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698C2-84C5-4DEF-215B-18168664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8E852-2513-FA40-1252-1981CF81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C78BB-24C6-1A4D-69D2-08D87400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C2E79-E715-DDEF-9EE7-738A97E4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1417B-BC16-A60A-5053-F1A5CAD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E0C94-8CC1-E53D-C815-8C663EF4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196F8-E256-3422-5580-AC2C48568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D10EE-FEA2-6EAF-EA40-84D34F24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02D70-5199-B262-DC73-BDC12CDD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AC419-42A7-72AD-3FED-1667C232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B6D86-9A46-FF2B-20CE-63C4C01A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3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5A97D3-91EE-956C-F177-8868602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4B699-3329-C2B3-5BBE-F78B5A2A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1F18-F1FF-06A7-30D6-7E7B84021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4395-EF36-4A49-89D1-7252AB7FAFC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27472-5008-E0D0-3A4F-260BCEA2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972C4-1ADF-C81C-6A52-F1785AC83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7BF5-9440-4EA7-BF95-A35BC3F07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core-os.cn/arceos-tutorial-book/ch01-0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A54D-B234-03DC-FE31-DFCE8A189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AB1CD-F2C4-E9D2-D40A-26897ACAD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02B39-08E1-ACB9-78C9-6A745AA1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8549C-9E9B-CBF2-7497-10D821BB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 </a:t>
            </a:r>
            <a:r>
              <a:rPr lang="en-US" altLang="zh-CN" dirty="0" err="1"/>
              <a:t>wsl</a:t>
            </a:r>
            <a:r>
              <a:rPr lang="en-US" altLang="zh-CN" dirty="0"/>
              <a:t> 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https://rcore-os.cn/arceos-tutorial-book/ch01-02.html</a:t>
            </a:r>
            <a:endParaRPr lang="en-US" altLang="zh-CN" dirty="0"/>
          </a:p>
          <a:p>
            <a:pPr lvl="1"/>
            <a:r>
              <a:rPr lang="en-US" altLang="zh-CN" dirty="0"/>
              <a:t>rust </a:t>
            </a:r>
          </a:p>
          <a:p>
            <a:pPr lvl="1"/>
            <a:r>
              <a:rPr lang="en-US" altLang="zh-CN" dirty="0" err="1"/>
              <a:t>qemu</a:t>
            </a:r>
            <a:endParaRPr lang="en-US" altLang="zh-CN" dirty="0"/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4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A8F55-7A9C-3E1B-1B92-CB539159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C91DA-EE40-D28A-F97B-5CA7675E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D254D-8845-5896-B305-3CB1A916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9" y="405190"/>
            <a:ext cx="10752381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6A46-61C9-40EC-6CCE-059EC20D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5F21D-2B4D-69B9-311E-3949EF37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81F76-CC1A-A298-BA53-D6ADFA99AD1F}"/>
              </a:ext>
            </a:extLst>
          </p:cNvPr>
          <p:cNvSpPr txBox="1"/>
          <p:nvPr/>
        </p:nvSpPr>
        <p:spPr>
          <a:xfrm>
            <a:off x="329679" y="311607"/>
            <a:ext cx="115326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安装编译所需的依赖包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sudo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apt install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autoconf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automake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autotools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-dev curl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libmpc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-dev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libmpfr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-dev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libgmp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-dev \ gawk build-essential bison flex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texinfo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gperf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libtool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patchutils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\ zlib1g-dev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libexpat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-dev pkg-config libglib2.0-dev libpixman-1-dev libsdl2-dev \ git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tmux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python3 python3-pip ninja-build </a:t>
            </a:r>
          </a:p>
          <a:p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下载源码包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en-US" altLang="zh-CN" sz="14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如果下载速度过慢可以使用我们提供的百度网盘链接：</a:t>
            </a:r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https://pan.baidu.com/s/1dykndFzY73nqkPL2QXs32Q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提取码：</a:t>
            </a:r>
            <a:r>
              <a:rPr lang="en-US" altLang="zh-CN" sz="1400" b="0" i="0" dirty="0" err="1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jimc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wget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https://download.qemu.org/qemu-7.0.0.tar.xz </a:t>
            </a:r>
          </a:p>
          <a:p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解压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en-US" altLang="zh-CN" sz="14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tar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xvJf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qemu-7.0.0.tar.xz </a:t>
            </a:r>
          </a:p>
          <a:p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编译安装并配置 </a:t>
            </a:r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RISC-V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支持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en-US" altLang="zh-CN" sz="14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cd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qemu-7.0.0 </a:t>
            </a: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./configure --target-list=riscv64-softmmu,riscv64-linux-user </a:t>
            </a:r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如果要支持图形界面，可添加 </a:t>
            </a:r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" --enable-</a:t>
            </a:r>
            <a:r>
              <a:rPr lang="en-US" altLang="zh-CN" sz="1400" b="0" i="0" dirty="0" err="1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sdl</a:t>
            </a:r>
            <a:r>
              <a:rPr lang="en-US" altLang="zh-CN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" </a:t>
            </a:r>
            <a:r>
              <a:rPr lang="zh-CN" altLang="en-US" sz="1400" b="0" i="0" dirty="0">
                <a:solidFill>
                  <a:srgbClr val="575757"/>
                </a:solidFill>
                <a:effectLst/>
                <a:latin typeface="Source Code Pro" panose="020B0509030403020204" pitchFamily="49" charset="0"/>
              </a:rPr>
              <a:t>参数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en-US" altLang="zh-CN" sz="14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make -j$(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nproc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8FB188-0F0C-700A-D73C-BEABEEB8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65" y="3340494"/>
            <a:ext cx="6466667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0E9E-474E-783E-4A62-ADE2FCB4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359EF-6CD3-380B-CBCA-9EB12890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rustlings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67F94-E49E-2FFB-83CE-D9E722BC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2F4FF-EEB9-44FD-FB3E-F5CE6AB0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334B16-2BAB-70D3-3692-904F048D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A2F61-A14D-3A4B-151C-EC71AA67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B13E2-6A24-DC8A-479E-3388F3E8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rustlings </a:t>
            </a:r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69726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6CF3-567D-C35D-AD6A-6F01A71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A19C7-F225-012A-1C06-973E7BA4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B4E4E-ACAF-5A62-349D-18DA5DE0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323D-14CF-3405-C61E-C0C6DED3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E3AA-F847-AB03-8788-912D9681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2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162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Source Code Pro</vt:lpstr>
      <vt:lpstr>Office 主题​​</vt:lpstr>
      <vt:lpstr>PowerPoint 演示文稿</vt:lpstr>
      <vt:lpstr>4-7</vt:lpstr>
      <vt:lpstr>PowerPoint 演示文稿</vt:lpstr>
      <vt:lpstr>PowerPoint 演示文稿</vt:lpstr>
      <vt:lpstr>4-8</vt:lpstr>
      <vt:lpstr>PowerPoint 演示文稿</vt:lpstr>
      <vt:lpstr>4-12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泽凯 朱</dc:creator>
  <cp:lastModifiedBy>泽凯 朱</cp:lastModifiedBy>
  <cp:revision>16</cp:revision>
  <dcterms:created xsi:type="dcterms:W3CDTF">2024-04-07T15:51:10Z</dcterms:created>
  <dcterms:modified xsi:type="dcterms:W3CDTF">2024-04-18T07:00:02Z</dcterms:modified>
</cp:coreProperties>
</file>