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5E6A4-D522-CB3C-3E39-4DB1C5556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E8A172-BE9D-E52E-B76F-8E1C3294C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502D3-14F0-E728-A773-253AB854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50B-FE6F-48AF-BA12-EBDADF71CC91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81B2B-644E-D903-62D5-92B5EF99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78871-54AE-4793-A269-89C9F7D4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745-9532-4CAE-80E6-04AFEC850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5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4189D-DE19-E184-0DE6-BF10950C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B33136-E33E-B925-64DC-EB1B18DE9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B53B9-A506-53A6-E465-54F7F54F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50B-FE6F-48AF-BA12-EBDADF71CC91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4B92B-05F7-A2D8-F178-71B14AEF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84C51-5A5F-C723-84BE-3D09185F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745-9532-4CAE-80E6-04AFEC850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5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62BD6E-BAD5-1C8D-ABDD-A13B7621E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A93F8D-3B3F-5876-5451-B7DF8C344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083FD-FBCD-D97E-5A1A-A5CA6633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50B-FE6F-48AF-BA12-EBDADF71CC91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7CC4E-7214-2C98-4534-3F7185B9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C815A-ADA2-A6D3-7624-9E895861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745-9532-4CAE-80E6-04AFEC850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5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3E135-B9D0-8A71-D117-CF2D1C90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8A25E-1E58-C06C-962D-A5C2DFAE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DB88F-413E-0155-DA6C-285E121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50B-FE6F-48AF-BA12-EBDADF71CC91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D1C3C-D4FC-06C3-12E8-E3732446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CAF0F-A037-45F3-D481-4779E8CB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745-9532-4CAE-80E6-04AFEC850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4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833D-6F38-6897-EBE8-DE0C8CC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0FF1A2-1A49-3ACE-D32C-9AABD65F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0FDE9-1FA8-23EE-EB51-25EC7BFD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50B-FE6F-48AF-BA12-EBDADF71CC91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353AF-5F0D-0FC2-E560-8485BEBE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FED9F-CFAB-E020-5787-C7DFC9E5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745-9532-4CAE-80E6-04AFEC850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1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1324B-A3A0-0DF1-ED2F-A87E78E7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B37D9-2D63-12B5-9CA4-01FE89A30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BF8432-BDEF-3312-D5B4-7E60961C3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1D53A-FF71-E02B-2C41-17C5FAF8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50B-FE6F-48AF-BA12-EBDADF71CC91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8054E5-5E58-D065-4731-AEE1AA01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59E8B2-CC9C-156B-6AD4-54759335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745-9532-4CAE-80E6-04AFEC850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4F4A3-663D-3788-E5FC-12E429CD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6ABCC-0A39-B87A-5781-CC0658F0F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A1D4D-74B2-F9BF-3443-188E29DFC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E1D42C-8D26-0A68-044E-FE42FD433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BB3FF6-94EA-D24D-73B3-82095BF62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AB6F7F-A96D-9C2B-E07B-EB065058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50B-FE6F-48AF-BA12-EBDADF71CC91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8BEC3E-1E00-D605-B7D7-D5B3B5D5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04EA43-5E0B-608A-F275-B646308A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745-9532-4CAE-80E6-04AFEC850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2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D632F-AE4B-1742-8573-FFEB8A55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7ED7A9-3191-287C-90A7-A1278928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50B-FE6F-48AF-BA12-EBDADF71CC91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C4EC50-09D4-6C34-4784-5BBD35BC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B82E96-3F8D-D8A8-C8F2-140B3D02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745-9532-4CAE-80E6-04AFEC850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2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9870F7-5CE9-C304-0499-8FD8E920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50B-FE6F-48AF-BA12-EBDADF71CC91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9C29E-4B8B-90C9-1B67-4803F2BD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FF082D-853A-DDD2-73AD-E14700BF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745-9532-4CAE-80E6-04AFEC850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55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B5F69-5CF6-4033-69A2-AB3A070A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EBFE2-75B5-13BE-8E9F-77D26808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9937A-53B6-E4EE-9AD6-8B8F66B00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CF3D22-002B-1498-0B80-3129FA36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50B-FE6F-48AF-BA12-EBDADF71CC91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0AB5E-ECFC-1C61-3AB1-F6D432A2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B9143-F39B-5DC6-3632-9E395306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745-9532-4CAE-80E6-04AFEC850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7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E1771-7CF6-8570-E0C9-40DCB5CA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C3F537-00DB-83CB-FF13-E22DD6840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FE867-128C-7678-BCC4-BC3E7E7D6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DDDD91-ECAA-35E2-A5DA-CF92C696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550B-FE6F-48AF-BA12-EBDADF71CC91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676B6-B3FB-B6B7-76CA-F02B328A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FD6047-0560-EABC-35B2-F9CDCD20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745-9532-4CAE-80E6-04AFEC850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9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7C2D5D-BBF2-147B-B220-303C21DB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287B0-2BD2-BC4F-BE7D-D414FC9DD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85202-5D7E-63C3-01B5-3A3940B4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550B-FE6F-48AF-BA12-EBDADF71CC91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72B1C-1171-1E4F-F072-5C2EADA77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D2CBE-1D74-8992-939A-C1C83111E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A745-9532-4CAE-80E6-04AFEC850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0564-6B61-5C6D-1B1C-A97182114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Rust Quiz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DADD9A-9D55-A97B-C358-3BEA4D5E3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27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B6EF7-F735-43F2-F0B3-DDF9BA98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Quiz #1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670CFE-BFD3-90E9-BF34-75557815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895" y="1027906"/>
            <a:ext cx="4161905" cy="50190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F8CD96-5620-8FAB-FD26-D7659B0A0268}"/>
              </a:ext>
            </a:extLst>
          </p:cNvPr>
          <p:cNvSpPr txBox="1"/>
          <p:nvPr/>
        </p:nvSpPr>
        <p:spPr>
          <a:xfrm>
            <a:off x="838200" y="1690688"/>
            <a:ext cx="52578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001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B6EF7-F735-43F2-F0B3-DDF9BA98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Quiz #1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670CFE-BFD3-90E9-BF34-75557815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895" y="1027906"/>
            <a:ext cx="4161905" cy="50190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F8CD96-5620-8FAB-FD26-D7659B0A0268}"/>
              </a:ext>
            </a:extLst>
          </p:cNvPr>
          <p:cNvSpPr txBox="1"/>
          <p:nvPr/>
        </p:nvSpPr>
        <p:spPr>
          <a:xfrm>
            <a:off x="838200" y="1690688"/>
            <a:ext cx="52578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答案：正常输出，内容为 </a:t>
            </a:r>
            <a:r>
              <a:rPr lang="en-US" altLang="zh-CN" dirty="0"/>
              <a:t>112</a:t>
            </a:r>
          </a:p>
          <a:p>
            <a:endParaRPr lang="en-US" altLang="zh-CN" dirty="0"/>
          </a:p>
          <a:p>
            <a:r>
              <a:rPr lang="zh-CN" altLang="en-US" dirty="0"/>
              <a:t>相关知识：</a:t>
            </a:r>
            <a:r>
              <a:rPr lang="en-US" altLang="zh-CN" dirty="0"/>
              <a:t>rust </a:t>
            </a:r>
            <a:r>
              <a:rPr lang="zh-CN" altLang="en-US" dirty="0"/>
              <a:t>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$( )*		</a:t>
            </a:r>
            <a:r>
              <a:rPr lang="zh-CN" altLang="en-US" dirty="0"/>
              <a:t>匹配一个或多个</a:t>
            </a:r>
            <a:endParaRPr lang="en-US" altLang="zh-CN" dirty="0"/>
          </a:p>
          <a:p>
            <a:r>
              <a:rPr lang="en-US" altLang="zh-CN" dirty="0"/>
              <a:t>$s: </a:t>
            </a:r>
            <a:r>
              <a:rPr lang="en-US" altLang="zh-CN" dirty="0" err="1"/>
              <a:t>stmt</a:t>
            </a:r>
            <a:r>
              <a:rPr lang="en-US" altLang="zh-CN" dirty="0"/>
              <a:t>		s </a:t>
            </a:r>
            <a:r>
              <a:rPr lang="zh-CN" altLang="en-US" dirty="0"/>
              <a:t>是 </a:t>
            </a:r>
            <a:r>
              <a:rPr lang="en-US" altLang="zh-CN" dirty="0"/>
              <a:t>statement</a:t>
            </a:r>
          </a:p>
          <a:p>
            <a:r>
              <a:rPr lang="en-US" altLang="zh-CN" dirty="0"/>
              <a:t>&lt;&lt;*		</a:t>
            </a:r>
            <a:r>
              <a:rPr lang="zh-CN" altLang="en-US" dirty="0"/>
              <a:t>各个部分之间用 </a:t>
            </a:r>
            <a:r>
              <a:rPr lang="en-US" altLang="zh-CN" dirty="0"/>
              <a:t>&lt;&lt; </a:t>
            </a:r>
            <a:r>
              <a:rPr lang="zh-CN" altLang="en-US" dirty="0"/>
              <a:t>连接</a:t>
            </a:r>
            <a:r>
              <a:rPr lang="en-US" altLang="zh-CN" dirty="0"/>
              <a:t>(</a:t>
            </a:r>
            <a:r>
              <a:rPr lang="zh-CN" altLang="en-US" dirty="0"/>
              <a:t>左移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展开后按我的理解应该变成这样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4A5FF9-3944-3785-7199-E2AF143550F1}"/>
              </a:ext>
            </a:extLst>
          </p:cNvPr>
          <p:cNvSpPr txBox="1"/>
          <p:nvPr/>
        </p:nvSpPr>
        <p:spPr>
          <a:xfrm>
            <a:off x="1140861" y="4437953"/>
            <a:ext cx="4652477" cy="18158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print!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"{}{}{}"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"return || true"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"(return) || true"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"{return}"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"|| true"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41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B6EF7-F735-43F2-F0B3-DDF9BA98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Quiz #2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F8CD96-5620-8FAB-FD26-D7659B0A0268}"/>
              </a:ext>
            </a:extLst>
          </p:cNvPr>
          <p:cNvSpPr txBox="1"/>
          <p:nvPr/>
        </p:nvSpPr>
        <p:spPr>
          <a:xfrm>
            <a:off x="838200" y="1690688"/>
            <a:ext cx="52578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答案：正常输出，内容为 </a:t>
            </a:r>
            <a:r>
              <a:rPr lang="en-US" altLang="zh-CN" dirty="0"/>
              <a:t>123</a:t>
            </a:r>
          </a:p>
          <a:p>
            <a:endParaRPr lang="en-US" altLang="zh-CN" dirty="0"/>
          </a:p>
          <a:p>
            <a:r>
              <a:rPr lang="zh-CN" altLang="en-US" dirty="0"/>
              <a:t>相关知识：闭包、语句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四个都是一个闭包。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 </a:t>
            </a:r>
            <a:r>
              <a:rPr lang="zh-CN" altLang="en-US" dirty="0"/>
              <a:t>中，</a:t>
            </a:r>
            <a:r>
              <a:rPr lang="en-US" altLang="zh-CN" dirty="0"/>
              <a:t>{} </a:t>
            </a:r>
            <a:r>
              <a:rPr lang="zh-CN" altLang="en-US" dirty="0"/>
              <a:t>是个空语句块，值为空元组 </a:t>
            </a:r>
            <a:r>
              <a:rPr lang="en-US" altLang="zh-CN" dirty="0"/>
              <a:t>()</a:t>
            </a:r>
            <a:r>
              <a:rPr lang="zh-CN" altLang="en-US" dirty="0"/>
              <a:t>，和前面两个一样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中，是一个语句块，包含两个语句，一个是空语句块 </a:t>
            </a:r>
            <a:r>
              <a:rPr lang="en-US" altLang="zh-CN" dirty="0"/>
              <a:t>{}</a:t>
            </a:r>
            <a:r>
              <a:rPr lang="zh-CN" altLang="en-US" dirty="0"/>
              <a:t>，另一个是一个 </a:t>
            </a:r>
            <a:r>
              <a:rPr lang="en-US" altLang="zh-CN" dirty="0"/>
              <a:t>S(4) </a:t>
            </a:r>
            <a:r>
              <a:rPr lang="zh-CN" altLang="en-US" dirty="0"/>
              <a:t>的引用。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D2B3F8-E4F4-AEA5-82E2-A7DC3DEE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514" y="365125"/>
            <a:ext cx="4314286" cy="5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B6EF7-F735-43F2-F0B3-DDF9BA98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Quiz #3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F8CD96-5620-8FAB-FD26-D7659B0A0268}"/>
              </a:ext>
            </a:extLst>
          </p:cNvPr>
          <p:cNvSpPr txBox="1"/>
          <p:nvPr/>
        </p:nvSpPr>
        <p:spPr>
          <a:xfrm>
            <a:off x="838200" y="1690688"/>
            <a:ext cx="52578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D18F22-C243-7690-8AFD-6996B0509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657" y="1695298"/>
            <a:ext cx="4257143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1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510C9-6AD3-8372-E6C5-BD2DC70D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Quiz #2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53298-5A09-FE3B-6F6D-4617BF47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4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193</Words>
  <Application>Microsoft Office PowerPoint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Office 主题​​</vt:lpstr>
      <vt:lpstr>Rust Quiz</vt:lpstr>
      <vt:lpstr>Rust Quiz #1</vt:lpstr>
      <vt:lpstr>Rust Quiz #1</vt:lpstr>
      <vt:lpstr>Rust Quiz #2</vt:lpstr>
      <vt:lpstr>Rust Quiz #3</vt:lpstr>
      <vt:lpstr>Rust Quiz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Quiz</dc:title>
  <dc:creator>泽凯 朱</dc:creator>
  <cp:lastModifiedBy>泽凯 朱</cp:lastModifiedBy>
  <cp:revision>19</cp:revision>
  <dcterms:created xsi:type="dcterms:W3CDTF">2024-04-12T13:27:41Z</dcterms:created>
  <dcterms:modified xsi:type="dcterms:W3CDTF">2024-04-13T08:35:41Z</dcterms:modified>
</cp:coreProperties>
</file>