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C336-F4E8-41EC-AA07-478492A0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59D51-3D64-F48E-A6BD-E0D1DFF7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3DF7-BD7F-F5B7-58C2-EF82802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E7285-DCE5-3889-E5E5-92BB551C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62C59-38B8-7D21-3C1B-96F51ACD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0A651-AAF0-7768-8873-972C9B99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86B27-42F4-4D01-25C9-F65538BA2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4DCC7-6D2D-A05F-6A56-4D532D5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5CC6-8AB0-F7E7-8361-95A20688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8E373-A678-0BD5-15A5-B1C8B002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0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6D5687-77F4-3C5D-0C4D-0641B064C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F7940-0321-EF7D-609F-F2DBFD5B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ADF19-52FD-0BEC-3DB3-9ADED170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C3544-B0F1-BEEA-2ACF-0BE800E9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DB3FA-F136-B905-9317-8D7CF0A8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272B-D792-743B-6ACE-731B81F8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BC772-5B40-A791-7EAC-6DE48E6D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566B1-EE43-F435-CEE5-E9603308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D92B2-10DE-D7B9-6367-3055376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4899D-4205-F802-9EC4-43376132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9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8DC5-0248-B6B0-34EA-04E3EA59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F9AB9-53CB-F0E0-F3F0-7E7EF2CD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2176D-83B9-7343-CFBE-DAFA1087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4428-66D9-E64E-5F9B-F6A08906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B8DAE-8F6E-D1F3-DEDC-5A5DED68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3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11E1F-45E6-BB4D-C0DA-4A63B313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F6E2C-EB99-DD05-4C04-174525171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D4396-AF95-F559-80CA-1093CF205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1EA94-DA25-4DBF-B770-4D00174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EC744-7FF8-3819-6340-FD2E9E4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2F8A7-453D-135D-9A0D-D81F558E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9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C606-0CEB-F7C0-6F98-2D6CADE5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F972B-9E67-8A02-E4ED-8C173729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1B347-1DD2-32B8-F5AA-C9AB51D1E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9186C-45D8-44FF-C0F3-EF2FE387F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57C31-B364-B4BC-5DB5-54356FD6C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2C4CA2-1AD6-B8BF-6EBE-069D9854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409B15-3C26-FDAB-F060-1103FEBB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577E82-95F4-1DE0-A480-0C7DAF8B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3F8D7-B55F-04D3-3D13-D061F31B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35DFB1-0CB8-3D3F-694B-74C6989D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D4B1D-890B-FDA3-3CE8-4A5D26A6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47949-B685-7379-10B8-4B75E448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8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45FBD5-3871-842B-F102-744F5959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5EAAF-66AF-1EB6-C584-D162FCD6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4A9BE-0A0A-22AD-8B55-78D7E2B8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6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AAE55-9E36-1D17-2EE2-CDFF4246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F7682-7ED6-EBB3-91C2-0B7E1909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C1576-0042-6F10-423F-F30220C3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19510-DE6B-B2CE-5FA1-C0F198D1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0609-C718-A1CF-330A-1B4565BB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44220-1E20-3B79-602B-D5608445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5054-8599-8F27-330C-83FBF6C8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E56AD3-E624-0AB6-C2E8-7FDDCB1A6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381EB-1D3E-0581-5A4A-B8C6E065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37975-049A-5F78-A97F-1E783002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E61FA-B14D-0EAA-A5A6-1FB63E22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515A9-8EF4-5A64-D6DF-959DC6D7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F47FC-9B49-406D-496F-D48FE9AD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E6224-A8A8-48D4-4084-89A2C567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22F58-A182-CF3D-3FA3-8905428F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5DCF-D752-4035-BA0B-6BDF5241DDD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6E360-45AB-D4A4-FDA1-334783CCB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6E37F-1E02-1CEC-3C53-F3F9A2F3B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61AA-FA45-4B63-A999-160DC3714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3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4E90-95EA-C43E-AA21-372AA35D3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0717A-34D8-6D80-9B6E-81AD0D4A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F2124-0698-2423-646B-056D5DC4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E1B33-7B44-18D3-A5A5-EC80B337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EBBCDB-4EF9-0F63-A822-6D393B6B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3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ADEB9-CCEE-62E6-5BEC-AD868D6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492ED-2158-167D-ED68-88C0751B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51C7FE-D603-F57E-5B36-DDCFF5E4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EB645F-2556-D4C4-906A-FC2120030AF1}"/>
              </a:ext>
            </a:extLst>
          </p:cNvPr>
          <p:cNvSpPr txBox="1"/>
          <p:nvPr/>
        </p:nvSpPr>
        <p:spPr>
          <a:xfrm>
            <a:off x="4429125" y="1640959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入口函数</a:t>
            </a:r>
          </a:p>
        </p:txBody>
      </p:sp>
    </p:spTree>
    <p:extLst>
      <p:ext uri="{BB962C8B-B14F-4D97-AF65-F5344CB8AC3E}">
        <p14:creationId xmlns:p14="http://schemas.microsoft.com/office/powerpoint/2010/main" val="31894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A526-A0B7-E44B-21E1-58ACC6C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C4FAE-4D85-B2DB-1685-5829A07E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037D3C-FEDC-E32F-6071-E0B72143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4B113D-FE8B-45AF-3127-1803AF38B62B}"/>
              </a:ext>
            </a:extLst>
          </p:cNvPr>
          <p:cNvSpPr txBox="1"/>
          <p:nvPr/>
        </p:nvSpPr>
        <p:spPr>
          <a:xfrm>
            <a:off x="4429125" y="1640959"/>
            <a:ext cx="110799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入口函数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6EB08C-C8AB-838D-E2A9-998CC389C8F5}"/>
              </a:ext>
            </a:extLst>
          </p:cNvPr>
          <p:cNvSpPr txBox="1"/>
          <p:nvPr/>
        </p:nvSpPr>
        <p:spPr>
          <a:xfrm>
            <a:off x="9367838" y="5374759"/>
            <a:ext cx="216217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缺少退出机制，如调用 </a:t>
            </a:r>
            <a:r>
              <a:rPr lang="en-US" altLang="zh-CN" dirty="0"/>
              <a:t>exit </a:t>
            </a:r>
            <a:r>
              <a:rPr lang="zh-CN" altLang="en-US" dirty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1492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27256-D6A3-9E55-52CA-D4435E46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3AE3E-D83B-F0FB-27A8-734F08DA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F50D79-2AD8-53DA-F2C8-2A697137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8041EE-755C-A31C-C4E6-26D24374F3AD}"/>
              </a:ext>
            </a:extLst>
          </p:cNvPr>
          <p:cNvSpPr txBox="1"/>
          <p:nvPr/>
        </p:nvSpPr>
        <p:spPr>
          <a:xfrm>
            <a:off x="7867649" y="1388825"/>
            <a:ext cx="25050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用户态最小化执行环境</a:t>
            </a:r>
          </a:p>
        </p:txBody>
      </p:sp>
    </p:spTree>
    <p:extLst>
      <p:ext uri="{BB962C8B-B14F-4D97-AF65-F5344CB8AC3E}">
        <p14:creationId xmlns:p14="http://schemas.microsoft.com/office/powerpoint/2010/main" val="296030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64A4F-C54C-F858-BE45-CB6979E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99AC9-1F72-0DCD-3D08-F189C79F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6118C-2198-BDA1-4BA4-BC5FC876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BDFE0C-42B5-DE82-A54C-3A8CDD9EDFB3}"/>
              </a:ext>
            </a:extLst>
          </p:cNvPr>
          <p:cNvSpPr txBox="1"/>
          <p:nvPr/>
        </p:nvSpPr>
        <p:spPr>
          <a:xfrm>
            <a:off x="7734299" y="1519793"/>
            <a:ext cx="350520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可输出字符串的用户态执行环境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90D514-3F5E-9D2B-7F34-1FC45B0283E6}"/>
              </a:ext>
            </a:extLst>
          </p:cNvPr>
          <p:cNvSpPr txBox="1"/>
          <p:nvPr/>
        </p:nvSpPr>
        <p:spPr>
          <a:xfrm>
            <a:off x="7734299" y="2505075"/>
            <a:ext cx="184785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dirty="0">
                <a:solidFill>
                  <a:srgbClr val="6A9955"/>
                </a:solidFill>
                <a:latin typeface="Consolas" panose="020B0609020204030204" pitchFamily="49" charset="0"/>
              </a:rPr>
              <a:t>// main.rs</a:t>
            </a:r>
          </a:p>
          <a:p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#![no_std]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#![no_main]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lang_items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系统调用</a:t>
            </a:r>
            <a:endParaRPr lang="zh-CN" alt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SYSCALL_EXIT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SYSCALL_WRITE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ecall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inlateout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"x10"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"x11"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"x12"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"x17"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(SYSCALL_EXIT, [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(SYSCALL_WRITE, [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as_ptr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trait, print </a:t>
            </a:r>
            <a:r>
              <a:rPr lang="zh-CN" altLang="en-US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宏</a:t>
            </a:r>
            <a:endParaRPr lang="zh-CN" alt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write_str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as_bytes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(())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write_fmt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crate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3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入口函数</a:t>
            </a:r>
            <a:endParaRPr lang="zh-CN" altLang="en-US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#[no_mangle]</a:t>
            </a:r>
          </a:p>
          <a:p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_start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loop{};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DA0960-55FC-4DE0-FCAE-C91CAC6EA8CB}"/>
              </a:ext>
            </a:extLst>
          </p:cNvPr>
          <p:cNvSpPr txBox="1"/>
          <p:nvPr/>
        </p:nvSpPr>
        <p:spPr>
          <a:xfrm>
            <a:off x="9582150" y="2505075"/>
            <a:ext cx="1847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lang_items.rs</a:t>
            </a:r>
          </a:p>
          <a:p>
            <a:endParaRPr lang="en-US" altLang="zh-CN" sz="3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3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panic_handler</a:t>
            </a:r>
            <a:endParaRPr lang="en-US" altLang="zh-CN" sz="3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#[panic_handler]</a:t>
            </a:r>
          </a:p>
          <a:p>
            <a:r>
              <a:rPr lang="en-US" altLang="zh-CN" sz="3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_info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3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138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D57D-E07E-F281-5F43-761525FB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6A91C-6F9B-0D7E-50FC-CBE3F1872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C6D2B7-589E-004B-FEDC-B1404B1E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41E5C9-9FCA-B8B0-C919-30F5C2CC5BE3}"/>
              </a:ext>
            </a:extLst>
          </p:cNvPr>
          <p:cNvSpPr txBox="1"/>
          <p:nvPr/>
        </p:nvSpPr>
        <p:spPr>
          <a:xfrm>
            <a:off x="9191625" y="5393809"/>
            <a:ext cx="2162175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一直卡着，电脑风扇狂转。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CA2DEA-50D8-8AC8-A711-B421BC94A205}"/>
              </a:ext>
            </a:extLst>
          </p:cNvPr>
          <p:cNvSpPr txBox="1"/>
          <p:nvPr/>
        </p:nvSpPr>
        <p:spPr>
          <a:xfrm>
            <a:off x="5429250" y="4324350"/>
            <a:ext cx="66675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#![no_std]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#![no_main]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lang_items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shutdown;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系统调用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SYSCALL_EXIT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SYSCALL_WRITE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ecall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inlateout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"x11"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"x12"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"x17"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(SYSCALL_EXIT, [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(SYSCALL_WRITE, [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as_ptr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trait, print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宏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write_str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as_bytes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入口函数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#[no_mangle]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_start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loop{};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(9);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D61D75-2353-0608-3756-0A94F14F9BDD}"/>
              </a:ext>
            </a:extLst>
          </p:cNvPr>
          <p:cNvSpPr txBox="1"/>
          <p:nvPr/>
        </p:nvSpPr>
        <p:spPr>
          <a:xfrm>
            <a:off x="6238875" y="4324349"/>
            <a:ext cx="66675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panic_handler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#[panic_handler]</a:t>
            </a:r>
          </a:p>
          <a:p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_info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6930A-AEE1-A3F1-F14F-C4B4A2E78757}"/>
              </a:ext>
            </a:extLst>
          </p:cNvPr>
          <p:cNvSpPr txBox="1"/>
          <p:nvPr/>
        </p:nvSpPr>
        <p:spPr>
          <a:xfrm>
            <a:off x="6238875" y="4657753"/>
            <a:ext cx="66675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SBI call wrappers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general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call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sbi_call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 x16, 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ecall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inlateout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"x11"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"x12"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"x17"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SBI_SHUTDOWN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sbi_call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(SBI_SHUTDOWN,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 should shutdown!"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F6A6957-55E0-FC82-EC66-B3460661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FF464F-571F-672F-0606-E47DBB16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7745D-46C2-954B-F360-C80CF556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5D0AB-603C-15F6-4D92-3B7E7EC03914}"/>
              </a:ext>
            </a:extLst>
          </p:cNvPr>
          <p:cNvSpPr txBox="1"/>
          <p:nvPr/>
        </p:nvSpPr>
        <p:spPr>
          <a:xfrm>
            <a:off x="9286873" y="2508578"/>
            <a:ext cx="2600327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链接脚本 </a:t>
            </a:r>
            <a:r>
              <a:rPr lang="en-US" altLang="zh-CN" dirty="0" err="1"/>
              <a:t>linker.ld</a:t>
            </a:r>
            <a:r>
              <a:rPr lang="en-US" altLang="zh-CN" dirty="0"/>
              <a:t> </a:t>
            </a:r>
            <a:r>
              <a:rPr lang="zh-CN" altLang="en-US" dirty="0"/>
              <a:t>设置正确的内存布局，</a:t>
            </a:r>
            <a:endParaRPr lang="en-US" altLang="zh-CN" dirty="0"/>
          </a:p>
          <a:p>
            <a:r>
              <a:rPr lang="zh-CN" altLang="en-US" dirty="0"/>
              <a:t>再用嵌入一段汇编 </a:t>
            </a:r>
            <a:r>
              <a:rPr lang="en-US" altLang="zh-CN" dirty="0"/>
              <a:t>entry.asm </a:t>
            </a:r>
            <a:r>
              <a:rPr lang="zh-CN" altLang="en-US" dirty="0"/>
              <a:t>初始化栈空间，</a:t>
            </a:r>
            <a:endParaRPr lang="en-US" altLang="zh-CN" dirty="0"/>
          </a:p>
          <a:p>
            <a:r>
              <a:rPr lang="zh-CN" altLang="en-US" dirty="0"/>
              <a:t>得到正常进入然后退出 </a:t>
            </a:r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zh-CN" altLang="en-US" dirty="0"/>
              <a:t>模拟的 </a:t>
            </a:r>
            <a:r>
              <a:rPr lang="en-US" altLang="zh-CN" dirty="0"/>
              <a:t>RISC-V 64 </a:t>
            </a:r>
            <a:r>
              <a:rPr lang="zh-CN" altLang="en-US" dirty="0"/>
              <a:t>计算机的程序。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16DEE5-3909-AB34-29D6-EDE6606B3475}"/>
              </a:ext>
            </a:extLst>
          </p:cNvPr>
          <p:cNvSpPr txBox="1"/>
          <p:nvPr/>
        </p:nvSpPr>
        <p:spPr>
          <a:xfrm>
            <a:off x="6591301" y="4001294"/>
            <a:ext cx="380998" cy="29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dirty="0"/>
              <a:t># </a:t>
            </a:r>
            <a:r>
              <a:rPr lang="en-US" altLang="zh-CN" sz="100" dirty="0" err="1"/>
              <a:t>os</a:t>
            </a:r>
            <a:r>
              <a:rPr lang="en-US" altLang="zh-CN" sz="100" dirty="0"/>
              <a:t>/</a:t>
            </a:r>
            <a:r>
              <a:rPr lang="en-US" altLang="zh-CN" sz="100" dirty="0" err="1"/>
              <a:t>src</a:t>
            </a:r>
            <a:r>
              <a:rPr lang="en-US" altLang="zh-CN" sz="100" dirty="0"/>
              <a:t>/entry.asm</a:t>
            </a:r>
          </a:p>
          <a:p>
            <a:r>
              <a:rPr lang="en-US" altLang="zh-CN" sz="100" dirty="0"/>
              <a:t>    .section .</a:t>
            </a:r>
            <a:r>
              <a:rPr lang="en-US" altLang="zh-CN" sz="100" dirty="0" err="1"/>
              <a:t>text.entry</a:t>
            </a:r>
            <a:endParaRPr lang="en-US" altLang="zh-CN" sz="100" dirty="0"/>
          </a:p>
          <a:p>
            <a:r>
              <a:rPr lang="en-US" altLang="zh-CN" sz="100" dirty="0"/>
              <a:t>    .</a:t>
            </a:r>
            <a:r>
              <a:rPr lang="en-US" altLang="zh-CN" sz="100" dirty="0" err="1"/>
              <a:t>globl</a:t>
            </a:r>
            <a:r>
              <a:rPr lang="en-US" altLang="zh-CN" sz="100" dirty="0"/>
              <a:t> _start</a:t>
            </a:r>
          </a:p>
          <a:p>
            <a:r>
              <a:rPr lang="en-US" altLang="zh-CN" sz="100" dirty="0"/>
              <a:t>_start:</a:t>
            </a:r>
          </a:p>
          <a:p>
            <a:r>
              <a:rPr lang="en-US" altLang="zh-CN" sz="100" dirty="0"/>
              <a:t>    la </a:t>
            </a:r>
            <a:r>
              <a:rPr lang="en-US" altLang="zh-CN" sz="100" dirty="0" err="1"/>
              <a:t>sp</a:t>
            </a:r>
            <a:r>
              <a:rPr lang="en-US" altLang="zh-CN" sz="100" dirty="0"/>
              <a:t>, </a:t>
            </a:r>
            <a:r>
              <a:rPr lang="en-US" altLang="zh-CN" sz="100" dirty="0" err="1"/>
              <a:t>boot_stack_top</a:t>
            </a:r>
            <a:endParaRPr lang="en-US" altLang="zh-CN" sz="100" dirty="0"/>
          </a:p>
          <a:p>
            <a:r>
              <a:rPr lang="en-US" altLang="zh-CN" sz="100" dirty="0"/>
              <a:t>    call </a:t>
            </a:r>
            <a:r>
              <a:rPr lang="en-US" altLang="zh-CN" sz="100" dirty="0" err="1"/>
              <a:t>rust_main</a:t>
            </a:r>
            <a:endParaRPr lang="en-US" altLang="zh-CN" sz="100" dirty="0"/>
          </a:p>
          <a:p>
            <a:endParaRPr lang="en-US" altLang="zh-CN" sz="100" dirty="0"/>
          </a:p>
          <a:p>
            <a:r>
              <a:rPr lang="en-US" altLang="zh-CN" sz="100" dirty="0"/>
              <a:t>    .section .</a:t>
            </a:r>
            <a:r>
              <a:rPr lang="en-US" altLang="zh-CN" sz="100" dirty="0" err="1"/>
              <a:t>bss.stack</a:t>
            </a:r>
            <a:endParaRPr lang="en-US" altLang="zh-CN" sz="100" dirty="0"/>
          </a:p>
          <a:p>
            <a:r>
              <a:rPr lang="en-US" altLang="zh-CN" sz="100" dirty="0"/>
              <a:t>    .</a:t>
            </a:r>
            <a:r>
              <a:rPr lang="en-US" altLang="zh-CN" sz="100" dirty="0" err="1"/>
              <a:t>globl</a:t>
            </a:r>
            <a:r>
              <a:rPr lang="en-US" altLang="zh-CN" sz="100" dirty="0"/>
              <a:t> </a:t>
            </a:r>
            <a:r>
              <a:rPr lang="en-US" altLang="zh-CN" sz="100" dirty="0" err="1"/>
              <a:t>boot_stack_lower_bound</a:t>
            </a:r>
            <a:endParaRPr lang="en-US" altLang="zh-CN" sz="100" dirty="0"/>
          </a:p>
          <a:p>
            <a:r>
              <a:rPr lang="en-US" altLang="zh-CN" sz="100" dirty="0" err="1"/>
              <a:t>boot_stack_lower_bound</a:t>
            </a:r>
            <a:r>
              <a:rPr lang="en-US" altLang="zh-CN" sz="100" dirty="0"/>
              <a:t>:</a:t>
            </a:r>
          </a:p>
          <a:p>
            <a:r>
              <a:rPr lang="en-US" altLang="zh-CN" sz="100" dirty="0"/>
              <a:t>    .space 4096 * 16</a:t>
            </a:r>
          </a:p>
          <a:p>
            <a:r>
              <a:rPr lang="en-US" altLang="zh-CN" sz="100" dirty="0"/>
              <a:t>    .</a:t>
            </a:r>
            <a:r>
              <a:rPr lang="en-US" altLang="zh-CN" sz="100" dirty="0" err="1"/>
              <a:t>globl</a:t>
            </a:r>
            <a:r>
              <a:rPr lang="en-US" altLang="zh-CN" sz="100" dirty="0"/>
              <a:t> </a:t>
            </a:r>
            <a:r>
              <a:rPr lang="en-US" altLang="zh-CN" sz="100" dirty="0" err="1"/>
              <a:t>boot_stack_top</a:t>
            </a:r>
            <a:endParaRPr lang="en-US" altLang="zh-CN" sz="100" dirty="0"/>
          </a:p>
          <a:p>
            <a:r>
              <a:rPr lang="en-US" altLang="zh-CN" sz="100" dirty="0" err="1"/>
              <a:t>boot_stack_top</a:t>
            </a:r>
            <a:r>
              <a:rPr lang="en-US" altLang="zh-CN" sz="100" dirty="0"/>
              <a:t>:</a:t>
            </a:r>
            <a:endParaRPr lang="zh-CN" altLang="en-US" sz="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24B71D-55DF-2DDC-901E-1EC42DCB48B3}"/>
              </a:ext>
            </a:extLst>
          </p:cNvPr>
          <p:cNvSpPr txBox="1"/>
          <p:nvPr/>
        </p:nvSpPr>
        <p:spPr>
          <a:xfrm>
            <a:off x="7086601" y="4001294"/>
            <a:ext cx="380998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dirty="0"/>
              <a:t>OUTPUT_ARCH(</a:t>
            </a:r>
            <a:r>
              <a:rPr lang="en-US" altLang="zh-CN" sz="100" dirty="0" err="1"/>
              <a:t>riscv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ENTRY(_start)</a:t>
            </a:r>
          </a:p>
          <a:p>
            <a:r>
              <a:rPr lang="en-US" altLang="zh-CN" sz="100" dirty="0"/>
              <a:t>BASE_ADDRESS = 0x80200000;</a:t>
            </a:r>
          </a:p>
          <a:p>
            <a:endParaRPr lang="en-US" altLang="zh-CN" sz="100" dirty="0"/>
          </a:p>
          <a:p>
            <a:r>
              <a:rPr lang="en-US" altLang="zh-CN" sz="100" dirty="0"/>
              <a:t>SECTIONS</a:t>
            </a:r>
          </a:p>
          <a:p>
            <a:r>
              <a:rPr lang="en-US" altLang="zh-CN" sz="100" dirty="0"/>
              <a:t>{</a:t>
            </a:r>
          </a:p>
          <a:p>
            <a:r>
              <a:rPr lang="en-US" altLang="zh-CN" sz="100" dirty="0"/>
              <a:t>    . = BASE_ADDRESS;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skernel</a:t>
            </a:r>
            <a:r>
              <a:rPr lang="en-US" altLang="zh-CN" sz="100" dirty="0"/>
              <a:t> = .;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stext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.text : {</a:t>
            </a:r>
          </a:p>
          <a:p>
            <a:r>
              <a:rPr lang="en-US" altLang="zh-CN" sz="100" dirty="0"/>
              <a:t>        *(.</a:t>
            </a:r>
            <a:r>
              <a:rPr lang="en-US" altLang="zh-CN" sz="100" dirty="0" err="1"/>
              <a:t>text.entry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      *(.text .text.*)</a:t>
            </a:r>
          </a:p>
          <a:p>
            <a:r>
              <a:rPr lang="en-US" altLang="zh-CN" sz="100" dirty="0"/>
              <a:t>    }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. = ALIGN(4K);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etext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srodata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.</a:t>
            </a:r>
            <a:r>
              <a:rPr lang="en-US" altLang="zh-CN" sz="100" dirty="0" err="1"/>
              <a:t>rodata</a:t>
            </a:r>
            <a:r>
              <a:rPr lang="en-US" altLang="zh-CN" sz="100" dirty="0"/>
              <a:t> : {</a:t>
            </a:r>
          </a:p>
          <a:p>
            <a:r>
              <a:rPr lang="en-US" altLang="zh-CN" sz="100" dirty="0"/>
              <a:t>        *(.</a:t>
            </a:r>
            <a:r>
              <a:rPr lang="en-US" altLang="zh-CN" sz="100" dirty="0" err="1"/>
              <a:t>rodata</a:t>
            </a:r>
            <a:r>
              <a:rPr lang="en-US" altLang="zh-CN" sz="100" dirty="0"/>
              <a:t> .</a:t>
            </a:r>
            <a:r>
              <a:rPr lang="en-US" altLang="zh-CN" sz="100" dirty="0" err="1"/>
              <a:t>rodata</a:t>
            </a:r>
            <a:r>
              <a:rPr lang="en-US" altLang="zh-CN" sz="100" dirty="0"/>
              <a:t>.*)</a:t>
            </a:r>
          </a:p>
          <a:p>
            <a:r>
              <a:rPr lang="en-US" altLang="zh-CN" sz="100" dirty="0"/>
              <a:t>    }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. = ALIGN(4K);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erodata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sdata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.data : {</a:t>
            </a:r>
          </a:p>
          <a:p>
            <a:r>
              <a:rPr lang="en-US" altLang="zh-CN" sz="100" dirty="0"/>
              <a:t>        *(.data .data.*)</a:t>
            </a:r>
          </a:p>
          <a:p>
            <a:r>
              <a:rPr lang="en-US" altLang="zh-CN" sz="100" dirty="0"/>
              <a:t>    }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. = ALIGN(4K);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edata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.</a:t>
            </a:r>
            <a:r>
              <a:rPr lang="en-US" altLang="zh-CN" sz="100" dirty="0" err="1"/>
              <a:t>bss</a:t>
            </a:r>
            <a:r>
              <a:rPr lang="en-US" altLang="zh-CN" sz="100" dirty="0"/>
              <a:t> : {</a:t>
            </a:r>
          </a:p>
          <a:p>
            <a:r>
              <a:rPr lang="en-US" altLang="zh-CN" sz="100" dirty="0"/>
              <a:t>        *(.</a:t>
            </a:r>
            <a:r>
              <a:rPr lang="en-US" altLang="zh-CN" sz="100" dirty="0" err="1"/>
              <a:t>bss.stack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      </a:t>
            </a:r>
            <a:r>
              <a:rPr lang="en-US" altLang="zh-CN" sz="100" dirty="0" err="1"/>
              <a:t>sbss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    *(.</a:t>
            </a:r>
            <a:r>
              <a:rPr lang="en-US" altLang="zh-CN" sz="100" dirty="0" err="1"/>
              <a:t>bss</a:t>
            </a:r>
            <a:r>
              <a:rPr lang="en-US" altLang="zh-CN" sz="100" dirty="0"/>
              <a:t> .</a:t>
            </a:r>
            <a:r>
              <a:rPr lang="en-US" altLang="zh-CN" sz="100" dirty="0" err="1"/>
              <a:t>bss</a:t>
            </a:r>
            <a:r>
              <a:rPr lang="en-US" altLang="zh-CN" sz="100" dirty="0"/>
              <a:t>.*)</a:t>
            </a:r>
          </a:p>
          <a:p>
            <a:r>
              <a:rPr lang="en-US" altLang="zh-CN" sz="100" dirty="0"/>
              <a:t>    }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. = ALIGN(4K);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ebss</a:t>
            </a:r>
            <a:r>
              <a:rPr lang="en-US" altLang="zh-CN" sz="100" dirty="0"/>
              <a:t> = .;</a:t>
            </a:r>
          </a:p>
          <a:p>
            <a:r>
              <a:rPr lang="en-US" altLang="zh-CN" sz="100" dirty="0"/>
              <a:t>    </a:t>
            </a:r>
            <a:r>
              <a:rPr lang="en-US" altLang="zh-CN" sz="100" dirty="0" err="1"/>
              <a:t>ekernel</a:t>
            </a:r>
            <a:r>
              <a:rPr lang="en-US" altLang="zh-CN" sz="100" dirty="0"/>
              <a:t> = .;</a:t>
            </a:r>
          </a:p>
          <a:p>
            <a:endParaRPr lang="en-US" altLang="zh-CN" sz="100" dirty="0"/>
          </a:p>
          <a:p>
            <a:r>
              <a:rPr lang="en-US" altLang="zh-CN" sz="100" dirty="0"/>
              <a:t>    /DISCARD/ : {</a:t>
            </a:r>
          </a:p>
          <a:p>
            <a:r>
              <a:rPr lang="en-US" altLang="zh-CN" sz="100" dirty="0"/>
              <a:t>        *(.</a:t>
            </a:r>
            <a:r>
              <a:rPr lang="en-US" altLang="zh-CN" sz="100" dirty="0" err="1"/>
              <a:t>eh_frame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  }</a:t>
            </a:r>
          </a:p>
          <a:p>
            <a:r>
              <a:rPr lang="en-US" altLang="zh-CN" sz="100" dirty="0"/>
              <a:t>}</a:t>
            </a:r>
            <a:endParaRPr lang="zh-CN" altLang="en-US" sz="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2CA319-2DF0-3BCF-7AA0-2245EE7A6F69}"/>
              </a:ext>
            </a:extLst>
          </p:cNvPr>
          <p:cNvSpPr txBox="1"/>
          <p:nvPr/>
        </p:nvSpPr>
        <p:spPr>
          <a:xfrm>
            <a:off x="7581901" y="4001294"/>
            <a:ext cx="657224" cy="1708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main.rs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#![no_std]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#![no_main]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lang_items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shutdown;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global_asm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include_str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"entry.asm"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系统调用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SYSCALL_EXIT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SYSCALL_WRITE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ecall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inlateout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"x11"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"x12"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"x17"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(SYSCALL_EXIT, [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xstate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(SYSCALL_WRITE, [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as_ptr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trait, print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宏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write_str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sys_write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as_bytes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(())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crate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#[macro_export]</a:t>
            </a:r>
          </a:p>
          <a:p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macro_rules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format_args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(,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//========================================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入口函数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zh-CN" alt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#[no_mangle]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extern "C"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_start() {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loop{};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!("Hello, world!");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sys_exit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(9);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shutdown();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clear BSS segment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clear_bss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altLang="zh-CN" sz="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write_volatile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rust entry-point of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#[no_mangle]</a:t>
            </a:r>
          </a:p>
          <a:p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rust_main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clear_bss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150AF5-5A59-0036-EDEC-BE4AA1AEB8C8}"/>
              </a:ext>
            </a:extLst>
          </p:cNvPr>
          <p:cNvSpPr txBox="1"/>
          <p:nvPr/>
        </p:nvSpPr>
        <p:spPr>
          <a:xfrm>
            <a:off x="8353427" y="4001294"/>
            <a:ext cx="657224" cy="53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sbi.rs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SBI call wrappers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general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sbi</a:t>
            </a:r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call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sbi_call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unsafe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 x16, 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ecall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inlateout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"x10"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"x11"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"x12"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"x17"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SBI_SHUTDOWN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shutdown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sbi_call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(SBI_SHUTDOWN,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 should shutdown!"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4BD000-E833-A239-6968-2D1F5E3BD9BC}"/>
              </a:ext>
            </a:extLst>
          </p:cNvPr>
          <p:cNvSpPr txBox="1"/>
          <p:nvPr/>
        </p:nvSpPr>
        <p:spPr>
          <a:xfrm>
            <a:off x="8367712" y="4674840"/>
            <a:ext cx="657224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lang_items.rs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panic_handler</a:t>
            </a:r>
            <a:endParaRPr lang="en-US" altLang="zh-CN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#[panic_handler]</a:t>
            </a:r>
          </a:p>
          <a:p>
            <a:r>
              <a:rPr lang="en-US" altLang="zh-CN" sz="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panic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_info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PanicInfo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zh-CN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72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C1612-0D94-CBC4-CDD4-29D2A8B7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9D796-CCB8-018D-67C0-7844FB3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73946-2E7D-6C09-9EF7-BA04F191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"/>
            <a:ext cx="12192000" cy="68295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607C18-881E-CD43-A7DF-597DB2AF0C50}"/>
              </a:ext>
            </a:extLst>
          </p:cNvPr>
          <p:cNvSpPr txBox="1"/>
          <p:nvPr/>
        </p:nvSpPr>
        <p:spPr>
          <a:xfrm>
            <a:off x="5495923" y="1384221"/>
            <a:ext cx="2600327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最后再运行一次仓库里的第一章代码。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仓库里的代码加了 </a:t>
            </a:r>
            <a:r>
              <a:rPr lang="en-US" altLang="zh-CN" dirty="0"/>
              <a:t>console.rs </a:t>
            </a:r>
            <a:r>
              <a:rPr lang="zh-CN" altLang="en-US" dirty="0"/>
              <a:t>模块，就是前面的 </a:t>
            </a:r>
            <a:r>
              <a:rPr lang="en-US" altLang="zh-CN" dirty="0" err="1"/>
              <a:t>println</a:t>
            </a:r>
            <a:r>
              <a:rPr lang="en-US" altLang="zh-CN" dirty="0"/>
              <a:t>! </a:t>
            </a:r>
            <a:r>
              <a:rPr lang="zh-CN" altLang="en-US" dirty="0"/>
              <a:t>宏稍作修改，并重写了异常处理函数 </a:t>
            </a:r>
            <a:r>
              <a:rPr lang="en-US" altLang="zh-CN" dirty="0"/>
              <a:t>panic </a:t>
            </a:r>
            <a:r>
              <a:rPr lang="zh-CN" altLang="en-US" dirty="0"/>
              <a:t>使得可以进行打印。</a:t>
            </a:r>
          </a:p>
        </p:txBody>
      </p:sp>
    </p:spTree>
    <p:extLst>
      <p:ext uri="{BB962C8B-B14F-4D97-AF65-F5344CB8AC3E}">
        <p14:creationId xmlns:p14="http://schemas.microsoft.com/office/powerpoint/2010/main" val="28739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2170</Words>
  <Application>Microsoft Office PowerPoint</Application>
  <PresentationFormat>宽屏</PresentationFormat>
  <Paragraphs>350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泽凯 朱</dc:creator>
  <cp:lastModifiedBy>泽凯 朱</cp:lastModifiedBy>
  <cp:revision>35</cp:revision>
  <dcterms:created xsi:type="dcterms:W3CDTF">2024-04-21T09:03:17Z</dcterms:created>
  <dcterms:modified xsi:type="dcterms:W3CDTF">2024-04-21T10:52:12Z</dcterms:modified>
</cp:coreProperties>
</file>