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2616B-BD2E-754F-F853-5160ACF6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77123-BECB-E5C3-1004-40B39EE8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EA845-6CC4-4378-AC9F-85FC834A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152E1-730F-13D9-F783-5CE67AE7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CB39D-73DB-4EB9-656C-0E997622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E5EA-B098-E93B-5B8C-8B1002BA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76CF9-D35B-0FBB-9C3D-DFCF6BFE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5B0B5-E03F-A1AC-1EEF-8E583B8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8E4E8-112B-48FA-F922-E9C8087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F8383-CCA1-EDB1-854D-06705F3F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47DA2-1A18-C5B5-D862-3F370385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5676E-3F50-328F-FE1B-BAC4268F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D870-B7C2-3331-56C4-A12C3768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9C6FF-6D7E-6D2E-CFD0-CBD06851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F42F2-9356-8712-BEF5-CCE17A15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1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ED3D-1A49-69E6-6479-C0737A98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03A58-9FC1-29C5-3F68-167FCF71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09149-CB14-DA5A-8F04-F88AD4FC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A405D-04DA-D5FC-EC11-841EDBD2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3209B-CBCD-7861-20D4-795C8CAF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2CBDE-E24C-D31A-1E6C-315E177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A8329-3B17-88BF-F65B-F43935A4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40436-9B16-AF76-EC77-C1BC9CA6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86B5-32B5-9E0B-9B21-3D29B33D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A3373-3AE8-3026-7255-1B4E2048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1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73DC4-A665-DFEC-E0A2-6DA85C99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8C847-3949-2329-6E24-45F1C865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1866D-0B48-D650-4BBA-3C1AD5054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DB718-BF5D-1B6E-B415-9AE5AAFE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AED3E-E5E7-E5C2-0CD8-2AC93A94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867D2-EE53-765B-B747-9AC82644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B71F-A0F5-D74A-00C6-FC9959AE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85AE9-1CD9-9083-92BF-6A83C184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462D4D-77FB-C646-C038-40476093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81345-9843-2B10-4167-1819A1F3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FEB261-312B-94D5-7F5A-EC8F16062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8ED4A6-9037-8DBB-ACFF-779614B5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F09426-89F8-6FBD-B335-D125930F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32C147-2D8D-DD30-140A-F69087C6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D536-5F2C-10B8-6316-FDE6AAFA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9A35B-73DA-B8FB-5E45-60034725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62F2D5-9771-0CB7-BB16-925B3668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DD1458-1AAB-081F-B9FD-19D63393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5D0844-93DD-BC53-B65B-85CECB23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BEEBF-AB42-8969-00A8-E615C55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D8DEA-6A0E-13DE-FDBF-C3009357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86011-1D67-A316-835C-485F1C43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C126F-2927-B48C-9121-5F7DC8B2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F5E47-999D-8E6A-645B-EA4BA5A4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989E5-32B5-24BB-7F1F-5B5BF66B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F91EF-9758-DAAA-FD74-869C6BBA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E3E17-DF9B-5AE9-8B8C-81FE4799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4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B3DEF-E22E-AC8B-CF33-3C0C1D8F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62E3D-3CEA-BE44-AE5E-9F14732A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CBDA6-EB5F-4D53-E677-EA4E815A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29F04-7AE0-61C9-3DCF-2D89EC7A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E7081-5D68-78D2-9903-F002A53E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B1B78-B7FE-065B-5D32-DD8878AC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AB167-7CD0-F543-19B8-5BFECF06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489B2-656B-8D14-AA65-CF7621FC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C0BC9-B154-65C7-E384-DCCDC634D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6224-919F-4805-8EB0-8BAB1E909316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C5C6F-535F-BFDE-3073-C44D80E2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2DD90-D759-B0DE-513E-2D23CF93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D230-3501-4FE2-B702-4673CC7B7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992F5-84F4-21FF-51C5-209D4694D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A89FBF-4743-A121-8778-59AA7372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4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F0C4-B304-CAF2-9EC7-FE8BA3DF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303E1-360E-C243-9027-BF63B10B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72C74-B8D1-43A8-DB42-008FBA44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2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泽凯 朱</dc:creator>
  <cp:lastModifiedBy>泽凯 朱</cp:lastModifiedBy>
  <cp:revision>3</cp:revision>
  <dcterms:created xsi:type="dcterms:W3CDTF">2024-04-21T17:11:37Z</dcterms:created>
  <dcterms:modified xsi:type="dcterms:W3CDTF">2024-04-21T17:14:28Z</dcterms:modified>
</cp:coreProperties>
</file>