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60"/>
  </p:notesMasterIdLst>
  <p:handoutMasterIdLst>
    <p:handoutMasterId r:id="rId61"/>
  </p:handoutMasterIdLst>
  <p:sldIdLst>
    <p:sldId id="256" r:id="rId2"/>
    <p:sldId id="392" r:id="rId3"/>
    <p:sldId id="393" r:id="rId4"/>
    <p:sldId id="396" r:id="rId5"/>
    <p:sldId id="394" r:id="rId6"/>
    <p:sldId id="327" r:id="rId7"/>
    <p:sldId id="324" r:id="rId8"/>
    <p:sldId id="325" r:id="rId9"/>
    <p:sldId id="291" r:id="rId10"/>
    <p:sldId id="304" r:id="rId11"/>
    <p:sldId id="305" r:id="rId12"/>
    <p:sldId id="301" r:id="rId13"/>
    <p:sldId id="307" r:id="rId14"/>
    <p:sldId id="328" r:id="rId15"/>
    <p:sldId id="308" r:id="rId16"/>
    <p:sldId id="337" r:id="rId17"/>
    <p:sldId id="338" r:id="rId18"/>
    <p:sldId id="309" r:id="rId19"/>
    <p:sldId id="310" r:id="rId20"/>
    <p:sldId id="318" r:id="rId21"/>
    <p:sldId id="313" r:id="rId22"/>
    <p:sldId id="314" r:id="rId23"/>
    <p:sldId id="315" r:id="rId24"/>
    <p:sldId id="395" r:id="rId25"/>
    <p:sldId id="329" r:id="rId26"/>
    <p:sldId id="330" r:id="rId27"/>
    <p:sldId id="331" r:id="rId28"/>
    <p:sldId id="332" r:id="rId29"/>
    <p:sldId id="333" r:id="rId30"/>
    <p:sldId id="334" r:id="rId31"/>
    <p:sldId id="335" r:id="rId32"/>
    <p:sldId id="336" r:id="rId33"/>
    <p:sldId id="339" r:id="rId34"/>
    <p:sldId id="340" r:id="rId35"/>
    <p:sldId id="341" r:id="rId36"/>
    <p:sldId id="342" r:id="rId37"/>
    <p:sldId id="345" r:id="rId38"/>
    <p:sldId id="346" r:id="rId39"/>
    <p:sldId id="347" r:id="rId40"/>
    <p:sldId id="350" r:id="rId41"/>
    <p:sldId id="353" r:id="rId42"/>
    <p:sldId id="360" r:id="rId43"/>
    <p:sldId id="363" r:id="rId44"/>
    <p:sldId id="364" r:id="rId45"/>
    <p:sldId id="365" r:id="rId46"/>
    <p:sldId id="368" r:id="rId47"/>
    <p:sldId id="369" r:id="rId48"/>
    <p:sldId id="370" r:id="rId49"/>
    <p:sldId id="371" r:id="rId50"/>
    <p:sldId id="372" r:id="rId51"/>
    <p:sldId id="373" r:id="rId52"/>
    <p:sldId id="375" r:id="rId53"/>
    <p:sldId id="376" r:id="rId54"/>
    <p:sldId id="379" r:id="rId55"/>
    <p:sldId id="380" r:id="rId56"/>
    <p:sldId id="384" r:id="rId57"/>
    <p:sldId id="387" r:id="rId58"/>
    <p:sldId id="390" r:id="rId59"/>
  </p:sldIdLst>
  <p:sldSz cx="9144000" cy="6858000" type="screen4x3"/>
  <p:notesSz cx="6858000" cy="9144000"/>
  <p:defaultTextStyle>
    <a:defPPr>
      <a:defRPr lang="en-US"/>
    </a:defPPr>
    <a:lvl1pPr algn="l" rtl="0" fontAlgn="base" latinLnBrk="1">
      <a:spcBef>
        <a:spcPct val="50000"/>
      </a:spcBef>
      <a:spcAft>
        <a:spcPct val="0"/>
      </a:spcAft>
      <a:defRPr kumimoji="1" sz="2400" b="1" kern="1200">
        <a:solidFill>
          <a:schemeClr val="accent2"/>
        </a:solidFill>
        <a:latin typeface="Arial" charset="0"/>
        <a:ea typeface="宋体" pitchFamily="2" charset="-122"/>
        <a:cs typeface="+mn-cs"/>
      </a:defRPr>
    </a:lvl1pPr>
    <a:lvl2pPr marL="457200" algn="l" rtl="0" fontAlgn="base" latinLnBrk="1">
      <a:spcBef>
        <a:spcPct val="50000"/>
      </a:spcBef>
      <a:spcAft>
        <a:spcPct val="0"/>
      </a:spcAft>
      <a:defRPr kumimoji="1" sz="2400" b="1" kern="1200">
        <a:solidFill>
          <a:schemeClr val="accent2"/>
        </a:solidFill>
        <a:latin typeface="Arial" charset="0"/>
        <a:ea typeface="宋体" pitchFamily="2" charset="-122"/>
        <a:cs typeface="+mn-cs"/>
      </a:defRPr>
    </a:lvl2pPr>
    <a:lvl3pPr marL="914400" algn="l" rtl="0" fontAlgn="base" latinLnBrk="1">
      <a:spcBef>
        <a:spcPct val="50000"/>
      </a:spcBef>
      <a:spcAft>
        <a:spcPct val="0"/>
      </a:spcAft>
      <a:defRPr kumimoji="1" sz="2400" b="1" kern="1200">
        <a:solidFill>
          <a:schemeClr val="accent2"/>
        </a:solidFill>
        <a:latin typeface="Arial" charset="0"/>
        <a:ea typeface="宋体" pitchFamily="2" charset="-122"/>
        <a:cs typeface="+mn-cs"/>
      </a:defRPr>
    </a:lvl3pPr>
    <a:lvl4pPr marL="1371600" algn="l" rtl="0" fontAlgn="base" latinLnBrk="1">
      <a:spcBef>
        <a:spcPct val="50000"/>
      </a:spcBef>
      <a:spcAft>
        <a:spcPct val="0"/>
      </a:spcAft>
      <a:defRPr kumimoji="1" sz="2400" b="1" kern="1200">
        <a:solidFill>
          <a:schemeClr val="accent2"/>
        </a:solidFill>
        <a:latin typeface="Arial" charset="0"/>
        <a:ea typeface="宋体" pitchFamily="2" charset="-122"/>
        <a:cs typeface="+mn-cs"/>
      </a:defRPr>
    </a:lvl4pPr>
    <a:lvl5pPr marL="1828800" algn="l" rtl="0" fontAlgn="base" latinLnBrk="1">
      <a:spcBef>
        <a:spcPct val="50000"/>
      </a:spcBef>
      <a:spcAft>
        <a:spcPct val="0"/>
      </a:spcAft>
      <a:defRPr kumimoji="1" sz="2400" b="1" kern="1200">
        <a:solidFill>
          <a:schemeClr val="accent2"/>
        </a:solidFill>
        <a:latin typeface="Arial" charset="0"/>
        <a:ea typeface="宋体" pitchFamily="2" charset="-122"/>
        <a:cs typeface="+mn-cs"/>
      </a:defRPr>
    </a:lvl5pPr>
    <a:lvl6pPr marL="2286000" algn="l" defTabSz="914400" rtl="0" eaLnBrk="1" latinLnBrk="0" hangingPunct="1">
      <a:defRPr kumimoji="1" sz="2400" b="1" kern="1200">
        <a:solidFill>
          <a:schemeClr val="accent2"/>
        </a:solidFill>
        <a:latin typeface="Arial" charset="0"/>
        <a:ea typeface="宋体" pitchFamily="2" charset="-122"/>
        <a:cs typeface="+mn-cs"/>
      </a:defRPr>
    </a:lvl6pPr>
    <a:lvl7pPr marL="2743200" algn="l" defTabSz="914400" rtl="0" eaLnBrk="1" latinLnBrk="0" hangingPunct="1">
      <a:defRPr kumimoji="1" sz="2400" b="1" kern="1200">
        <a:solidFill>
          <a:schemeClr val="accent2"/>
        </a:solidFill>
        <a:latin typeface="Arial" charset="0"/>
        <a:ea typeface="宋体" pitchFamily="2" charset="-122"/>
        <a:cs typeface="+mn-cs"/>
      </a:defRPr>
    </a:lvl7pPr>
    <a:lvl8pPr marL="3200400" algn="l" defTabSz="914400" rtl="0" eaLnBrk="1" latinLnBrk="0" hangingPunct="1">
      <a:defRPr kumimoji="1" sz="2400" b="1" kern="1200">
        <a:solidFill>
          <a:schemeClr val="accent2"/>
        </a:solidFill>
        <a:latin typeface="Arial" charset="0"/>
        <a:ea typeface="宋体" pitchFamily="2" charset="-122"/>
        <a:cs typeface="+mn-cs"/>
      </a:defRPr>
    </a:lvl8pPr>
    <a:lvl9pPr marL="3657600" algn="l" defTabSz="914400" rtl="0" eaLnBrk="1" latinLnBrk="0" hangingPunct="1">
      <a:defRPr kumimoji="1" sz="2400" b="1" kern="1200">
        <a:solidFill>
          <a:schemeClr val="accent2"/>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EA36"/>
    <a:srgbClr val="CCECFF"/>
    <a:srgbClr val="CCFFFF"/>
    <a:srgbClr val="99CCFF"/>
    <a:srgbClr val="003399"/>
    <a:srgbClr val="00CC99"/>
    <a:srgbClr val="006666"/>
    <a:srgbClr val="00808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24" autoAdjust="0"/>
    <p:restoredTop sz="94614" autoAdjust="0"/>
  </p:normalViewPr>
  <p:slideViewPr>
    <p:cSldViewPr>
      <p:cViewPr varScale="1">
        <p:scale>
          <a:sx n="66" d="100"/>
          <a:sy n="66" d="100"/>
        </p:scale>
        <p:origin x="-1464"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4" d="100"/>
          <a:sy n="54" d="100"/>
        </p:scale>
        <p:origin x="-1284"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latinLnBrk="0">
              <a:spcBef>
                <a:spcPct val="0"/>
              </a:spcBef>
              <a:defRPr kumimoji="0" sz="1200" b="0">
                <a:solidFill>
                  <a:schemeClr val="tx1"/>
                </a:solidFill>
                <a:latin typeface="Arial" pitchFamily="34" charset="0"/>
              </a:defRPr>
            </a:lvl1pPr>
          </a:lstStyle>
          <a:p>
            <a:pPr>
              <a:defRPr/>
            </a:pPr>
            <a:endParaRPr lang="zh-CN" altLang="en-US"/>
          </a:p>
        </p:txBody>
      </p:sp>
      <p:sp>
        <p:nvSpPr>
          <p:cNvPr id="11161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latinLnBrk="0">
              <a:spcBef>
                <a:spcPct val="0"/>
              </a:spcBef>
              <a:defRPr kumimoji="0" sz="1200" b="0">
                <a:solidFill>
                  <a:schemeClr val="tx1"/>
                </a:solidFill>
                <a:latin typeface="Arial" pitchFamily="34" charset="0"/>
              </a:defRPr>
            </a:lvl1pPr>
          </a:lstStyle>
          <a:p>
            <a:pPr>
              <a:defRPr/>
            </a:pPr>
            <a:endParaRPr lang="en-US" altLang="zh-CN"/>
          </a:p>
        </p:txBody>
      </p:sp>
      <p:sp>
        <p:nvSpPr>
          <p:cNvPr id="11162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latinLnBrk="0">
              <a:spcBef>
                <a:spcPct val="0"/>
              </a:spcBef>
              <a:defRPr kumimoji="0" sz="1200" b="0">
                <a:solidFill>
                  <a:schemeClr val="tx1"/>
                </a:solidFill>
                <a:latin typeface="Arial" pitchFamily="34" charset="0"/>
              </a:defRPr>
            </a:lvl1pPr>
          </a:lstStyle>
          <a:p>
            <a:pPr>
              <a:defRPr/>
            </a:pPr>
            <a:endParaRPr lang="en-US" altLang="zh-CN"/>
          </a:p>
        </p:txBody>
      </p:sp>
      <p:sp>
        <p:nvSpPr>
          <p:cNvPr id="11162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latinLnBrk="0">
              <a:spcBef>
                <a:spcPct val="0"/>
              </a:spcBef>
              <a:defRPr kumimoji="0" sz="1200" b="0">
                <a:solidFill>
                  <a:schemeClr val="tx1"/>
                </a:solidFill>
                <a:latin typeface="Arial" pitchFamily="34" charset="0"/>
              </a:defRPr>
            </a:lvl1pPr>
          </a:lstStyle>
          <a:p>
            <a:pPr>
              <a:defRPr/>
            </a:pPr>
            <a:fld id="{68ACCA87-9672-495D-B505-950B6434CFDB}"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pPr>
              <a:defRPr/>
            </a:pPr>
            <a:fld id="{438093C1-C3D2-44AD-99FF-7A1E45928502}" type="datetimeFigureOut">
              <a:rPr lang="zh-CN" altLang="en-US"/>
              <a:pPr>
                <a:defRPr/>
              </a:pPr>
              <a:t>2019-03-04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pPr>
              <a:defRPr/>
            </a:pPr>
            <a:fld id="{70C00EA0-B12C-4224-80A9-DC2278540D1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headEnd/>
            <a:tailEnd/>
          </a:ln>
        </p:spPr>
      </p:sp>
      <p:sp>
        <p:nvSpPr>
          <p:cNvPr id="62467"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教材、答疑地点、答疑时间</a:t>
            </a:r>
          </a:p>
        </p:txBody>
      </p:sp>
      <p:sp>
        <p:nvSpPr>
          <p:cNvPr id="6246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4743536-6EA6-48B6-8EE5-CBD7618405D0}" type="slidenum">
              <a:rPr lang="zh-CN" altLang="en-US" smtClean="0">
                <a:latin typeface="Arial" charset="0"/>
              </a:rPr>
              <a:pPr/>
              <a:t>1</a:t>
            </a:fld>
            <a:endParaRPr lang="zh-CN" alt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solidFill>
          <a:schemeClr val="bg1"/>
        </a:solidFill>
        <a:effectLst/>
      </p:bgPr>
    </p:bg>
    <p:spTree>
      <p:nvGrpSpPr>
        <p:cNvPr id="1" name=""/>
        <p:cNvGrpSpPr/>
        <p:nvPr/>
      </p:nvGrpSpPr>
      <p:grpSpPr>
        <a:xfrm>
          <a:off x="0" y="0"/>
          <a:ext cx="0" cy="0"/>
          <a:chOff x="0" y="0"/>
          <a:chExt cx="0" cy="0"/>
        </a:xfrm>
      </p:grpSpPr>
      <p:pic>
        <p:nvPicPr>
          <p:cNvPr id="4" name="Picture 42" descr="Picture3"/>
          <p:cNvPicPr>
            <a:picLocks noChangeAspect="1" noChangeArrowheads="1"/>
          </p:cNvPicPr>
          <p:nvPr/>
        </p:nvPicPr>
        <p:blipFill>
          <a:blip r:embed="rId2" cstate="print"/>
          <a:srcRect/>
          <a:stretch>
            <a:fillRect/>
          </a:stretch>
        </p:blipFill>
        <p:spPr bwMode="auto">
          <a:xfrm>
            <a:off x="0" y="2071688"/>
            <a:ext cx="9144000" cy="4781550"/>
          </a:xfrm>
          <a:prstGeom prst="rect">
            <a:avLst/>
          </a:prstGeom>
          <a:noFill/>
          <a:ln w="9525">
            <a:noFill/>
            <a:miter lim="800000"/>
            <a:headEnd/>
            <a:tailEnd/>
          </a:ln>
        </p:spPr>
      </p:pic>
      <p:sp>
        <p:nvSpPr>
          <p:cNvPr id="5" name="Rectangle 32"/>
          <p:cNvSpPr>
            <a:spLocks noChangeArrowheads="1"/>
          </p:cNvSpPr>
          <p:nvPr/>
        </p:nvSpPr>
        <p:spPr bwMode="auto">
          <a:xfrm>
            <a:off x="5292725" y="1028700"/>
            <a:ext cx="1966913" cy="384175"/>
          </a:xfrm>
          <a:prstGeom prst="rect">
            <a:avLst/>
          </a:prstGeom>
          <a:noFill/>
          <a:ln>
            <a:noFill/>
          </a:ln>
          <a:extLst>
            <a:ext uri="{909E8E84-426E-40DD-AFC4-6F175D3DCCD1}"/>
            <a:ext uri="{91240B29-F687-4F45-9708-019B960494DF}"/>
          </a:extLst>
        </p:spPr>
        <p:txBody>
          <a:bodyPr lIns="92075" tIns="46038" rIns="92075" bIns="46038"/>
          <a:lstStyle>
            <a:lvl1pPr eaLnBrk="0" hangingPunct="0">
              <a:defRPr kumimoji="1" sz="2400" b="1">
                <a:solidFill>
                  <a:schemeClr val="accent2"/>
                </a:solidFill>
                <a:latin typeface="Arial" charset="0"/>
                <a:ea typeface="宋体" pitchFamily="2" charset="-122"/>
              </a:defRPr>
            </a:lvl1pPr>
            <a:lvl2pPr marL="742950" indent="-285750" eaLnBrk="0" hangingPunct="0">
              <a:defRPr kumimoji="1" sz="2400" b="1">
                <a:solidFill>
                  <a:schemeClr val="accent2"/>
                </a:solidFill>
                <a:latin typeface="Arial" charset="0"/>
                <a:ea typeface="宋体" pitchFamily="2" charset="-122"/>
              </a:defRPr>
            </a:lvl2pPr>
            <a:lvl3pPr marL="1143000" indent="-228600" eaLnBrk="0" hangingPunct="0">
              <a:defRPr kumimoji="1" sz="2400" b="1">
                <a:solidFill>
                  <a:schemeClr val="accent2"/>
                </a:solidFill>
                <a:latin typeface="Arial" charset="0"/>
                <a:ea typeface="宋体" pitchFamily="2" charset="-122"/>
              </a:defRPr>
            </a:lvl3pPr>
            <a:lvl4pPr marL="1600200" indent="-228600" eaLnBrk="0" hangingPunct="0">
              <a:defRPr kumimoji="1" sz="2400" b="1">
                <a:solidFill>
                  <a:schemeClr val="accent2"/>
                </a:solidFill>
                <a:latin typeface="Arial" charset="0"/>
                <a:ea typeface="宋体" pitchFamily="2" charset="-122"/>
              </a:defRPr>
            </a:lvl4pPr>
            <a:lvl5pPr marL="2057400" indent="-228600" eaLnBrk="0" hangingPunct="0">
              <a:defRPr kumimoji="1" sz="2400" b="1">
                <a:solidFill>
                  <a:schemeClr val="accent2"/>
                </a:solidFill>
                <a:latin typeface="Arial" charset="0"/>
                <a:ea typeface="宋体" pitchFamily="2" charset="-122"/>
              </a:defRPr>
            </a:lvl5pPr>
            <a:lvl6pPr marL="2514600" indent="-228600" eaLnBrk="0" fontAlgn="base" latinLnBrk="1" hangingPunct="0">
              <a:spcBef>
                <a:spcPct val="50000"/>
              </a:spcBef>
              <a:spcAft>
                <a:spcPct val="0"/>
              </a:spcAft>
              <a:defRPr kumimoji="1" sz="2400" b="1">
                <a:solidFill>
                  <a:schemeClr val="accent2"/>
                </a:solidFill>
                <a:latin typeface="Arial" charset="0"/>
                <a:ea typeface="宋体" pitchFamily="2" charset="-122"/>
              </a:defRPr>
            </a:lvl6pPr>
            <a:lvl7pPr marL="2971800" indent="-228600" eaLnBrk="0" fontAlgn="base" latinLnBrk="1" hangingPunct="0">
              <a:spcBef>
                <a:spcPct val="50000"/>
              </a:spcBef>
              <a:spcAft>
                <a:spcPct val="0"/>
              </a:spcAft>
              <a:defRPr kumimoji="1" sz="2400" b="1">
                <a:solidFill>
                  <a:schemeClr val="accent2"/>
                </a:solidFill>
                <a:latin typeface="Arial" charset="0"/>
                <a:ea typeface="宋体" pitchFamily="2" charset="-122"/>
              </a:defRPr>
            </a:lvl7pPr>
            <a:lvl8pPr marL="3429000" indent="-228600" eaLnBrk="0" fontAlgn="base" latinLnBrk="1" hangingPunct="0">
              <a:spcBef>
                <a:spcPct val="50000"/>
              </a:spcBef>
              <a:spcAft>
                <a:spcPct val="0"/>
              </a:spcAft>
              <a:defRPr kumimoji="1" sz="2400" b="1">
                <a:solidFill>
                  <a:schemeClr val="accent2"/>
                </a:solidFill>
                <a:latin typeface="Arial" charset="0"/>
                <a:ea typeface="宋体" pitchFamily="2" charset="-122"/>
              </a:defRPr>
            </a:lvl8pPr>
            <a:lvl9pPr marL="3886200" indent="-228600" eaLnBrk="0" fontAlgn="base" latinLnBrk="1" hangingPunct="0">
              <a:spcBef>
                <a:spcPct val="50000"/>
              </a:spcBef>
              <a:spcAft>
                <a:spcPct val="0"/>
              </a:spcAft>
              <a:defRPr kumimoji="1" sz="2400" b="1">
                <a:solidFill>
                  <a:schemeClr val="accent2"/>
                </a:solidFill>
                <a:latin typeface="Arial" charset="0"/>
                <a:ea typeface="宋体" pitchFamily="2" charset="-122"/>
              </a:defRPr>
            </a:lvl9pPr>
          </a:lstStyle>
          <a:p>
            <a:pPr algn="r" eaLnBrk="1" hangingPunct="1">
              <a:spcBef>
                <a:spcPct val="20000"/>
              </a:spcBef>
              <a:buClr>
                <a:schemeClr val="accent1"/>
              </a:buClr>
              <a:buSzPct val="80000"/>
              <a:buFont typeface="Wingdings" pitchFamily="2" charset="2"/>
              <a:buNone/>
              <a:defRPr/>
            </a:pPr>
            <a:r>
              <a:rPr lang="en-US" altLang="ko-KR" sz="1400" smtClean="0">
                <a:solidFill>
                  <a:schemeClr val="tx2"/>
                </a:solidFill>
                <a:latin typeface="Verdana" pitchFamily="34" charset="0"/>
                <a:ea typeface="굴림" pitchFamily="34" charset="-127"/>
              </a:rPr>
              <a:t>Company name</a:t>
            </a:r>
          </a:p>
        </p:txBody>
      </p:sp>
      <p:sp>
        <p:nvSpPr>
          <p:cNvPr id="6" name="Rectangle 33"/>
          <p:cNvSpPr>
            <a:spLocks noChangeArrowheads="1"/>
          </p:cNvSpPr>
          <p:nvPr/>
        </p:nvSpPr>
        <p:spPr bwMode="ltGray">
          <a:xfrm>
            <a:off x="0" y="0"/>
            <a:ext cx="9144000" cy="2060575"/>
          </a:xfrm>
          <a:prstGeom prst="rect">
            <a:avLst/>
          </a:prstGeom>
          <a:solidFill>
            <a:schemeClr val="bg1"/>
          </a:solidFill>
          <a:ln>
            <a:noFill/>
          </a:ln>
          <a:extLst>
            <a:ext uri="{91240B29-F687-4F45-9708-019B960494DF}"/>
          </a:extLst>
        </p:spPr>
        <p:txBody>
          <a:bodyPr wrap="none" anchor="ctr"/>
          <a:lstStyle>
            <a:lvl1pPr eaLnBrk="0" hangingPunct="0">
              <a:defRPr kumimoji="1" sz="2400" b="1">
                <a:solidFill>
                  <a:schemeClr val="accent2"/>
                </a:solidFill>
                <a:latin typeface="Arial" charset="0"/>
                <a:ea typeface="宋体" pitchFamily="2" charset="-122"/>
              </a:defRPr>
            </a:lvl1pPr>
            <a:lvl2pPr marL="742950" indent="-285750" eaLnBrk="0" hangingPunct="0">
              <a:defRPr kumimoji="1" sz="2400" b="1">
                <a:solidFill>
                  <a:schemeClr val="accent2"/>
                </a:solidFill>
                <a:latin typeface="Arial" charset="0"/>
                <a:ea typeface="宋体" pitchFamily="2" charset="-122"/>
              </a:defRPr>
            </a:lvl2pPr>
            <a:lvl3pPr marL="1143000" indent="-228600" eaLnBrk="0" hangingPunct="0">
              <a:defRPr kumimoji="1" sz="2400" b="1">
                <a:solidFill>
                  <a:schemeClr val="accent2"/>
                </a:solidFill>
                <a:latin typeface="Arial" charset="0"/>
                <a:ea typeface="宋体" pitchFamily="2" charset="-122"/>
              </a:defRPr>
            </a:lvl3pPr>
            <a:lvl4pPr marL="1600200" indent="-228600" eaLnBrk="0" hangingPunct="0">
              <a:defRPr kumimoji="1" sz="2400" b="1">
                <a:solidFill>
                  <a:schemeClr val="accent2"/>
                </a:solidFill>
                <a:latin typeface="Arial" charset="0"/>
                <a:ea typeface="宋体" pitchFamily="2" charset="-122"/>
              </a:defRPr>
            </a:lvl4pPr>
            <a:lvl5pPr marL="2057400" indent="-228600" eaLnBrk="0" hangingPunct="0">
              <a:defRPr kumimoji="1" sz="2400" b="1">
                <a:solidFill>
                  <a:schemeClr val="accent2"/>
                </a:solidFill>
                <a:latin typeface="Arial" charset="0"/>
                <a:ea typeface="宋体" pitchFamily="2" charset="-122"/>
              </a:defRPr>
            </a:lvl5pPr>
            <a:lvl6pPr marL="2514600" indent="-228600" eaLnBrk="0" fontAlgn="base" latinLnBrk="1" hangingPunct="0">
              <a:spcBef>
                <a:spcPct val="50000"/>
              </a:spcBef>
              <a:spcAft>
                <a:spcPct val="0"/>
              </a:spcAft>
              <a:defRPr kumimoji="1" sz="2400" b="1">
                <a:solidFill>
                  <a:schemeClr val="accent2"/>
                </a:solidFill>
                <a:latin typeface="Arial" charset="0"/>
                <a:ea typeface="宋体" pitchFamily="2" charset="-122"/>
              </a:defRPr>
            </a:lvl6pPr>
            <a:lvl7pPr marL="2971800" indent="-228600" eaLnBrk="0" fontAlgn="base" latinLnBrk="1" hangingPunct="0">
              <a:spcBef>
                <a:spcPct val="50000"/>
              </a:spcBef>
              <a:spcAft>
                <a:spcPct val="0"/>
              </a:spcAft>
              <a:defRPr kumimoji="1" sz="2400" b="1">
                <a:solidFill>
                  <a:schemeClr val="accent2"/>
                </a:solidFill>
                <a:latin typeface="Arial" charset="0"/>
                <a:ea typeface="宋体" pitchFamily="2" charset="-122"/>
              </a:defRPr>
            </a:lvl7pPr>
            <a:lvl8pPr marL="3429000" indent="-228600" eaLnBrk="0" fontAlgn="base" latinLnBrk="1" hangingPunct="0">
              <a:spcBef>
                <a:spcPct val="50000"/>
              </a:spcBef>
              <a:spcAft>
                <a:spcPct val="0"/>
              </a:spcAft>
              <a:defRPr kumimoji="1" sz="2400" b="1">
                <a:solidFill>
                  <a:schemeClr val="accent2"/>
                </a:solidFill>
                <a:latin typeface="Arial" charset="0"/>
                <a:ea typeface="宋体" pitchFamily="2" charset="-122"/>
              </a:defRPr>
            </a:lvl8pPr>
            <a:lvl9pPr marL="3886200" indent="-228600" eaLnBrk="0" fontAlgn="base" latinLnBrk="1" hangingPunct="0">
              <a:spcBef>
                <a:spcPct val="50000"/>
              </a:spcBef>
              <a:spcAft>
                <a:spcPct val="0"/>
              </a:spcAft>
              <a:defRPr kumimoji="1" sz="2400" b="1">
                <a:solidFill>
                  <a:schemeClr val="accent2"/>
                </a:solidFill>
                <a:latin typeface="Arial" charset="0"/>
                <a:ea typeface="宋体" pitchFamily="2" charset="-122"/>
              </a:defRPr>
            </a:lvl9pPr>
          </a:lstStyle>
          <a:p>
            <a:pPr eaLnBrk="1" hangingPunct="1">
              <a:defRPr/>
            </a:pPr>
            <a:endParaRPr lang="zh-CN" altLang="en-US" smtClean="0"/>
          </a:p>
        </p:txBody>
      </p:sp>
      <p:sp>
        <p:nvSpPr>
          <p:cNvPr id="7" name="Freeform 34"/>
          <p:cNvSpPr>
            <a:spLocks/>
          </p:cNvSpPr>
          <p:nvPr/>
        </p:nvSpPr>
        <p:spPr bwMode="gray">
          <a:xfrm>
            <a:off x="2582863" y="1025525"/>
            <a:ext cx="6562725" cy="1042988"/>
          </a:xfrm>
          <a:custGeom>
            <a:avLst/>
            <a:gdLst/>
            <a:ahLst/>
            <a:cxnLst>
              <a:cxn ang="0">
                <a:pos x="0" y="657"/>
              </a:cxn>
              <a:cxn ang="0">
                <a:pos x="4134" y="657"/>
              </a:cxn>
              <a:cxn ang="0">
                <a:pos x="4134" y="0"/>
              </a:cxn>
              <a:cxn ang="0">
                <a:pos x="401" y="1"/>
              </a:cxn>
              <a:cxn ang="0">
                <a:pos x="0" y="657"/>
              </a:cxn>
            </a:cxnLst>
            <a:rect l="0" t="0" r="r" b="b"/>
            <a:pathLst>
              <a:path w="4134" h="657">
                <a:moveTo>
                  <a:pt x="0" y="657"/>
                </a:moveTo>
                <a:lnTo>
                  <a:pt x="4134" y="657"/>
                </a:lnTo>
                <a:lnTo>
                  <a:pt x="4134" y="0"/>
                </a:lnTo>
                <a:lnTo>
                  <a:pt x="401" y="1"/>
                </a:lnTo>
                <a:lnTo>
                  <a:pt x="0" y="657"/>
                </a:lnTo>
                <a:close/>
              </a:path>
            </a:pathLst>
          </a:custGeom>
          <a:gradFill rotWithShape="1">
            <a:gsLst>
              <a:gs pos="0">
                <a:schemeClr val="accent1">
                  <a:gamma/>
                  <a:shade val="46275"/>
                  <a:invGamma/>
                </a:schemeClr>
              </a:gs>
              <a:gs pos="100000">
                <a:schemeClr val="accent1"/>
              </a:gs>
            </a:gsLst>
            <a:lin ang="0" scaled="1"/>
          </a:gradFill>
          <a:ln w="9525">
            <a:noFill/>
            <a:round/>
            <a:headEnd/>
            <a:tailEnd/>
          </a:ln>
          <a:effectLst/>
        </p:spPr>
        <p:txBody>
          <a:bodyPr/>
          <a:lstStyle/>
          <a:p>
            <a:pPr>
              <a:defRPr/>
            </a:pPr>
            <a:endParaRPr lang="zh-CN" altLang="en-US">
              <a:latin typeface="Arial" pitchFamily="34" charset="0"/>
            </a:endParaRPr>
          </a:p>
        </p:txBody>
      </p:sp>
      <p:sp>
        <p:nvSpPr>
          <p:cNvPr id="8" name="Freeform 35"/>
          <p:cNvSpPr>
            <a:spLocks/>
          </p:cNvSpPr>
          <p:nvPr/>
        </p:nvSpPr>
        <p:spPr bwMode="ltGray">
          <a:xfrm>
            <a:off x="-6350" y="2066925"/>
            <a:ext cx="2593975" cy="458788"/>
          </a:xfrm>
          <a:custGeom>
            <a:avLst/>
            <a:gdLst>
              <a:gd name="T0" fmla="*/ 0 w 1634"/>
              <a:gd name="T1" fmla="*/ 0 h 289"/>
              <a:gd name="T2" fmla="*/ 2147483647 w 1634"/>
              <a:gd name="T3" fmla="*/ 0 h 289"/>
              <a:gd name="T4" fmla="*/ 2147483647 w 1634"/>
              <a:gd name="T5" fmla="*/ 2147483647 h 289"/>
              <a:gd name="T6" fmla="*/ 0 w 1634"/>
              <a:gd name="T7" fmla="*/ 2147483647 h 289"/>
              <a:gd name="T8" fmla="*/ 0 w 1634"/>
              <a:gd name="T9" fmla="*/ 0 h 2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34" h="289">
                <a:moveTo>
                  <a:pt x="0" y="0"/>
                </a:moveTo>
                <a:lnTo>
                  <a:pt x="1634" y="0"/>
                </a:lnTo>
                <a:lnTo>
                  <a:pt x="1456" y="289"/>
                </a:lnTo>
                <a:lnTo>
                  <a:pt x="0" y="286"/>
                </a:lnTo>
                <a:lnTo>
                  <a:pt x="0" y="0"/>
                </a:lnTo>
                <a:close/>
              </a:path>
            </a:pathLst>
          </a:custGeom>
          <a:solidFill>
            <a:schemeClr val="accent2"/>
          </a:solidFill>
          <a:ln w="9525" cap="flat" cmpd="sng">
            <a:noFill/>
            <a:prstDash val="solid"/>
            <a:round/>
            <a:headEnd type="none" w="med" len="med"/>
            <a:tailEnd type="none" w="med" len="med"/>
          </a:ln>
        </p:spPr>
        <p:txBody>
          <a:bodyPr/>
          <a:lstStyle/>
          <a:p>
            <a:pPr>
              <a:defRPr/>
            </a:pPr>
            <a:endParaRPr lang="zh-CN" altLang="en-US"/>
          </a:p>
        </p:txBody>
      </p:sp>
      <p:sp>
        <p:nvSpPr>
          <p:cNvPr id="13333" name="Rectangle 21"/>
          <p:cNvSpPr>
            <a:spLocks noGrp="1" noChangeArrowheads="1"/>
          </p:cNvSpPr>
          <p:nvPr>
            <p:ph type="ctrTitle" sz="quarter"/>
          </p:nvPr>
        </p:nvSpPr>
        <p:spPr bwMode="white">
          <a:xfrm>
            <a:off x="3276600" y="1125538"/>
            <a:ext cx="5688013" cy="863600"/>
          </a:xfrm>
        </p:spPr>
        <p:txBody>
          <a:bodyPr/>
          <a:lstStyle>
            <a:lvl1pPr>
              <a:defRPr sz="3600" b="1" i="0">
                <a:latin typeface="Verdana" pitchFamily="34" charset="0"/>
              </a:defRPr>
            </a:lvl1pPr>
          </a:lstStyle>
          <a:p>
            <a:r>
              <a:rPr lang="ko-KR" altLang="en-US" dirty="0"/>
              <a:t>第</a:t>
            </a:r>
            <a:r>
              <a:rPr lang="en-US" altLang="ko-KR" dirty="0"/>
              <a:t>1</a:t>
            </a:r>
            <a:r>
              <a:rPr lang="ko-KR" altLang="en-US" dirty="0"/>
              <a:t>章 网页设计简介</a:t>
            </a:r>
            <a:endParaRPr lang="en-US" altLang="ko-KR" dirty="0"/>
          </a:p>
        </p:txBody>
      </p:sp>
      <p:sp>
        <p:nvSpPr>
          <p:cNvPr id="13334" name="Rectangle 22"/>
          <p:cNvSpPr>
            <a:spLocks noGrp="1" noChangeArrowheads="1"/>
          </p:cNvSpPr>
          <p:nvPr>
            <p:ph type="subTitle" sz="quarter" idx="1"/>
          </p:nvPr>
        </p:nvSpPr>
        <p:spPr>
          <a:xfrm>
            <a:off x="2357422" y="3071810"/>
            <a:ext cx="6337300" cy="288925"/>
          </a:xfrm>
        </p:spPr>
        <p:txBody>
          <a:bodyPr/>
          <a:lstStyle>
            <a:lvl1pPr marL="0" indent="0" algn="l" eaLnBrk="1" hangingPunct="1">
              <a:buFont typeface="Wingdings" pitchFamily="2" charset="2"/>
              <a:buNone/>
              <a:defRPr sz="2800">
                <a:solidFill>
                  <a:schemeClr val="bg1"/>
                </a:solidFill>
                <a:latin typeface="+mn-lt"/>
                <a:cs typeface="Vani" panose="020B0502040204020203" pitchFamily="34" charset="0"/>
              </a:defRPr>
            </a:lvl1pPr>
          </a:lstStyle>
          <a:p>
            <a:r>
              <a:rPr lang="zh-CN" altLang="en-US" dirty="0" smtClean="0"/>
              <a:t>单击此处编辑母版副标题样式</a:t>
            </a:r>
            <a:endParaRPr lang="en-US" altLang="zh-CN" dirty="0"/>
          </a:p>
        </p:txBody>
      </p:sp>
      <p:sp>
        <p:nvSpPr>
          <p:cNvPr id="9" name="Rectangle 23"/>
          <p:cNvSpPr>
            <a:spLocks noGrp="1" noChangeArrowheads="1"/>
          </p:cNvSpPr>
          <p:nvPr>
            <p:ph type="dt" sz="quarter" idx="10"/>
          </p:nvPr>
        </p:nvSpPr>
        <p:spPr bwMode="black">
          <a:xfrm>
            <a:off x="457200" y="6553200"/>
            <a:ext cx="2133600" cy="152400"/>
          </a:xfrm>
        </p:spPr>
        <p:txBody>
          <a:bodyPr/>
          <a:lstStyle>
            <a:lvl1pPr>
              <a:defRPr sz="1400">
                <a:latin typeface="Times New Roman" pitchFamily="18" charset="0"/>
              </a:defRPr>
            </a:lvl1pPr>
          </a:lstStyle>
          <a:p>
            <a:pPr>
              <a:defRPr/>
            </a:pPr>
            <a:endParaRPr lang="en-US" altLang="ko-KR"/>
          </a:p>
        </p:txBody>
      </p:sp>
      <p:sp>
        <p:nvSpPr>
          <p:cNvPr id="10" name="Rectangle 24"/>
          <p:cNvSpPr>
            <a:spLocks noGrp="1" noChangeArrowheads="1"/>
          </p:cNvSpPr>
          <p:nvPr>
            <p:ph type="ftr" sz="quarter" idx="11"/>
          </p:nvPr>
        </p:nvSpPr>
        <p:spPr bwMode="black">
          <a:xfrm>
            <a:off x="3124200" y="6553200"/>
            <a:ext cx="2895600" cy="152400"/>
          </a:xfrm>
        </p:spPr>
        <p:txBody>
          <a:bodyPr/>
          <a:lstStyle>
            <a:lvl1pPr algn="ctr">
              <a:defRPr sz="1400">
                <a:latin typeface="Times New Roman" pitchFamily="18" charset="0"/>
              </a:defRPr>
            </a:lvl1pPr>
          </a:lstStyle>
          <a:p>
            <a:pPr>
              <a:defRPr/>
            </a:pPr>
            <a:endParaRPr lang="en-US" altLang="ko-KR"/>
          </a:p>
        </p:txBody>
      </p:sp>
      <p:sp>
        <p:nvSpPr>
          <p:cNvPr id="11" name="Rectangle 25"/>
          <p:cNvSpPr>
            <a:spLocks noGrp="1" noChangeArrowheads="1"/>
          </p:cNvSpPr>
          <p:nvPr>
            <p:ph type="sldNum" sz="quarter" idx="12"/>
          </p:nvPr>
        </p:nvSpPr>
        <p:spPr bwMode="black">
          <a:xfrm>
            <a:off x="6553200" y="6553200"/>
            <a:ext cx="2133600" cy="152400"/>
          </a:xfrm>
        </p:spPr>
        <p:txBody>
          <a:bodyPr/>
          <a:lstStyle>
            <a:lvl1pPr algn="l">
              <a:spcBef>
                <a:spcPct val="20000"/>
              </a:spcBef>
              <a:buClr>
                <a:schemeClr val="accent1"/>
              </a:buClr>
              <a:buSzPct val="80000"/>
              <a:buFont typeface="Wingdings" pitchFamily="2" charset="2"/>
              <a:buNone/>
              <a:defRPr sz="1400">
                <a:latin typeface="Times New Roman" pitchFamily="18" charset="0"/>
              </a:defRPr>
            </a:lvl1pPr>
          </a:lstStyle>
          <a:p>
            <a:pPr>
              <a:defRPr/>
            </a:pPr>
            <a:endParaRPr lang="en-US" altLang="ko-K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i="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3"/>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24"/>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25"/>
          <p:cNvSpPr>
            <a:spLocks noGrp="1" noChangeArrowheads="1"/>
          </p:cNvSpPr>
          <p:nvPr>
            <p:ph type="sldNum" sz="quarter" idx="12"/>
          </p:nvPr>
        </p:nvSpPr>
        <p:spPr>
          <a:ln/>
        </p:spPr>
        <p:txBody>
          <a:bodyPr/>
          <a:lstStyle>
            <a:lvl1pPr>
              <a:defRPr/>
            </a:lvl1pPr>
          </a:lstStyle>
          <a:p>
            <a:pPr>
              <a:defRPr/>
            </a:pPr>
            <a:fld id="{2E100AAF-914A-4B33-90CC-48DC105D05D0}" type="slidenum">
              <a:rPr lang="ko-KR" altLang="en-US"/>
              <a:pPr>
                <a:defRPr/>
              </a:pPr>
              <a:t>‹#›</a:t>
            </a:fld>
            <a:endParaRPr lang="en-US" altLang="ko-K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5938" y="333375"/>
            <a:ext cx="2135187" cy="59912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33375"/>
            <a:ext cx="6256338" cy="59912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3"/>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24"/>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25"/>
          <p:cNvSpPr>
            <a:spLocks noGrp="1" noChangeArrowheads="1"/>
          </p:cNvSpPr>
          <p:nvPr>
            <p:ph type="sldNum" sz="quarter" idx="12"/>
          </p:nvPr>
        </p:nvSpPr>
        <p:spPr>
          <a:ln/>
        </p:spPr>
        <p:txBody>
          <a:bodyPr/>
          <a:lstStyle>
            <a:lvl1pPr>
              <a:defRPr/>
            </a:lvl1pPr>
          </a:lstStyle>
          <a:p>
            <a:pPr>
              <a:defRPr/>
            </a:pPr>
            <a:fld id="{4C8631D6-7E39-4E1D-9374-D613DFD1A724}" type="slidenum">
              <a:rPr lang="ko-KR" altLang="en-US"/>
              <a:pPr>
                <a:defRPr/>
              </a:pPr>
              <a:t>‹#›</a:t>
            </a:fld>
            <a:endParaRPr lang="en-US" altLang="ko-K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700338" y="333375"/>
            <a:ext cx="6300787" cy="60325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371600"/>
            <a:ext cx="4105275" cy="4953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14875" y="1371600"/>
            <a:ext cx="4105275" cy="4953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3"/>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24"/>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25"/>
          <p:cNvSpPr>
            <a:spLocks noGrp="1" noChangeArrowheads="1"/>
          </p:cNvSpPr>
          <p:nvPr>
            <p:ph type="sldNum" sz="quarter" idx="12"/>
          </p:nvPr>
        </p:nvSpPr>
        <p:spPr>
          <a:ln/>
        </p:spPr>
        <p:txBody>
          <a:bodyPr/>
          <a:lstStyle>
            <a:lvl1pPr>
              <a:defRPr/>
            </a:lvl1pPr>
          </a:lstStyle>
          <a:p>
            <a:pPr>
              <a:defRPr/>
            </a:pPr>
            <a:fld id="{04D83C39-64E2-4ACB-82ED-129044F71F29}" type="slidenum">
              <a:rPr lang="ko-KR" altLang="en-US"/>
              <a:pPr>
                <a:defRPr/>
              </a:pPr>
              <a:t>‹#›</a:t>
            </a:fld>
            <a:endParaRPr lang="en-US" altLang="ko-K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i="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3"/>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24"/>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25"/>
          <p:cNvSpPr>
            <a:spLocks noGrp="1" noChangeArrowheads="1"/>
          </p:cNvSpPr>
          <p:nvPr>
            <p:ph type="sldNum" sz="quarter" idx="12"/>
          </p:nvPr>
        </p:nvSpPr>
        <p:spPr>
          <a:ln/>
        </p:spPr>
        <p:txBody>
          <a:bodyPr/>
          <a:lstStyle>
            <a:lvl1pPr>
              <a:defRPr/>
            </a:lvl1pPr>
          </a:lstStyle>
          <a:p>
            <a:pPr>
              <a:defRPr/>
            </a:pPr>
            <a:fld id="{0272BCE9-1F72-4CFC-9F4F-49641781028F}" type="slidenum">
              <a:rPr lang="ko-KR" altLang="en-US"/>
              <a:pPr>
                <a:defRPr/>
              </a:pPr>
              <a:t>‹#›</a:t>
            </a:fld>
            <a:endParaRPr lang="en-US" altLang="ko-K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3"/>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24"/>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25"/>
          <p:cNvSpPr>
            <a:spLocks noGrp="1" noChangeArrowheads="1"/>
          </p:cNvSpPr>
          <p:nvPr>
            <p:ph type="sldNum" sz="quarter" idx="12"/>
          </p:nvPr>
        </p:nvSpPr>
        <p:spPr>
          <a:ln/>
        </p:spPr>
        <p:txBody>
          <a:bodyPr/>
          <a:lstStyle>
            <a:lvl1pPr>
              <a:defRPr/>
            </a:lvl1pPr>
          </a:lstStyle>
          <a:p>
            <a:pPr>
              <a:defRPr/>
            </a:pPr>
            <a:fld id="{79C0B1E5-CB9F-4F20-A4AC-3F6D80582C1F}" type="slidenum">
              <a:rPr lang="ko-KR" altLang="en-US"/>
              <a:pPr>
                <a:defRPr/>
              </a:pPr>
              <a:t>‹#›</a:t>
            </a:fld>
            <a:endParaRPr lang="en-US" altLang="ko-K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i="0"/>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71600"/>
            <a:ext cx="410527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14875" y="1371600"/>
            <a:ext cx="410527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3"/>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24"/>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25"/>
          <p:cNvSpPr>
            <a:spLocks noGrp="1" noChangeArrowheads="1"/>
          </p:cNvSpPr>
          <p:nvPr>
            <p:ph type="sldNum" sz="quarter" idx="12"/>
          </p:nvPr>
        </p:nvSpPr>
        <p:spPr>
          <a:ln/>
        </p:spPr>
        <p:txBody>
          <a:bodyPr/>
          <a:lstStyle>
            <a:lvl1pPr>
              <a:defRPr/>
            </a:lvl1pPr>
          </a:lstStyle>
          <a:p>
            <a:pPr>
              <a:defRPr/>
            </a:pPr>
            <a:fld id="{D34B83E6-275A-47E9-AB7A-F492294D5AA0}" type="slidenum">
              <a:rPr lang="ko-KR" altLang="en-US"/>
              <a:pPr>
                <a:defRPr/>
              </a:pPr>
              <a:t>‹#›</a:t>
            </a:fld>
            <a:endParaRPr lang="en-US" altLang="ko-K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b="1" i="0"/>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3"/>
          <p:cNvSpPr>
            <a:spLocks noGrp="1" noChangeArrowheads="1"/>
          </p:cNvSpPr>
          <p:nvPr>
            <p:ph type="dt" sz="half" idx="10"/>
          </p:nvPr>
        </p:nvSpPr>
        <p:spPr>
          <a:ln/>
        </p:spPr>
        <p:txBody>
          <a:bodyPr/>
          <a:lstStyle>
            <a:lvl1pPr>
              <a:defRPr/>
            </a:lvl1pPr>
          </a:lstStyle>
          <a:p>
            <a:pPr>
              <a:defRPr/>
            </a:pPr>
            <a:endParaRPr lang="en-US" altLang="ko-KR"/>
          </a:p>
        </p:txBody>
      </p:sp>
      <p:sp>
        <p:nvSpPr>
          <p:cNvPr id="8" name="Rectangle 24"/>
          <p:cNvSpPr>
            <a:spLocks noGrp="1" noChangeArrowheads="1"/>
          </p:cNvSpPr>
          <p:nvPr>
            <p:ph type="ftr" sz="quarter" idx="11"/>
          </p:nvPr>
        </p:nvSpPr>
        <p:spPr>
          <a:ln/>
        </p:spPr>
        <p:txBody>
          <a:bodyPr/>
          <a:lstStyle>
            <a:lvl1pPr>
              <a:defRPr/>
            </a:lvl1pPr>
          </a:lstStyle>
          <a:p>
            <a:pPr>
              <a:defRPr/>
            </a:pPr>
            <a:endParaRPr lang="en-US" altLang="ko-KR"/>
          </a:p>
        </p:txBody>
      </p:sp>
      <p:sp>
        <p:nvSpPr>
          <p:cNvPr id="9" name="Rectangle 25"/>
          <p:cNvSpPr>
            <a:spLocks noGrp="1" noChangeArrowheads="1"/>
          </p:cNvSpPr>
          <p:nvPr>
            <p:ph type="sldNum" sz="quarter" idx="12"/>
          </p:nvPr>
        </p:nvSpPr>
        <p:spPr>
          <a:ln/>
        </p:spPr>
        <p:txBody>
          <a:bodyPr/>
          <a:lstStyle>
            <a:lvl1pPr>
              <a:defRPr/>
            </a:lvl1pPr>
          </a:lstStyle>
          <a:p>
            <a:pPr>
              <a:defRPr/>
            </a:pPr>
            <a:fld id="{A8CBC871-4F70-4EE5-A00F-630043C487C2}" type="slidenum">
              <a:rPr lang="ko-KR" altLang="en-US"/>
              <a:pPr>
                <a:defRPr/>
              </a:pPr>
              <a:t>‹#›</a:t>
            </a:fld>
            <a:endParaRPr lang="en-US" altLang="ko-K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i="0"/>
            </a:lvl1pPr>
          </a:lstStyle>
          <a:p>
            <a:r>
              <a:rPr lang="zh-CN" altLang="en-US" dirty="0" smtClean="0"/>
              <a:t>单击此处编辑母版标题样式</a:t>
            </a:r>
            <a:endParaRPr lang="zh-CN" altLang="en-US" dirty="0"/>
          </a:p>
        </p:txBody>
      </p:sp>
      <p:sp>
        <p:nvSpPr>
          <p:cNvPr id="3" name="Rectangle 23"/>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24"/>
          <p:cNvSpPr>
            <a:spLocks noGrp="1" noChangeArrowheads="1"/>
          </p:cNvSpPr>
          <p:nvPr>
            <p:ph type="ftr" sz="quarter" idx="11"/>
          </p:nvPr>
        </p:nvSpPr>
        <p:spPr>
          <a:ln/>
        </p:spPr>
        <p:txBody>
          <a:bodyPr/>
          <a:lstStyle>
            <a:lvl1pPr>
              <a:defRPr/>
            </a:lvl1pPr>
          </a:lstStyle>
          <a:p>
            <a:pPr>
              <a:defRPr/>
            </a:pPr>
            <a:endParaRPr lang="en-US" altLang="ko-KR"/>
          </a:p>
        </p:txBody>
      </p:sp>
      <p:sp>
        <p:nvSpPr>
          <p:cNvPr id="5" name="Rectangle 25"/>
          <p:cNvSpPr>
            <a:spLocks noGrp="1" noChangeArrowheads="1"/>
          </p:cNvSpPr>
          <p:nvPr>
            <p:ph type="sldNum" sz="quarter" idx="12"/>
          </p:nvPr>
        </p:nvSpPr>
        <p:spPr>
          <a:ln/>
        </p:spPr>
        <p:txBody>
          <a:bodyPr/>
          <a:lstStyle>
            <a:lvl1pPr>
              <a:defRPr/>
            </a:lvl1pPr>
          </a:lstStyle>
          <a:p>
            <a:pPr>
              <a:defRPr/>
            </a:pPr>
            <a:fld id="{AE7DEDD0-3938-4386-8C8C-72AE9A3AF495}" type="slidenum">
              <a:rPr lang="ko-KR" altLang="en-US"/>
              <a:pPr>
                <a:defRPr/>
              </a:pPr>
              <a:t>‹#›</a:t>
            </a:fld>
            <a:endParaRPr lang="en-US" altLang="ko-K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3"/>
          <p:cNvSpPr>
            <a:spLocks noGrp="1" noChangeArrowheads="1"/>
          </p:cNvSpPr>
          <p:nvPr>
            <p:ph type="dt" sz="half" idx="10"/>
          </p:nvPr>
        </p:nvSpPr>
        <p:spPr>
          <a:ln/>
        </p:spPr>
        <p:txBody>
          <a:bodyPr/>
          <a:lstStyle>
            <a:lvl1pPr>
              <a:defRPr/>
            </a:lvl1pPr>
          </a:lstStyle>
          <a:p>
            <a:pPr>
              <a:defRPr/>
            </a:pPr>
            <a:endParaRPr lang="en-US" altLang="ko-KR"/>
          </a:p>
        </p:txBody>
      </p:sp>
      <p:sp>
        <p:nvSpPr>
          <p:cNvPr id="3" name="Rectangle 24"/>
          <p:cNvSpPr>
            <a:spLocks noGrp="1" noChangeArrowheads="1"/>
          </p:cNvSpPr>
          <p:nvPr>
            <p:ph type="ftr" sz="quarter" idx="11"/>
          </p:nvPr>
        </p:nvSpPr>
        <p:spPr>
          <a:ln/>
        </p:spPr>
        <p:txBody>
          <a:bodyPr/>
          <a:lstStyle>
            <a:lvl1pPr>
              <a:defRPr/>
            </a:lvl1pPr>
          </a:lstStyle>
          <a:p>
            <a:pPr>
              <a:defRPr/>
            </a:pPr>
            <a:endParaRPr lang="en-US" altLang="ko-KR"/>
          </a:p>
        </p:txBody>
      </p:sp>
      <p:sp>
        <p:nvSpPr>
          <p:cNvPr id="4" name="Rectangle 25"/>
          <p:cNvSpPr>
            <a:spLocks noGrp="1" noChangeArrowheads="1"/>
          </p:cNvSpPr>
          <p:nvPr>
            <p:ph type="sldNum" sz="quarter" idx="12"/>
          </p:nvPr>
        </p:nvSpPr>
        <p:spPr>
          <a:ln/>
        </p:spPr>
        <p:txBody>
          <a:bodyPr/>
          <a:lstStyle>
            <a:lvl1pPr>
              <a:defRPr/>
            </a:lvl1pPr>
          </a:lstStyle>
          <a:p>
            <a:pPr>
              <a:defRPr/>
            </a:pPr>
            <a:fld id="{8098071D-FFA6-4851-919E-D1BD177C0DCB}" type="slidenum">
              <a:rPr lang="ko-KR" altLang="en-US"/>
              <a:pPr>
                <a:defRPr/>
              </a:pPr>
              <a:t>‹#›</a:t>
            </a:fld>
            <a:endParaRPr lang="en-US" altLang="ko-K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3"/>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24"/>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25"/>
          <p:cNvSpPr>
            <a:spLocks noGrp="1" noChangeArrowheads="1"/>
          </p:cNvSpPr>
          <p:nvPr>
            <p:ph type="sldNum" sz="quarter" idx="12"/>
          </p:nvPr>
        </p:nvSpPr>
        <p:spPr>
          <a:ln/>
        </p:spPr>
        <p:txBody>
          <a:bodyPr/>
          <a:lstStyle>
            <a:lvl1pPr>
              <a:defRPr/>
            </a:lvl1pPr>
          </a:lstStyle>
          <a:p>
            <a:pPr>
              <a:defRPr/>
            </a:pPr>
            <a:fld id="{000D585F-E419-4870-9174-5F3ACE1F6282}" type="slidenum">
              <a:rPr lang="ko-KR" altLang="en-US"/>
              <a:pPr>
                <a:defRPr/>
              </a:pPr>
              <a:t>‹#›</a:t>
            </a:fld>
            <a:endParaRPr lang="en-US" altLang="ko-K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3"/>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24"/>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25"/>
          <p:cNvSpPr>
            <a:spLocks noGrp="1" noChangeArrowheads="1"/>
          </p:cNvSpPr>
          <p:nvPr>
            <p:ph type="sldNum" sz="quarter" idx="12"/>
          </p:nvPr>
        </p:nvSpPr>
        <p:spPr>
          <a:ln/>
        </p:spPr>
        <p:txBody>
          <a:bodyPr/>
          <a:lstStyle>
            <a:lvl1pPr>
              <a:defRPr/>
            </a:lvl1pPr>
          </a:lstStyle>
          <a:p>
            <a:pPr>
              <a:defRPr/>
            </a:pPr>
            <a:fld id="{F370A07B-6FEC-4623-A539-31F3F35F2790}" type="slidenum">
              <a:rPr lang="ko-KR" altLang="en-US"/>
              <a:pPr>
                <a:defRPr/>
              </a:pPr>
              <a:t>‹#›</a:t>
            </a:fld>
            <a:endParaRPr lang="en-US" altLang="ko-K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bg1"/>
        </a:solidFill>
        <a:effectLst/>
      </p:bgPr>
    </p:bg>
    <p:spTree>
      <p:nvGrpSpPr>
        <p:cNvPr id="1" name=""/>
        <p:cNvGrpSpPr/>
        <p:nvPr/>
      </p:nvGrpSpPr>
      <p:grpSpPr>
        <a:xfrm>
          <a:off x="0" y="0"/>
          <a:ext cx="0" cy="0"/>
          <a:chOff x="0" y="0"/>
          <a:chExt cx="0" cy="0"/>
        </a:xfrm>
      </p:grpSpPr>
      <p:graphicFrame>
        <p:nvGraphicFramePr>
          <p:cNvPr id="1026" name="Object 43"/>
          <p:cNvGraphicFramePr>
            <a:graphicFrameLocks noChangeAspect="1"/>
          </p:cNvGraphicFramePr>
          <p:nvPr/>
        </p:nvGraphicFramePr>
        <p:xfrm>
          <a:off x="0" y="0"/>
          <a:ext cx="5076825" cy="981075"/>
        </p:xfrm>
        <a:graphic>
          <a:graphicData uri="http://schemas.openxmlformats.org/presentationml/2006/ole">
            <p:oleObj spid="_x0000_s1026" name="Image" r:id="rId15" imgW="6600000" imgH="1952381" progId="Photoshop.Image.6">
              <p:embed/>
            </p:oleObj>
          </a:graphicData>
        </a:graphic>
      </p:graphicFrame>
      <p:sp>
        <p:nvSpPr>
          <p:cNvPr id="12311" name="Rectangle 23"/>
          <p:cNvSpPr>
            <a:spLocks noGrp="1" noChangeArrowheads="1"/>
          </p:cNvSpPr>
          <p:nvPr>
            <p:ph type="dt" sz="half" idx="2"/>
          </p:nvPr>
        </p:nvSpPr>
        <p:spPr bwMode="auto">
          <a:xfrm>
            <a:off x="327025" y="6453188"/>
            <a:ext cx="2514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latinLnBrk="0">
              <a:spcBef>
                <a:spcPct val="0"/>
              </a:spcBef>
              <a:defRPr kumimoji="0" sz="1000" b="0">
                <a:solidFill>
                  <a:schemeClr val="tx1"/>
                </a:solidFill>
                <a:latin typeface="+mn-lt"/>
                <a:ea typeface="굴림" pitchFamily="34" charset="-127"/>
              </a:defRPr>
            </a:lvl1pPr>
          </a:lstStyle>
          <a:p>
            <a:pPr>
              <a:defRPr/>
            </a:pPr>
            <a:endParaRPr lang="en-US" altLang="ko-KR"/>
          </a:p>
        </p:txBody>
      </p:sp>
      <p:sp>
        <p:nvSpPr>
          <p:cNvPr id="12312" name="Rectangle 24"/>
          <p:cNvSpPr>
            <a:spLocks noGrp="1" noChangeArrowheads="1"/>
          </p:cNvSpPr>
          <p:nvPr>
            <p:ph type="ftr" sz="quarter" idx="3"/>
          </p:nvPr>
        </p:nvSpPr>
        <p:spPr bwMode="auto">
          <a:xfrm>
            <a:off x="5943600" y="6453188"/>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latinLnBrk="0">
              <a:spcBef>
                <a:spcPct val="0"/>
              </a:spcBef>
              <a:defRPr kumimoji="0" sz="1000" b="0">
                <a:solidFill>
                  <a:schemeClr val="tx1"/>
                </a:solidFill>
                <a:latin typeface="+mn-lt"/>
                <a:ea typeface="굴림" pitchFamily="34" charset="-127"/>
              </a:defRPr>
            </a:lvl1pPr>
          </a:lstStyle>
          <a:p>
            <a:pPr>
              <a:defRPr/>
            </a:pPr>
            <a:endParaRPr lang="en-US" altLang="ko-KR"/>
          </a:p>
        </p:txBody>
      </p:sp>
      <p:sp>
        <p:nvSpPr>
          <p:cNvPr id="12313" name="Rectangle 25"/>
          <p:cNvSpPr>
            <a:spLocks noGrp="1" noChangeArrowheads="1"/>
          </p:cNvSpPr>
          <p:nvPr>
            <p:ph type="sldNum" sz="quarter" idx="4"/>
          </p:nvPr>
        </p:nvSpPr>
        <p:spPr bwMode="auto">
          <a:xfrm>
            <a:off x="3276600" y="6453188"/>
            <a:ext cx="2133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latinLnBrk="0">
              <a:spcBef>
                <a:spcPct val="0"/>
              </a:spcBef>
              <a:defRPr kumimoji="0" sz="1000" b="0">
                <a:solidFill>
                  <a:schemeClr val="tx1"/>
                </a:solidFill>
                <a:latin typeface="+mn-lt"/>
                <a:ea typeface="굴림" pitchFamily="34" charset="-127"/>
              </a:defRPr>
            </a:lvl1pPr>
          </a:lstStyle>
          <a:p>
            <a:pPr>
              <a:defRPr/>
            </a:pPr>
            <a:fld id="{8C2590E0-10EF-4385-A22A-6A06F7A5CEB0}" type="slidenum">
              <a:rPr lang="ko-KR" altLang="en-US"/>
              <a:pPr>
                <a:defRPr/>
              </a:pPr>
              <a:t>‹#›</a:t>
            </a:fld>
            <a:endParaRPr lang="en-US" altLang="ko-KR"/>
          </a:p>
        </p:txBody>
      </p:sp>
      <p:sp>
        <p:nvSpPr>
          <p:cNvPr id="1031" name="Rectangle 22"/>
          <p:cNvSpPr>
            <a:spLocks noGrp="1" noChangeArrowheads="1"/>
          </p:cNvSpPr>
          <p:nvPr>
            <p:ph type="body" idx="1"/>
          </p:nvPr>
        </p:nvSpPr>
        <p:spPr bwMode="auto">
          <a:xfrm>
            <a:off x="457200" y="1371600"/>
            <a:ext cx="836295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12329" name="Freeform 41"/>
          <p:cNvSpPr>
            <a:spLocks/>
          </p:cNvSpPr>
          <p:nvPr/>
        </p:nvSpPr>
        <p:spPr bwMode="gray">
          <a:xfrm>
            <a:off x="2124075" y="260350"/>
            <a:ext cx="7027863" cy="720725"/>
          </a:xfrm>
          <a:custGeom>
            <a:avLst/>
            <a:gdLst/>
            <a:ahLst/>
            <a:cxnLst>
              <a:cxn ang="0">
                <a:pos x="0" y="657"/>
              </a:cxn>
              <a:cxn ang="0">
                <a:pos x="4134" y="657"/>
              </a:cxn>
              <a:cxn ang="0">
                <a:pos x="4134" y="0"/>
              </a:cxn>
              <a:cxn ang="0">
                <a:pos x="401" y="1"/>
              </a:cxn>
              <a:cxn ang="0">
                <a:pos x="0" y="657"/>
              </a:cxn>
            </a:cxnLst>
            <a:rect l="0" t="0" r="r" b="b"/>
            <a:pathLst>
              <a:path w="4134" h="657">
                <a:moveTo>
                  <a:pt x="0" y="657"/>
                </a:moveTo>
                <a:lnTo>
                  <a:pt x="4134" y="657"/>
                </a:lnTo>
                <a:lnTo>
                  <a:pt x="4134" y="0"/>
                </a:lnTo>
                <a:lnTo>
                  <a:pt x="401" y="1"/>
                </a:lnTo>
                <a:lnTo>
                  <a:pt x="0" y="657"/>
                </a:lnTo>
                <a:close/>
              </a:path>
            </a:pathLst>
          </a:custGeom>
          <a:gradFill rotWithShape="1">
            <a:gsLst>
              <a:gs pos="0">
                <a:schemeClr val="accent1">
                  <a:gamma/>
                  <a:shade val="46275"/>
                  <a:invGamma/>
                </a:schemeClr>
              </a:gs>
              <a:gs pos="100000">
                <a:schemeClr val="accent1"/>
              </a:gs>
            </a:gsLst>
            <a:lin ang="0" scaled="1"/>
          </a:gradFill>
          <a:ln w="9525">
            <a:noFill/>
            <a:round/>
            <a:headEnd/>
            <a:tailEnd/>
          </a:ln>
          <a:effectLst/>
        </p:spPr>
        <p:txBody>
          <a:bodyPr/>
          <a:lstStyle/>
          <a:p>
            <a:pPr>
              <a:defRPr/>
            </a:pPr>
            <a:endParaRPr lang="zh-CN" altLang="en-US">
              <a:latin typeface="Arial" pitchFamily="34" charset="0"/>
            </a:endParaRPr>
          </a:p>
        </p:txBody>
      </p:sp>
      <p:sp>
        <p:nvSpPr>
          <p:cNvPr id="1032" name="Freeform 42"/>
          <p:cNvSpPr>
            <a:spLocks/>
          </p:cNvSpPr>
          <p:nvPr/>
        </p:nvSpPr>
        <p:spPr bwMode="ltGray">
          <a:xfrm>
            <a:off x="0" y="981075"/>
            <a:ext cx="2124075" cy="288925"/>
          </a:xfrm>
          <a:custGeom>
            <a:avLst/>
            <a:gdLst>
              <a:gd name="T0" fmla="*/ 0 w 1338"/>
              <a:gd name="T1" fmla="*/ 0 h 182"/>
              <a:gd name="T2" fmla="*/ 2147483647 w 1338"/>
              <a:gd name="T3" fmla="*/ 0 h 182"/>
              <a:gd name="T4" fmla="*/ 2147483647 w 1338"/>
              <a:gd name="T5" fmla="*/ 2147483647 h 182"/>
              <a:gd name="T6" fmla="*/ 0 w 1338"/>
              <a:gd name="T7" fmla="*/ 2147483647 h 182"/>
              <a:gd name="T8" fmla="*/ 0 w 1338"/>
              <a:gd name="T9" fmla="*/ 0 h 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38" h="182">
                <a:moveTo>
                  <a:pt x="0" y="0"/>
                </a:moveTo>
                <a:lnTo>
                  <a:pt x="1338" y="0"/>
                </a:lnTo>
                <a:lnTo>
                  <a:pt x="1138" y="182"/>
                </a:lnTo>
                <a:lnTo>
                  <a:pt x="0" y="181"/>
                </a:lnTo>
                <a:lnTo>
                  <a:pt x="0" y="0"/>
                </a:lnTo>
                <a:close/>
              </a:path>
            </a:pathLst>
          </a:custGeom>
          <a:solidFill>
            <a:schemeClr val="accent2"/>
          </a:solidFill>
          <a:ln w="9525" cap="flat" cmpd="sng">
            <a:noFill/>
            <a:prstDash val="solid"/>
            <a:round/>
            <a:headEnd type="none" w="med" len="med"/>
            <a:tailEnd type="none" w="med" len="med"/>
          </a:ln>
        </p:spPr>
        <p:txBody>
          <a:bodyPr/>
          <a:lstStyle/>
          <a:p>
            <a:pPr>
              <a:defRPr/>
            </a:pPr>
            <a:endParaRPr lang="zh-CN" altLang="en-US"/>
          </a:p>
        </p:txBody>
      </p:sp>
      <p:sp>
        <p:nvSpPr>
          <p:cNvPr id="1034" name="Rectangle 21"/>
          <p:cNvSpPr>
            <a:spLocks noGrp="1" noChangeArrowheads="1"/>
          </p:cNvSpPr>
          <p:nvPr>
            <p:ph type="title"/>
          </p:nvPr>
        </p:nvSpPr>
        <p:spPr bwMode="gray">
          <a:xfrm>
            <a:off x="2700338" y="333375"/>
            <a:ext cx="6300787" cy="603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ko-KR" smtClean="0"/>
              <a:t>Click to edit Master title style</a:t>
            </a:r>
          </a:p>
        </p:txBody>
      </p:sp>
      <p:sp>
        <p:nvSpPr>
          <p:cNvPr id="2" name="Rectangle 34"/>
          <p:cNvSpPr>
            <a:spLocks noChangeArrowheads="1"/>
          </p:cNvSpPr>
          <p:nvPr/>
        </p:nvSpPr>
        <p:spPr bwMode="black">
          <a:xfrm>
            <a:off x="33338" y="958850"/>
            <a:ext cx="1763712" cy="287338"/>
          </a:xfrm>
          <a:prstGeom prst="rect">
            <a:avLst/>
          </a:prstGeom>
          <a:noFill/>
          <a:ln>
            <a:noFill/>
          </a:ln>
          <a:extLst>
            <a:ext uri="{909E8E84-426E-40DD-AFC4-6F175D3DCCD1}"/>
            <a:ext uri="{91240B29-F687-4F45-9708-019B960494DF}"/>
          </a:extLst>
        </p:spPr>
        <p:txBody>
          <a:bodyPr lIns="92075" tIns="46038" rIns="92075" bIns="46038"/>
          <a:lstStyle>
            <a:lvl1pPr eaLnBrk="0" hangingPunct="0">
              <a:defRPr kumimoji="1" sz="2400" b="1">
                <a:solidFill>
                  <a:schemeClr val="accent2"/>
                </a:solidFill>
                <a:latin typeface="Arial" charset="0"/>
                <a:ea typeface="宋体" pitchFamily="2" charset="-122"/>
              </a:defRPr>
            </a:lvl1pPr>
            <a:lvl2pPr marL="742950" indent="-285750" eaLnBrk="0" hangingPunct="0">
              <a:defRPr kumimoji="1" sz="2400" b="1">
                <a:solidFill>
                  <a:schemeClr val="accent2"/>
                </a:solidFill>
                <a:latin typeface="Arial" charset="0"/>
                <a:ea typeface="宋体" pitchFamily="2" charset="-122"/>
              </a:defRPr>
            </a:lvl2pPr>
            <a:lvl3pPr marL="1143000" indent="-228600" eaLnBrk="0" hangingPunct="0">
              <a:defRPr kumimoji="1" sz="2400" b="1">
                <a:solidFill>
                  <a:schemeClr val="accent2"/>
                </a:solidFill>
                <a:latin typeface="Arial" charset="0"/>
                <a:ea typeface="宋体" pitchFamily="2" charset="-122"/>
              </a:defRPr>
            </a:lvl3pPr>
            <a:lvl4pPr marL="1600200" indent="-228600" eaLnBrk="0" hangingPunct="0">
              <a:defRPr kumimoji="1" sz="2400" b="1">
                <a:solidFill>
                  <a:schemeClr val="accent2"/>
                </a:solidFill>
                <a:latin typeface="Arial" charset="0"/>
                <a:ea typeface="宋体" pitchFamily="2" charset="-122"/>
              </a:defRPr>
            </a:lvl4pPr>
            <a:lvl5pPr marL="2057400" indent="-228600" eaLnBrk="0" hangingPunct="0">
              <a:defRPr kumimoji="1" sz="2400" b="1">
                <a:solidFill>
                  <a:schemeClr val="accent2"/>
                </a:solidFill>
                <a:latin typeface="Arial" charset="0"/>
                <a:ea typeface="宋体" pitchFamily="2" charset="-122"/>
              </a:defRPr>
            </a:lvl5pPr>
            <a:lvl6pPr marL="2514600" indent="-228600" eaLnBrk="0" fontAlgn="base" latinLnBrk="1" hangingPunct="0">
              <a:spcBef>
                <a:spcPct val="50000"/>
              </a:spcBef>
              <a:spcAft>
                <a:spcPct val="0"/>
              </a:spcAft>
              <a:defRPr kumimoji="1" sz="2400" b="1">
                <a:solidFill>
                  <a:schemeClr val="accent2"/>
                </a:solidFill>
                <a:latin typeface="Arial" charset="0"/>
                <a:ea typeface="宋体" pitchFamily="2" charset="-122"/>
              </a:defRPr>
            </a:lvl6pPr>
            <a:lvl7pPr marL="2971800" indent="-228600" eaLnBrk="0" fontAlgn="base" latinLnBrk="1" hangingPunct="0">
              <a:spcBef>
                <a:spcPct val="50000"/>
              </a:spcBef>
              <a:spcAft>
                <a:spcPct val="0"/>
              </a:spcAft>
              <a:defRPr kumimoji="1" sz="2400" b="1">
                <a:solidFill>
                  <a:schemeClr val="accent2"/>
                </a:solidFill>
                <a:latin typeface="Arial" charset="0"/>
                <a:ea typeface="宋体" pitchFamily="2" charset="-122"/>
              </a:defRPr>
            </a:lvl7pPr>
            <a:lvl8pPr marL="3429000" indent="-228600" eaLnBrk="0" fontAlgn="base" latinLnBrk="1" hangingPunct="0">
              <a:spcBef>
                <a:spcPct val="50000"/>
              </a:spcBef>
              <a:spcAft>
                <a:spcPct val="0"/>
              </a:spcAft>
              <a:defRPr kumimoji="1" sz="2400" b="1">
                <a:solidFill>
                  <a:schemeClr val="accent2"/>
                </a:solidFill>
                <a:latin typeface="Arial" charset="0"/>
                <a:ea typeface="宋体" pitchFamily="2" charset="-122"/>
              </a:defRPr>
            </a:lvl8pPr>
            <a:lvl9pPr marL="3886200" indent="-228600" eaLnBrk="0" fontAlgn="base" latinLnBrk="1" hangingPunct="0">
              <a:spcBef>
                <a:spcPct val="50000"/>
              </a:spcBef>
              <a:spcAft>
                <a:spcPct val="0"/>
              </a:spcAft>
              <a:defRPr kumimoji="1" sz="2400" b="1">
                <a:solidFill>
                  <a:schemeClr val="accent2"/>
                </a:solidFill>
                <a:latin typeface="Arial" charset="0"/>
                <a:ea typeface="宋体" pitchFamily="2" charset="-122"/>
              </a:defRPr>
            </a:lvl9pPr>
          </a:lstStyle>
          <a:p>
            <a:pPr algn="ctr" eaLnBrk="1" hangingPunct="1">
              <a:spcBef>
                <a:spcPct val="20000"/>
              </a:spcBef>
              <a:buClr>
                <a:schemeClr val="accent1"/>
              </a:buClr>
              <a:buSzPct val="80000"/>
              <a:buFont typeface="Wingdings" pitchFamily="2" charset="2"/>
              <a:buNone/>
              <a:defRPr/>
            </a:pPr>
            <a:endParaRPr lang="zh-CN" altLang="en-US" sz="1400" smtClean="0">
              <a:solidFill>
                <a:schemeClr val="tx2"/>
              </a:solidFill>
              <a:latin typeface="Verdana" pitchFamily="34" charset="0"/>
            </a:endParaRPr>
          </a:p>
        </p:txBody>
      </p:sp>
    </p:spTree>
  </p:cSld>
  <p:clrMap bg1="lt1" tx1="dk1" bg2="lt2" tx2="dk2" accent1="accent1" accent2="accent2" accent3="accent3" accent4="accent4" accent5="accent5" accent6="accent6" hlink="hlink" folHlink="folHlink"/>
  <p:sldLayoutIdLst>
    <p:sldLayoutId id="2147483901"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Lst>
  <p:transition>
    <p:fade/>
  </p:transition>
  <p:timing>
    <p:tnLst>
      <p:par>
        <p:cTn id="1" dur="indefinite" restart="never" nodeType="tmRoot"/>
      </p:par>
    </p:tnLst>
  </p:timing>
  <p:txStyles>
    <p:titleStyle>
      <a:lvl1pPr algn="l" rtl="0" eaLnBrk="0" fontAlgn="base" hangingPunct="0">
        <a:spcBef>
          <a:spcPct val="0"/>
        </a:spcBef>
        <a:spcAft>
          <a:spcPct val="0"/>
        </a:spcAft>
        <a:defRPr sz="3200" i="1">
          <a:solidFill>
            <a:schemeClr val="bg1"/>
          </a:solidFill>
          <a:latin typeface="+mj-lt"/>
          <a:ea typeface="+mj-ea"/>
          <a:cs typeface="+mj-cs"/>
        </a:defRPr>
      </a:lvl1pPr>
      <a:lvl2pPr algn="l" rtl="0" eaLnBrk="0" fontAlgn="base" hangingPunct="0">
        <a:spcBef>
          <a:spcPct val="0"/>
        </a:spcBef>
        <a:spcAft>
          <a:spcPct val="0"/>
        </a:spcAft>
        <a:defRPr sz="3200" i="1">
          <a:solidFill>
            <a:schemeClr val="bg1"/>
          </a:solidFill>
          <a:latin typeface="Arial" pitchFamily="34" charset="0"/>
        </a:defRPr>
      </a:lvl2pPr>
      <a:lvl3pPr algn="l" rtl="0" eaLnBrk="0" fontAlgn="base" hangingPunct="0">
        <a:spcBef>
          <a:spcPct val="0"/>
        </a:spcBef>
        <a:spcAft>
          <a:spcPct val="0"/>
        </a:spcAft>
        <a:defRPr sz="3200" i="1">
          <a:solidFill>
            <a:schemeClr val="bg1"/>
          </a:solidFill>
          <a:latin typeface="Arial" pitchFamily="34" charset="0"/>
        </a:defRPr>
      </a:lvl3pPr>
      <a:lvl4pPr algn="l" rtl="0" eaLnBrk="0" fontAlgn="base" hangingPunct="0">
        <a:spcBef>
          <a:spcPct val="0"/>
        </a:spcBef>
        <a:spcAft>
          <a:spcPct val="0"/>
        </a:spcAft>
        <a:defRPr sz="3200" i="1">
          <a:solidFill>
            <a:schemeClr val="bg1"/>
          </a:solidFill>
          <a:latin typeface="Arial" pitchFamily="34" charset="0"/>
        </a:defRPr>
      </a:lvl4pPr>
      <a:lvl5pPr algn="l" rtl="0" eaLnBrk="0" fontAlgn="base" hangingPunct="0">
        <a:spcBef>
          <a:spcPct val="0"/>
        </a:spcBef>
        <a:spcAft>
          <a:spcPct val="0"/>
        </a:spcAft>
        <a:defRPr sz="3200" i="1">
          <a:solidFill>
            <a:schemeClr val="bg1"/>
          </a:solidFill>
          <a:latin typeface="Arial" pitchFamily="34" charset="0"/>
        </a:defRPr>
      </a:lvl5pPr>
      <a:lvl6pPr marL="457200" algn="l" rtl="0" fontAlgn="base">
        <a:spcBef>
          <a:spcPct val="0"/>
        </a:spcBef>
        <a:spcAft>
          <a:spcPct val="0"/>
        </a:spcAft>
        <a:defRPr sz="3200" i="1">
          <a:solidFill>
            <a:schemeClr val="bg1"/>
          </a:solidFill>
          <a:latin typeface="Arial" pitchFamily="34" charset="0"/>
        </a:defRPr>
      </a:lvl6pPr>
      <a:lvl7pPr marL="914400" algn="l" rtl="0" fontAlgn="base">
        <a:spcBef>
          <a:spcPct val="0"/>
        </a:spcBef>
        <a:spcAft>
          <a:spcPct val="0"/>
        </a:spcAft>
        <a:defRPr sz="3200" i="1">
          <a:solidFill>
            <a:schemeClr val="bg1"/>
          </a:solidFill>
          <a:latin typeface="Arial" pitchFamily="34" charset="0"/>
        </a:defRPr>
      </a:lvl7pPr>
      <a:lvl8pPr marL="1371600" algn="l" rtl="0" fontAlgn="base">
        <a:spcBef>
          <a:spcPct val="0"/>
        </a:spcBef>
        <a:spcAft>
          <a:spcPct val="0"/>
        </a:spcAft>
        <a:defRPr sz="3200" i="1">
          <a:solidFill>
            <a:schemeClr val="bg1"/>
          </a:solidFill>
          <a:latin typeface="Arial" pitchFamily="34" charset="0"/>
        </a:defRPr>
      </a:lvl8pPr>
      <a:lvl9pPr marL="1828800" algn="l" rtl="0" fontAlgn="base">
        <a:spcBef>
          <a:spcPct val="0"/>
        </a:spcBef>
        <a:spcAft>
          <a:spcPct val="0"/>
        </a:spcAft>
        <a:defRPr sz="3200" i="1">
          <a:solidFill>
            <a:schemeClr val="bg1"/>
          </a:solidFill>
          <a:latin typeface="Arial" pitchFamily="34" charset="0"/>
        </a:defRPr>
      </a:lvl9pPr>
    </p:titleStyle>
    <p:bodyStyle>
      <a:lvl1pPr marL="342900" indent="-342900" algn="l" rtl="0" eaLnBrk="0" fontAlgn="base" hangingPunct="0">
        <a:spcBef>
          <a:spcPct val="20000"/>
        </a:spcBef>
        <a:spcAft>
          <a:spcPct val="0"/>
        </a:spcAft>
        <a:buClr>
          <a:schemeClr val="accent1"/>
        </a:buClr>
        <a:buSzPct val="80000"/>
        <a:buFont typeface="Wingdings" pitchFamily="2" charset="2"/>
        <a:buChar char="l"/>
        <a:defRPr sz="2800" b="1">
          <a:solidFill>
            <a:srgbClr val="003399"/>
          </a:solidFill>
          <a:latin typeface="+mn-lt"/>
          <a:ea typeface="+mn-ea"/>
          <a:cs typeface="+mn-cs"/>
        </a:defRPr>
      </a:lvl1pPr>
      <a:lvl2pPr marL="742950" indent="-285750" algn="l" rtl="0" eaLnBrk="0" fontAlgn="base" hangingPunct="0">
        <a:spcBef>
          <a:spcPct val="20000"/>
        </a:spcBef>
        <a:spcAft>
          <a:spcPct val="0"/>
        </a:spcAft>
        <a:buClr>
          <a:schemeClr val="tx1"/>
        </a:buClr>
        <a:buSzPct val="80000"/>
        <a:buFont typeface="Arial" charset="0"/>
        <a:buChar char="–"/>
        <a:defRPr sz="2400">
          <a:solidFill>
            <a:schemeClr val="tx1"/>
          </a:solidFill>
          <a:latin typeface="宋体" pitchFamily="2" charset="-122"/>
          <a:ea typeface="宋体" pitchFamily="2" charset="-122"/>
        </a:defRPr>
      </a:lvl2pPr>
      <a:lvl3pPr marL="1143000" indent="-228600" algn="l" rtl="0" eaLnBrk="0" fontAlgn="base" hangingPunct="0">
        <a:spcBef>
          <a:spcPct val="20000"/>
        </a:spcBef>
        <a:spcAft>
          <a:spcPct val="0"/>
        </a:spcAft>
        <a:buClr>
          <a:schemeClr val="accent2"/>
        </a:buClr>
        <a:buSzPct val="70000"/>
        <a:buFont typeface="Wingdings" pitchFamily="2" charset="2"/>
        <a:buChar char="l"/>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lr>
          <a:schemeClr val="tx1"/>
        </a:buClr>
        <a:buSzPct val="70000"/>
        <a:buFont typeface="Arial" charset="0"/>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hlink"/>
        </a:buClr>
        <a:buSzPct val="60000"/>
        <a:buFont typeface="Wingdings" pitchFamily="2" charset="2"/>
        <a:buChar char="l"/>
        <a:defRPr sz="2000">
          <a:solidFill>
            <a:srgbClr val="008080"/>
          </a:solidFill>
          <a:latin typeface="+mn-lt"/>
          <a:ea typeface="宋体" pitchFamily="2" charset="-122"/>
        </a:defRPr>
      </a:lvl5pPr>
      <a:lvl6pPr marL="2514600" indent="-228600" algn="l" rtl="0" fontAlgn="base">
        <a:spcBef>
          <a:spcPct val="20000"/>
        </a:spcBef>
        <a:spcAft>
          <a:spcPct val="0"/>
        </a:spcAft>
        <a:buClr>
          <a:schemeClr val="hlink"/>
        </a:buClr>
        <a:buSzPct val="60000"/>
        <a:buFont typeface="Wingdings" pitchFamily="2" charset="2"/>
        <a:buChar char="l"/>
        <a:defRPr sz="2000">
          <a:solidFill>
            <a:srgbClr val="008080"/>
          </a:solidFill>
          <a:latin typeface="+mn-lt"/>
          <a:ea typeface="宋体" pitchFamily="2" charset="-122"/>
        </a:defRPr>
      </a:lvl6pPr>
      <a:lvl7pPr marL="2971800" indent="-228600" algn="l" rtl="0" fontAlgn="base">
        <a:spcBef>
          <a:spcPct val="20000"/>
        </a:spcBef>
        <a:spcAft>
          <a:spcPct val="0"/>
        </a:spcAft>
        <a:buClr>
          <a:schemeClr val="hlink"/>
        </a:buClr>
        <a:buSzPct val="60000"/>
        <a:buFont typeface="Wingdings" pitchFamily="2" charset="2"/>
        <a:buChar char="l"/>
        <a:defRPr sz="2000">
          <a:solidFill>
            <a:srgbClr val="008080"/>
          </a:solidFill>
          <a:latin typeface="+mn-lt"/>
          <a:ea typeface="宋体" pitchFamily="2" charset="-122"/>
        </a:defRPr>
      </a:lvl7pPr>
      <a:lvl8pPr marL="3429000" indent="-228600" algn="l" rtl="0" fontAlgn="base">
        <a:spcBef>
          <a:spcPct val="20000"/>
        </a:spcBef>
        <a:spcAft>
          <a:spcPct val="0"/>
        </a:spcAft>
        <a:buClr>
          <a:schemeClr val="hlink"/>
        </a:buClr>
        <a:buSzPct val="60000"/>
        <a:buFont typeface="Wingdings" pitchFamily="2" charset="2"/>
        <a:buChar char="l"/>
        <a:defRPr sz="2000">
          <a:solidFill>
            <a:srgbClr val="008080"/>
          </a:solidFill>
          <a:latin typeface="+mn-lt"/>
          <a:ea typeface="宋体" pitchFamily="2" charset="-122"/>
        </a:defRPr>
      </a:lvl8pPr>
      <a:lvl9pPr marL="3886200" indent="-228600" algn="l" rtl="0" fontAlgn="base">
        <a:spcBef>
          <a:spcPct val="20000"/>
        </a:spcBef>
        <a:spcAft>
          <a:spcPct val="0"/>
        </a:spcAft>
        <a:buClr>
          <a:schemeClr val="hlink"/>
        </a:buClr>
        <a:buSzPct val="60000"/>
        <a:buFont typeface="Wingdings" pitchFamily="2" charset="2"/>
        <a:buChar char="l"/>
        <a:defRPr sz="2000">
          <a:solidFill>
            <a:srgbClr val="008080"/>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mailto:wangxiaomei@xiyou.edu.c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32138" y="1268413"/>
            <a:ext cx="5688012" cy="863600"/>
          </a:xfrm>
        </p:spPr>
        <p:txBody>
          <a:bodyPr/>
          <a:lstStyle/>
          <a:p>
            <a:pPr eaLnBrk="1" hangingPunct="1"/>
            <a:r>
              <a:rPr lang="zh-CN" altLang="en-US" smtClean="0">
                <a:latin typeface="微软雅黑" pitchFamily="34" charset="-122"/>
                <a:ea typeface="微软雅黑" pitchFamily="34" charset="-122"/>
              </a:rPr>
              <a:t>网页制作基础</a:t>
            </a:r>
            <a:endParaRPr lang="ko-KR" altLang="en-US" smtClean="0">
              <a:latin typeface="微软雅黑" pitchFamily="34" charset="-122"/>
              <a:ea typeface="微软雅黑" pitchFamily="34" charset="-122"/>
            </a:endParaRPr>
          </a:p>
        </p:txBody>
      </p:sp>
      <p:sp>
        <p:nvSpPr>
          <p:cNvPr id="5123" name="Rectangle 3"/>
          <p:cNvSpPr>
            <a:spLocks noGrp="1" noChangeArrowheads="1"/>
          </p:cNvSpPr>
          <p:nvPr>
            <p:ph type="subTitle" idx="1"/>
          </p:nvPr>
        </p:nvSpPr>
        <p:spPr>
          <a:xfrm>
            <a:off x="1285875" y="3214688"/>
            <a:ext cx="6337300" cy="866775"/>
          </a:xfrm>
        </p:spPr>
        <p:txBody>
          <a:bodyPr/>
          <a:lstStyle/>
          <a:p>
            <a:pPr algn="ctr"/>
            <a:r>
              <a:rPr lang="zh-CN" altLang="en-US" smtClean="0">
                <a:ea typeface="宋体" pitchFamily="2" charset="-122"/>
              </a:rPr>
              <a:t>网络教研室</a:t>
            </a:r>
            <a:endParaRPr lang="en-US" altLang="zh-CN" smtClean="0">
              <a:ea typeface="宋体" pitchFamily="2" charset="-122"/>
            </a:endParaRPr>
          </a:p>
          <a:p>
            <a:pPr algn="ctr"/>
            <a:r>
              <a:rPr lang="zh-CN" altLang="en-US" smtClean="0">
                <a:ea typeface="宋体" pitchFamily="2" charset="-122"/>
              </a:rPr>
              <a:t>王晓梅</a:t>
            </a:r>
            <a:endParaRPr lang="en-US" altLang="zh-CN" smtClean="0">
              <a:ea typeface="宋体" pitchFamily="2" charset="-122"/>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smtClean="0">
                <a:latin typeface="微软雅黑" pitchFamily="34" charset="-122"/>
                <a:ea typeface="微软雅黑" pitchFamily="34" charset="-122"/>
              </a:rPr>
              <a:t>HTML</a:t>
            </a:r>
            <a:r>
              <a:rPr lang="zh-CN" altLang="en-US" smtClean="0">
                <a:latin typeface="微软雅黑" pitchFamily="34" charset="-122"/>
                <a:ea typeface="微软雅黑" pitchFamily="34" charset="-122"/>
              </a:rPr>
              <a:t>语言</a:t>
            </a:r>
          </a:p>
        </p:txBody>
      </p:sp>
      <p:sp>
        <p:nvSpPr>
          <p:cNvPr id="13315" name="Rectangle 3"/>
          <p:cNvSpPr>
            <a:spLocks noGrp="1" noChangeArrowheads="1"/>
          </p:cNvSpPr>
          <p:nvPr>
            <p:ph type="body" idx="1"/>
          </p:nvPr>
        </p:nvSpPr>
        <p:spPr/>
        <p:txBody>
          <a:bodyPr/>
          <a:lstStyle/>
          <a:p>
            <a:pPr eaLnBrk="1" hangingPunct="1">
              <a:spcAft>
                <a:spcPts val="1200"/>
              </a:spcAft>
            </a:pPr>
            <a:r>
              <a:rPr lang="en-US" altLang="zh-CN" sz="2400" b="0" smtClean="0">
                <a:latin typeface="微软雅黑" pitchFamily="34" charset="-122"/>
                <a:ea typeface="微软雅黑" pitchFamily="34" charset="-122"/>
              </a:rPr>
              <a:t>HTML</a:t>
            </a:r>
            <a:r>
              <a:rPr lang="zh-CN" altLang="en-US" sz="2400" b="0" smtClean="0">
                <a:latin typeface="微软雅黑" pitchFamily="34" charset="-122"/>
                <a:ea typeface="微软雅黑" pitchFamily="34" charset="-122"/>
              </a:rPr>
              <a:t>是</a:t>
            </a:r>
            <a:r>
              <a:rPr lang="en-US" altLang="zh-CN" sz="2400" b="0" smtClean="0">
                <a:latin typeface="微软雅黑" pitchFamily="34" charset="-122"/>
                <a:ea typeface="微软雅黑" pitchFamily="34" charset="-122"/>
              </a:rPr>
              <a:t>Hypertext Markup Language</a:t>
            </a:r>
            <a:r>
              <a:rPr lang="zh-CN" altLang="en-US" sz="2400" b="0" smtClean="0">
                <a:latin typeface="微软雅黑" pitchFamily="34" charset="-122"/>
                <a:ea typeface="微软雅黑" pitchFamily="34" charset="-122"/>
              </a:rPr>
              <a:t>的英文缩写，即超文本标记语言，它是构成</a:t>
            </a:r>
            <a:r>
              <a:rPr lang="en-US" altLang="zh-CN" sz="2400" b="0" smtClean="0">
                <a:latin typeface="微软雅黑" pitchFamily="34" charset="-122"/>
                <a:ea typeface="微软雅黑" pitchFamily="34" charset="-122"/>
              </a:rPr>
              <a:t>Web</a:t>
            </a:r>
            <a:r>
              <a:rPr lang="zh-CN" altLang="en-US" sz="2400" b="0" smtClean="0">
                <a:latin typeface="微软雅黑" pitchFamily="34" charset="-122"/>
                <a:ea typeface="微软雅黑" pitchFamily="34" charset="-122"/>
              </a:rPr>
              <a:t>页面（</a:t>
            </a:r>
            <a:r>
              <a:rPr lang="en-US" altLang="zh-CN" sz="2400" b="0" smtClean="0">
                <a:latin typeface="微软雅黑" pitchFamily="34" charset="-122"/>
                <a:ea typeface="微软雅黑" pitchFamily="34" charset="-122"/>
              </a:rPr>
              <a:t>Page</a:t>
            </a:r>
            <a:r>
              <a:rPr lang="zh-CN" altLang="en-US" sz="2400" b="0" smtClean="0">
                <a:latin typeface="微软雅黑" pitchFamily="34" charset="-122"/>
                <a:ea typeface="微软雅黑" pitchFamily="34" charset="-122"/>
              </a:rPr>
              <a:t>）的主要工具。</a:t>
            </a:r>
          </a:p>
          <a:p>
            <a:pPr eaLnBrk="1" hangingPunct="1">
              <a:spcAft>
                <a:spcPts val="1200"/>
              </a:spcAft>
            </a:pPr>
            <a:r>
              <a:rPr lang="zh-CN" altLang="en-US" sz="2400" b="0" smtClean="0">
                <a:latin typeface="微软雅黑" pitchFamily="34" charset="-122"/>
                <a:ea typeface="微软雅黑" pitchFamily="34" charset="-122"/>
              </a:rPr>
              <a:t>用</a:t>
            </a:r>
            <a:r>
              <a:rPr lang="en-US" altLang="zh-CN" sz="2400" b="0" smtClean="0">
                <a:latin typeface="微软雅黑" pitchFamily="34" charset="-122"/>
                <a:ea typeface="微软雅黑" pitchFamily="34" charset="-122"/>
              </a:rPr>
              <a:t>HTML</a:t>
            </a:r>
            <a:r>
              <a:rPr lang="zh-CN" altLang="en-US" sz="2400" b="0" smtClean="0">
                <a:latin typeface="微软雅黑" pitchFamily="34" charset="-122"/>
                <a:ea typeface="微软雅黑" pitchFamily="34" charset="-122"/>
              </a:rPr>
              <a:t>编写的超文本文档称为</a:t>
            </a:r>
            <a:r>
              <a:rPr lang="en-US" altLang="zh-CN" sz="2400" b="0" smtClean="0">
                <a:latin typeface="微软雅黑" pitchFamily="34" charset="-122"/>
                <a:ea typeface="微软雅黑" pitchFamily="34" charset="-122"/>
              </a:rPr>
              <a:t>HTML</a:t>
            </a:r>
            <a:r>
              <a:rPr lang="zh-CN" altLang="en-US" sz="2400" b="0" smtClean="0">
                <a:latin typeface="微软雅黑" pitchFamily="34" charset="-122"/>
                <a:ea typeface="微软雅黑" pitchFamily="34" charset="-122"/>
              </a:rPr>
              <a:t>文档，它是由很多标记组成的一种文本文件，</a:t>
            </a:r>
            <a:r>
              <a:rPr lang="en-US" altLang="zh-CN" sz="2400" b="0" smtClean="0">
                <a:latin typeface="微软雅黑" pitchFamily="34" charset="-122"/>
                <a:ea typeface="微软雅黑" pitchFamily="34" charset="-122"/>
              </a:rPr>
              <a:t>HTML</a:t>
            </a:r>
            <a:r>
              <a:rPr lang="zh-CN" altLang="en-US" sz="2400" b="0" smtClean="0">
                <a:latin typeface="微软雅黑" pitchFamily="34" charset="-122"/>
                <a:ea typeface="微软雅黑" pitchFamily="34" charset="-122"/>
              </a:rPr>
              <a:t>标记可以说明文字、图形、动画、声音、表格、链接等 。</a:t>
            </a:r>
          </a:p>
          <a:p>
            <a:pPr eaLnBrk="1" hangingPunct="1">
              <a:spcAft>
                <a:spcPts val="1200"/>
              </a:spcAft>
            </a:pPr>
            <a:r>
              <a:rPr lang="zh-CN" altLang="en-US" sz="2400" b="0" smtClean="0">
                <a:latin typeface="微软雅黑" pitchFamily="34" charset="-122"/>
                <a:ea typeface="微软雅黑" pitchFamily="34" charset="-122"/>
              </a:rPr>
              <a:t>使用</a:t>
            </a:r>
            <a:r>
              <a:rPr lang="en-US" altLang="zh-CN" sz="2400" b="0" smtClean="0">
                <a:latin typeface="微软雅黑" pitchFamily="34" charset="-122"/>
                <a:ea typeface="微软雅黑" pitchFamily="34" charset="-122"/>
              </a:rPr>
              <a:t>HTML</a:t>
            </a:r>
            <a:r>
              <a:rPr lang="zh-CN" altLang="en-US" sz="2400" b="0" smtClean="0">
                <a:latin typeface="微软雅黑" pitchFamily="34" charset="-122"/>
                <a:ea typeface="微软雅黑" pitchFamily="34" charset="-122"/>
              </a:rPr>
              <a:t>语言描述的文件，能独立于各种操作系统平台（如</a:t>
            </a:r>
            <a:r>
              <a:rPr lang="en-US" altLang="zh-CN" sz="2400" b="0" smtClean="0">
                <a:latin typeface="微软雅黑" pitchFamily="34" charset="-122"/>
                <a:ea typeface="微软雅黑" pitchFamily="34" charset="-122"/>
              </a:rPr>
              <a:t>UNIX</a:t>
            </a:r>
            <a:r>
              <a:rPr lang="zh-CN" altLang="en-US" sz="2400" b="0" smtClean="0">
                <a:latin typeface="微软雅黑" pitchFamily="34" charset="-122"/>
                <a:ea typeface="微软雅黑" pitchFamily="34" charset="-122"/>
              </a:rPr>
              <a:t>，</a:t>
            </a:r>
            <a:r>
              <a:rPr lang="en-US" altLang="zh-CN" sz="2400" b="0" smtClean="0">
                <a:latin typeface="微软雅黑" pitchFamily="34" charset="-122"/>
                <a:ea typeface="微软雅黑" pitchFamily="34" charset="-122"/>
              </a:rPr>
              <a:t>WINDOWS</a:t>
            </a:r>
            <a:r>
              <a:rPr lang="zh-CN" altLang="en-US" sz="2400" b="0" smtClean="0">
                <a:latin typeface="微软雅黑" pitchFamily="34" charset="-122"/>
                <a:ea typeface="微软雅黑" pitchFamily="34" charset="-122"/>
              </a:rPr>
              <a:t>等），访问它只需要一个</a:t>
            </a:r>
            <a:r>
              <a:rPr lang="en-US" altLang="zh-CN" sz="2400" b="0" smtClean="0">
                <a:latin typeface="微软雅黑" pitchFamily="34" charset="-122"/>
                <a:ea typeface="微软雅黑" pitchFamily="34" charset="-122"/>
              </a:rPr>
              <a:t>WWW</a:t>
            </a:r>
            <a:r>
              <a:rPr lang="zh-CN" altLang="en-US" sz="2400" b="0" smtClean="0">
                <a:latin typeface="微软雅黑" pitchFamily="34" charset="-122"/>
                <a:ea typeface="微软雅黑" pitchFamily="34" charset="-122"/>
              </a:rPr>
              <a:t>浏览器，我们所看到的网页，是浏览器对</a:t>
            </a:r>
            <a:r>
              <a:rPr lang="en-US" altLang="zh-CN" sz="2400" b="0" smtClean="0">
                <a:latin typeface="微软雅黑" pitchFamily="34" charset="-122"/>
                <a:ea typeface="微软雅黑" pitchFamily="34" charset="-122"/>
              </a:rPr>
              <a:t>HTML</a:t>
            </a:r>
            <a:r>
              <a:rPr lang="zh-CN" altLang="en-US" sz="2400" b="0" smtClean="0">
                <a:latin typeface="微软雅黑" pitchFamily="34" charset="-122"/>
                <a:ea typeface="微软雅黑" pitchFamily="34" charset="-122"/>
              </a:rPr>
              <a:t>文件进行解释的结果。 </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smtClean="0">
                <a:latin typeface="微软雅黑" pitchFamily="34" charset="-122"/>
                <a:ea typeface="微软雅黑" pitchFamily="34" charset="-122"/>
              </a:rPr>
              <a:t>HTML</a:t>
            </a:r>
            <a:r>
              <a:rPr lang="zh-CN" altLang="en-US" smtClean="0">
                <a:latin typeface="微软雅黑" pitchFamily="34" charset="-122"/>
                <a:ea typeface="微软雅黑" pitchFamily="34" charset="-122"/>
              </a:rPr>
              <a:t>语言</a:t>
            </a:r>
          </a:p>
        </p:txBody>
      </p:sp>
      <p:sp>
        <p:nvSpPr>
          <p:cNvPr id="8195" name="Rectangle 3"/>
          <p:cNvSpPr>
            <a:spLocks noGrp="1" noChangeArrowheads="1"/>
          </p:cNvSpPr>
          <p:nvPr>
            <p:ph type="body" idx="1"/>
          </p:nvPr>
        </p:nvSpPr>
        <p:spPr/>
        <p:txBody>
          <a:bodyPr/>
          <a:lstStyle/>
          <a:p>
            <a:pPr eaLnBrk="1" hangingPunct="1">
              <a:defRPr/>
            </a:pPr>
            <a:r>
              <a:rPr lang="zh-CN" altLang="en-US" sz="2400" dirty="0">
                <a:latin typeface="微软雅黑" panose="020B0503020204020204" pitchFamily="34" charset="-122"/>
                <a:ea typeface="微软雅黑" panose="020B0503020204020204" pitchFamily="34" charset="-122"/>
              </a:rPr>
              <a:t>新浪网的首页</a:t>
            </a:r>
          </a:p>
          <a:p>
            <a:pPr lvl="1" eaLnBrk="1" hangingPunct="1">
              <a:defRPr/>
            </a:pPr>
            <a:r>
              <a:rPr kumimoji="1" lang="zh-CN" altLang="en-US" sz="2000" kern="1200" dirty="0">
                <a:latin typeface="微软雅黑" panose="020B0503020204020204" pitchFamily="34" charset="-122"/>
                <a:ea typeface="微软雅黑" panose="020B0503020204020204" pitchFamily="34" charset="-122"/>
                <a:cs typeface="+mn-cs"/>
              </a:rPr>
              <a:t>可以通过浏览器直接查看一个页面的</a:t>
            </a:r>
            <a:r>
              <a:rPr kumimoji="1" lang="en-US" altLang="zh-CN" sz="2000" kern="1200" dirty="0">
                <a:latin typeface="微软雅黑" panose="020B0503020204020204" pitchFamily="34" charset="-122"/>
                <a:ea typeface="微软雅黑" panose="020B0503020204020204" pitchFamily="34" charset="-122"/>
                <a:cs typeface="+mn-cs"/>
              </a:rPr>
              <a:t>HTML</a:t>
            </a:r>
            <a:r>
              <a:rPr kumimoji="1" lang="zh-CN" altLang="en-US" sz="2000" kern="1200" dirty="0">
                <a:latin typeface="微软雅黑" panose="020B0503020204020204" pitchFamily="34" charset="-122"/>
                <a:ea typeface="微软雅黑" panose="020B0503020204020204" pitchFamily="34" charset="-122"/>
                <a:cs typeface="+mn-cs"/>
              </a:rPr>
              <a:t>源代码，例如在</a:t>
            </a:r>
            <a:r>
              <a:rPr kumimoji="1" lang="en-US" altLang="zh-CN" sz="2000" kern="1200" dirty="0">
                <a:latin typeface="微软雅黑" panose="020B0503020204020204" pitchFamily="34" charset="-122"/>
                <a:ea typeface="微软雅黑" panose="020B0503020204020204" pitchFamily="34" charset="-122"/>
                <a:cs typeface="+mn-cs"/>
              </a:rPr>
              <a:t>IE</a:t>
            </a:r>
            <a:r>
              <a:rPr kumimoji="1" lang="zh-CN" altLang="en-US" sz="2000" kern="1200" dirty="0">
                <a:latin typeface="微软雅黑" panose="020B0503020204020204" pitchFamily="34" charset="-122"/>
                <a:ea typeface="微软雅黑" panose="020B0503020204020204" pitchFamily="34" charset="-122"/>
                <a:cs typeface="+mn-cs"/>
              </a:rPr>
              <a:t>浏览器菜单栏上选择“查看</a:t>
            </a:r>
            <a:r>
              <a:rPr kumimoji="1" lang="zh-CN" altLang="en-US" sz="2000" kern="1200" dirty="0">
                <a:latin typeface="微软雅黑" panose="020B0503020204020204" pitchFamily="34" charset="-122"/>
                <a:ea typeface="微软雅黑" panose="020B0503020204020204" pitchFamily="34" charset="-122"/>
                <a:cs typeface="+mn-cs"/>
                <a:sym typeface="Wingdings" pitchFamily="2" charset="2"/>
              </a:rPr>
              <a:t></a:t>
            </a:r>
            <a:r>
              <a:rPr kumimoji="1" lang="zh-CN" altLang="en-US" sz="2000" kern="1200" dirty="0">
                <a:latin typeface="微软雅黑" panose="020B0503020204020204" pitchFamily="34" charset="-122"/>
                <a:ea typeface="微软雅黑" panose="020B0503020204020204" pitchFamily="34" charset="-122"/>
                <a:cs typeface="+mn-cs"/>
              </a:rPr>
              <a:t>源文件”即可。</a:t>
            </a:r>
          </a:p>
          <a:p>
            <a:pPr eaLnBrk="1" hangingPunct="1">
              <a:buFont typeface="Wingdings" pitchFamily="2" charset="2"/>
              <a:buNone/>
              <a:defRPr/>
            </a:pPr>
            <a:r>
              <a:rPr lang="zh-CN" altLang="en-US" dirty="0" smtClean="0">
                <a:ea typeface="宋体" pitchFamily="2" charset="-122"/>
              </a:rPr>
              <a:t> </a:t>
            </a:r>
          </a:p>
        </p:txBody>
      </p:sp>
      <p:pic>
        <p:nvPicPr>
          <p:cNvPr id="14340" name="Picture 4"/>
          <p:cNvPicPr>
            <a:picLocks noChangeAspect="1" noChangeArrowheads="1"/>
          </p:cNvPicPr>
          <p:nvPr/>
        </p:nvPicPr>
        <p:blipFill>
          <a:blip r:embed="rId2" cstate="print"/>
          <a:srcRect/>
          <a:stretch>
            <a:fillRect/>
          </a:stretch>
        </p:blipFill>
        <p:spPr bwMode="auto">
          <a:xfrm>
            <a:off x="1258888" y="2492375"/>
            <a:ext cx="6985000" cy="414972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mtClean="0">
                <a:latin typeface="微软雅黑" pitchFamily="34" charset="-122"/>
                <a:ea typeface="微软雅黑" pitchFamily="34" charset="-122"/>
              </a:rPr>
              <a:t>网页设计相关概念</a:t>
            </a:r>
            <a:endParaRPr lang="en-US" altLang="zh-CN" smtClean="0">
              <a:latin typeface="微软雅黑" pitchFamily="34" charset="-122"/>
              <a:ea typeface="微软雅黑" pitchFamily="34" charset="-122"/>
            </a:endParaRPr>
          </a:p>
        </p:txBody>
      </p:sp>
      <p:sp>
        <p:nvSpPr>
          <p:cNvPr id="10243" name="Rectangle 3"/>
          <p:cNvSpPr>
            <a:spLocks noGrp="1" noChangeArrowheads="1"/>
          </p:cNvSpPr>
          <p:nvPr>
            <p:ph type="body" idx="1"/>
          </p:nvPr>
        </p:nvSpPr>
        <p:spPr/>
        <p:txBody>
          <a:bodyPr/>
          <a:lstStyle/>
          <a:p>
            <a:pPr eaLnBrk="1" hangingPunct="1">
              <a:defRPr/>
            </a:pPr>
            <a:r>
              <a:rPr lang="zh-CN" altLang="en-US" sz="2400" dirty="0">
                <a:latin typeface="微软雅黑" panose="020B0503020204020204" pitchFamily="34" charset="-122"/>
                <a:ea typeface="微软雅黑" panose="020B0503020204020204" pitchFamily="34" charset="-122"/>
              </a:rPr>
              <a:t>统一资源定位器</a:t>
            </a:r>
          </a:p>
          <a:p>
            <a:pPr lvl="1" eaLnBrk="1" hangingPunct="1">
              <a:defRPr/>
            </a:pPr>
            <a:r>
              <a:rPr kumimoji="1" lang="zh-CN" altLang="en-US" sz="2000" kern="1200" dirty="0">
                <a:latin typeface="微软雅黑" panose="020B0503020204020204" pitchFamily="34" charset="-122"/>
                <a:ea typeface="微软雅黑" panose="020B0503020204020204" pitchFamily="34" charset="-122"/>
                <a:cs typeface="+mn-cs"/>
              </a:rPr>
              <a:t>统一资源定位器</a:t>
            </a:r>
            <a:r>
              <a:rPr kumimoji="1" lang="en-US" altLang="zh-CN" sz="2000" kern="1200" dirty="0">
                <a:latin typeface="微软雅黑" panose="020B0503020204020204" pitchFamily="34" charset="-122"/>
                <a:ea typeface="微软雅黑" panose="020B0503020204020204" pitchFamily="34" charset="-122"/>
                <a:cs typeface="+mn-cs"/>
              </a:rPr>
              <a:t>(Uniform Resource Locator</a:t>
            </a:r>
            <a:r>
              <a:rPr kumimoji="1" lang="zh-CN" altLang="en-US" sz="2000" kern="1200" dirty="0">
                <a:latin typeface="微软雅黑" panose="020B0503020204020204" pitchFamily="34" charset="-122"/>
                <a:ea typeface="微软雅黑" panose="020B0503020204020204" pitchFamily="34" charset="-122"/>
                <a:cs typeface="+mn-cs"/>
              </a:rPr>
              <a:t>，</a:t>
            </a:r>
            <a:r>
              <a:rPr kumimoji="1" lang="en-US" altLang="zh-CN" sz="2000" kern="1200" dirty="0">
                <a:latin typeface="微软雅黑" panose="020B0503020204020204" pitchFamily="34" charset="-122"/>
                <a:ea typeface="微软雅黑" panose="020B0503020204020204" pitchFamily="34" charset="-122"/>
                <a:cs typeface="+mn-cs"/>
              </a:rPr>
              <a:t>URL)</a:t>
            </a:r>
            <a:r>
              <a:rPr kumimoji="1" lang="zh-CN" altLang="en-US" sz="2000" kern="1200" dirty="0">
                <a:latin typeface="微软雅黑" panose="020B0503020204020204" pitchFamily="34" charset="-122"/>
                <a:ea typeface="微软雅黑" panose="020B0503020204020204" pitchFamily="34" charset="-122"/>
                <a:cs typeface="+mn-cs"/>
              </a:rPr>
              <a:t>用于描述</a:t>
            </a:r>
            <a:r>
              <a:rPr kumimoji="1" lang="en-US" altLang="zh-CN" sz="2000" kern="1200" dirty="0">
                <a:latin typeface="微软雅黑" panose="020B0503020204020204" pitchFamily="34" charset="-122"/>
                <a:ea typeface="微软雅黑" panose="020B0503020204020204" pitchFamily="34" charset="-122"/>
                <a:cs typeface="+mn-cs"/>
              </a:rPr>
              <a:t>Internet</a:t>
            </a:r>
            <a:r>
              <a:rPr kumimoji="1" lang="zh-CN" altLang="en-US" sz="2000" kern="1200" dirty="0">
                <a:latin typeface="微软雅黑" panose="020B0503020204020204" pitchFamily="34" charset="-122"/>
                <a:ea typeface="微软雅黑" panose="020B0503020204020204" pitchFamily="34" charset="-122"/>
                <a:cs typeface="+mn-cs"/>
              </a:rPr>
              <a:t>上资源的位置和访问方式。</a:t>
            </a:r>
          </a:p>
          <a:p>
            <a:pPr lvl="1" eaLnBrk="1" hangingPunct="1">
              <a:defRPr/>
            </a:pPr>
            <a:r>
              <a:rPr kumimoji="1" lang="zh-CN" altLang="en-US" sz="2000" kern="1200" dirty="0">
                <a:latin typeface="微软雅黑" panose="020B0503020204020204" pitchFamily="34" charset="-122"/>
                <a:ea typeface="微软雅黑" panose="020B0503020204020204" pitchFamily="34" charset="-122"/>
                <a:cs typeface="+mn-cs"/>
              </a:rPr>
              <a:t>下面是新华网一个网页的网址： </a:t>
            </a:r>
          </a:p>
        </p:txBody>
      </p:sp>
      <p:grpSp>
        <p:nvGrpSpPr>
          <p:cNvPr id="15364" name="Group 4"/>
          <p:cNvGrpSpPr>
            <a:grpSpLocks/>
          </p:cNvGrpSpPr>
          <p:nvPr/>
        </p:nvGrpSpPr>
        <p:grpSpPr bwMode="auto">
          <a:xfrm>
            <a:off x="788988" y="2943225"/>
            <a:ext cx="7637462" cy="903288"/>
            <a:chOff x="0" y="0"/>
            <a:chExt cx="4811" cy="1132"/>
          </a:xfrm>
        </p:grpSpPr>
        <p:pic>
          <p:nvPicPr>
            <p:cNvPr id="15365" name="TextBox 6"/>
            <p:cNvPicPr>
              <a:picLocks noChangeArrowheads="1"/>
            </p:cNvPicPr>
            <p:nvPr/>
          </p:nvPicPr>
          <p:blipFill>
            <a:blip r:embed="rId2" cstate="print"/>
            <a:srcRect/>
            <a:stretch>
              <a:fillRect/>
            </a:stretch>
          </p:blipFill>
          <p:spPr bwMode="auto">
            <a:xfrm>
              <a:off x="0" y="0"/>
              <a:ext cx="4811" cy="1132"/>
            </a:xfrm>
            <a:prstGeom prst="rect">
              <a:avLst/>
            </a:prstGeom>
            <a:noFill/>
            <a:ln w="9525">
              <a:noFill/>
              <a:miter lim="800000"/>
              <a:headEnd/>
              <a:tailEnd/>
            </a:ln>
          </p:spPr>
        </p:pic>
        <p:sp>
          <p:nvSpPr>
            <p:cNvPr id="15366" name="Text Box 6"/>
            <p:cNvSpPr txBox="1">
              <a:spLocks noChangeArrowheads="1"/>
            </p:cNvSpPr>
            <p:nvPr/>
          </p:nvSpPr>
          <p:spPr bwMode="auto">
            <a:xfrm>
              <a:off x="116" y="51"/>
              <a:ext cx="4635" cy="518"/>
            </a:xfrm>
            <a:prstGeom prst="rect">
              <a:avLst/>
            </a:prstGeom>
            <a:noFill/>
            <a:ln w="9525">
              <a:noFill/>
              <a:miter lim="800000"/>
              <a:headEnd/>
              <a:tailEnd/>
            </a:ln>
          </p:spPr>
          <p:txBody>
            <a:bodyPr>
              <a:spAutoFit/>
            </a:bodyPr>
            <a:lstStyle/>
            <a:p>
              <a:pPr latinLnBrk="0">
                <a:spcBef>
                  <a:spcPct val="0"/>
                </a:spcBef>
              </a:pPr>
              <a:r>
                <a:rPr kumimoji="0" lang="en-US" altLang="zh-CN" b="0">
                  <a:solidFill>
                    <a:srgbClr val="FFFFFF"/>
                  </a:solidFill>
                  <a:latin typeface="Franklin Gothic Book" pitchFamily="34" charset="0"/>
                  <a:ea typeface="华文楷体" pitchFamily="2" charset="-122"/>
                </a:rPr>
                <a:t>http://news.xinhuanet.com/zlft/2009-02/28/content_10918112.htm</a:t>
              </a:r>
            </a:p>
          </p:txBody>
        </p:sp>
      </p:gr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mtClean="0">
                <a:latin typeface="微软雅黑" pitchFamily="34" charset="-122"/>
                <a:ea typeface="微软雅黑" pitchFamily="34" charset="-122"/>
              </a:rPr>
              <a:t>网页设计相关概念</a:t>
            </a:r>
          </a:p>
        </p:txBody>
      </p:sp>
      <p:sp>
        <p:nvSpPr>
          <p:cNvPr id="11267" name="Rectangle 3"/>
          <p:cNvSpPr>
            <a:spLocks noGrp="1" noChangeArrowheads="1"/>
          </p:cNvSpPr>
          <p:nvPr>
            <p:ph type="body" idx="1"/>
          </p:nvPr>
        </p:nvSpPr>
        <p:spPr>
          <a:xfrm>
            <a:off x="457200" y="1214438"/>
            <a:ext cx="8686800" cy="4953000"/>
          </a:xfrm>
        </p:spPr>
        <p:txBody>
          <a:bodyPr/>
          <a:lstStyle/>
          <a:p>
            <a:pPr eaLnBrk="1" hangingPunct="1">
              <a:defRPr/>
            </a:pPr>
            <a:r>
              <a:rPr lang="zh-CN" altLang="en-US" sz="2000" b="0" dirty="0" smtClean="0">
                <a:latin typeface="微软雅黑" pitchFamily="34" charset="-122"/>
                <a:ea typeface="微软雅黑" pitchFamily="34" charset="-122"/>
              </a:rPr>
              <a:t>基本语法：</a:t>
            </a:r>
          </a:p>
          <a:p>
            <a:pPr lvl="1" eaLnBrk="1" hangingPunct="1">
              <a:defRPr/>
            </a:pPr>
            <a:r>
              <a:rPr kumimoji="1" lang="en-US" altLang="zh-CN" sz="2000" kern="1200" dirty="0">
                <a:latin typeface="微软雅黑" panose="020B0503020204020204" pitchFamily="34" charset="-122"/>
                <a:ea typeface="微软雅黑" panose="020B0503020204020204" pitchFamily="34" charset="-122"/>
                <a:cs typeface="+mn-cs"/>
              </a:rPr>
              <a:t>scheme://host.domain:port/path/filename</a:t>
            </a:r>
          </a:p>
          <a:p>
            <a:pPr eaLnBrk="1" hangingPunct="1">
              <a:defRPr/>
            </a:pPr>
            <a:r>
              <a:rPr lang="zh-CN" altLang="en-US" sz="2000" b="0" dirty="0" smtClean="0">
                <a:latin typeface="微软雅黑" pitchFamily="34" charset="-122"/>
                <a:ea typeface="微软雅黑" pitchFamily="34" charset="-122"/>
              </a:rPr>
              <a:t>语法说明</a:t>
            </a:r>
            <a:r>
              <a:rPr lang="zh-CN" altLang="en-US" sz="2000" b="0" dirty="0" smtClean="0">
                <a:ea typeface="宋体" pitchFamily="2" charset="-122"/>
              </a:rPr>
              <a:t>：</a:t>
            </a:r>
          </a:p>
          <a:p>
            <a:pPr lvl="1" eaLnBrk="1" hangingPunct="1">
              <a:defRPr/>
            </a:pPr>
            <a:r>
              <a:rPr kumimoji="1" lang="en-US" altLang="zh-CN" sz="2000" kern="1200" dirty="0">
                <a:latin typeface="微软雅黑" panose="020B0503020204020204" pitchFamily="34" charset="-122"/>
                <a:ea typeface="微软雅黑" panose="020B0503020204020204" pitchFamily="34" charset="-122"/>
                <a:cs typeface="+mn-cs"/>
              </a:rPr>
              <a:t>URL</a:t>
            </a:r>
            <a:r>
              <a:rPr kumimoji="1" lang="zh-CN" altLang="en-US" sz="2000" kern="1200" dirty="0">
                <a:latin typeface="微软雅黑" panose="020B0503020204020204" pitchFamily="34" charset="-122"/>
                <a:ea typeface="微软雅黑" panose="020B0503020204020204" pitchFamily="34" charset="-122"/>
                <a:cs typeface="+mn-cs"/>
              </a:rPr>
              <a:t>通常包括三个部分，第一部分是</a:t>
            </a:r>
            <a:r>
              <a:rPr kumimoji="1" lang="en-US" altLang="zh-CN" sz="2000" kern="1200" dirty="0">
                <a:latin typeface="微软雅黑" panose="020B0503020204020204" pitchFamily="34" charset="-122"/>
                <a:ea typeface="微软雅黑" panose="020B0503020204020204" pitchFamily="34" charset="-122"/>
                <a:cs typeface="+mn-cs"/>
              </a:rPr>
              <a:t>Scheme</a:t>
            </a:r>
            <a:r>
              <a:rPr kumimoji="1" lang="zh-CN" altLang="en-US" sz="2000" kern="1200" dirty="0">
                <a:latin typeface="微软雅黑" panose="020B0503020204020204" pitchFamily="34" charset="-122"/>
                <a:ea typeface="微软雅黑" panose="020B0503020204020204" pitchFamily="34" charset="-122"/>
                <a:cs typeface="+mn-cs"/>
              </a:rPr>
              <a:t>，告诉浏览器该如何工作，第二部分是文件所在的主机，第三部分是文件的路径和文件名。</a:t>
            </a:r>
          </a:p>
          <a:p>
            <a:pPr lvl="1" eaLnBrk="1" hangingPunct="1">
              <a:defRPr/>
            </a:pPr>
            <a:r>
              <a:rPr kumimoji="1" lang="en-US" altLang="zh-CN" sz="2000" kern="1200" dirty="0" smtClean="0">
                <a:latin typeface="微软雅黑" panose="020B0503020204020204" pitchFamily="34" charset="-122"/>
                <a:ea typeface="微软雅黑" panose="020B0503020204020204" pitchFamily="34" charset="-122"/>
                <a:cs typeface="+mn-cs"/>
              </a:rPr>
              <a:t>Scheme</a:t>
            </a:r>
            <a:r>
              <a:rPr kumimoji="1" lang="zh-CN" altLang="en-US" sz="2000" kern="1200" dirty="0">
                <a:latin typeface="微软雅黑" panose="020B0503020204020204" pitchFamily="34" charset="-122"/>
                <a:ea typeface="微软雅黑" panose="020B0503020204020204" pitchFamily="34" charset="-122"/>
                <a:cs typeface="+mn-cs"/>
              </a:rPr>
              <a:t>：定义因特网服务的类型，告诉浏览器如何解析将要打开的文件内容。最流行的类型是 </a:t>
            </a:r>
            <a:r>
              <a:rPr kumimoji="1" lang="en-US" altLang="zh-CN" sz="2000" kern="1200" dirty="0">
                <a:latin typeface="微软雅黑" panose="020B0503020204020204" pitchFamily="34" charset="-122"/>
                <a:ea typeface="微软雅黑" panose="020B0503020204020204" pitchFamily="34" charset="-122"/>
                <a:cs typeface="+mn-cs"/>
              </a:rPr>
              <a:t>http</a:t>
            </a:r>
            <a:r>
              <a:rPr kumimoji="1" lang="zh-CN" altLang="en-US" sz="2000" kern="1200" dirty="0" smtClean="0">
                <a:latin typeface="微软雅黑" panose="020B0503020204020204" pitchFamily="34" charset="-122"/>
                <a:ea typeface="微软雅黑" panose="020B0503020204020204" pitchFamily="34" charset="-122"/>
                <a:cs typeface="+mn-cs"/>
              </a:rPr>
              <a:t>，常用如下。</a:t>
            </a:r>
            <a:endParaRPr kumimoji="1" lang="zh-CN" altLang="en-US" sz="2000" kern="1200" dirty="0">
              <a:latin typeface="微软雅黑" panose="020B0503020204020204" pitchFamily="34" charset="-122"/>
              <a:ea typeface="微软雅黑" panose="020B0503020204020204" pitchFamily="34" charset="-122"/>
              <a:cs typeface="+mn-cs"/>
            </a:endParaRPr>
          </a:p>
          <a:p>
            <a:pPr lvl="1" eaLnBrk="1" hangingPunct="1">
              <a:buFont typeface="Arial" charset="0"/>
              <a:buNone/>
              <a:defRPr/>
            </a:pPr>
            <a:r>
              <a:rPr kumimoji="1" lang="en-US" altLang="zh-CN" sz="2000" kern="1200" dirty="0">
                <a:latin typeface="微软雅黑" panose="020B0503020204020204" pitchFamily="34" charset="-122"/>
                <a:ea typeface="微软雅黑" panose="020B0503020204020204" pitchFamily="34" charset="-122"/>
                <a:cs typeface="+mn-cs"/>
              </a:rPr>
              <a:t>   </a:t>
            </a:r>
            <a:endParaRPr kumimoji="1" lang="zh-CN" altLang="en-US" sz="2000" kern="1200" dirty="0">
              <a:latin typeface="微软雅黑" panose="020B0503020204020204" pitchFamily="34" charset="-122"/>
              <a:ea typeface="微软雅黑" panose="020B0503020204020204" pitchFamily="34" charset="-122"/>
              <a:cs typeface="+mn-cs"/>
            </a:endParaRPr>
          </a:p>
        </p:txBody>
      </p:sp>
      <p:grpSp>
        <p:nvGrpSpPr>
          <p:cNvPr id="16388" name="Group 91"/>
          <p:cNvGrpSpPr>
            <a:grpSpLocks/>
          </p:cNvGrpSpPr>
          <p:nvPr/>
        </p:nvGrpSpPr>
        <p:grpSpPr bwMode="auto">
          <a:xfrm>
            <a:off x="238125" y="3781425"/>
            <a:ext cx="8763000" cy="3005138"/>
            <a:chOff x="588" y="1347"/>
            <a:chExt cx="4932" cy="2248"/>
          </a:xfrm>
        </p:grpSpPr>
        <p:grpSp>
          <p:nvGrpSpPr>
            <p:cNvPr id="16389" name="Group 32"/>
            <p:cNvGrpSpPr>
              <a:grpSpLocks/>
            </p:cNvGrpSpPr>
            <p:nvPr/>
          </p:nvGrpSpPr>
          <p:grpSpPr bwMode="auto">
            <a:xfrm>
              <a:off x="588" y="1347"/>
              <a:ext cx="804" cy="317"/>
              <a:chOff x="-28" y="0"/>
              <a:chExt cx="566" cy="317"/>
            </a:xfrm>
          </p:grpSpPr>
          <p:sp>
            <p:nvSpPr>
              <p:cNvPr id="87" name="Rectangle 3"/>
              <p:cNvSpPr>
                <a:spLocks noChangeArrowheads="1"/>
              </p:cNvSpPr>
              <p:nvPr/>
            </p:nvSpPr>
            <p:spPr bwMode="auto">
              <a:xfrm>
                <a:off x="-28" y="0"/>
                <a:ext cx="523" cy="317"/>
              </a:xfrm>
              <a:prstGeom prst="rect">
                <a:avLst/>
              </a:prstGeom>
              <a:noFill/>
              <a:ln w="9525">
                <a:noFill/>
                <a:miter lim="800000"/>
                <a:headEnd/>
                <a:tailEnd/>
              </a:ln>
              <a:effectLst/>
            </p:spPr>
            <p:txBody>
              <a:bodyPr anchor="ctr"/>
              <a:lstStyle/>
              <a:p>
                <a:pPr algn="ctr">
                  <a:defRPr/>
                </a:pPr>
                <a:r>
                  <a:rPr lang="zh-CN" altLang="en-US" sz="2000" dirty="0">
                    <a:solidFill>
                      <a:srgbClr val="008000"/>
                    </a:solidFill>
                    <a:effectLst>
                      <a:outerShdw blurRad="38100" dist="38100" dir="2700000" algn="tl">
                        <a:srgbClr val="C0C0C0"/>
                      </a:outerShdw>
                    </a:effectLst>
                    <a:latin typeface="宋体" pitchFamily="2" charset="-122"/>
                  </a:rPr>
                  <a:t>方法名称</a:t>
                </a:r>
              </a:p>
            </p:txBody>
          </p:sp>
          <p:sp>
            <p:nvSpPr>
              <p:cNvPr id="16472" name="Rectangle 31"/>
              <p:cNvSpPr>
                <a:spLocks noChangeArrowheads="1"/>
              </p:cNvSpPr>
              <p:nvPr/>
            </p:nvSpPr>
            <p:spPr bwMode="auto">
              <a:xfrm>
                <a:off x="0" y="0"/>
                <a:ext cx="538" cy="317"/>
              </a:xfrm>
              <a:prstGeom prst="rect">
                <a:avLst/>
              </a:prstGeom>
              <a:noFill/>
              <a:ln w="7">
                <a:solidFill>
                  <a:srgbClr val="A0A0A0"/>
                </a:solidFill>
                <a:miter lim="800000"/>
                <a:headEnd/>
                <a:tailEnd/>
              </a:ln>
            </p:spPr>
            <p:txBody>
              <a:bodyPr wrap="none" anchor="ctr"/>
              <a:lstStyle/>
              <a:p>
                <a:endParaRPr lang="zh-CN" altLang="en-US" sz="2000"/>
              </a:p>
            </p:txBody>
          </p:sp>
        </p:grpSp>
        <p:grpSp>
          <p:nvGrpSpPr>
            <p:cNvPr id="16390" name="Group 34"/>
            <p:cNvGrpSpPr>
              <a:grpSpLocks/>
            </p:cNvGrpSpPr>
            <p:nvPr/>
          </p:nvGrpSpPr>
          <p:grpSpPr bwMode="auto">
            <a:xfrm>
              <a:off x="1392" y="1347"/>
              <a:ext cx="1166" cy="317"/>
              <a:chOff x="538" y="0"/>
              <a:chExt cx="731" cy="317"/>
            </a:xfrm>
          </p:grpSpPr>
          <p:sp>
            <p:nvSpPr>
              <p:cNvPr id="85" name="Rectangle 4"/>
              <p:cNvSpPr>
                <a:spLocks noChangeArrowheads="1"/>
              </p:cNvSpPr>
              <p:nvPr/>
            </p:nvSpPr>
            <p:spPr bwMode="auto">
              <a:xfrm>
                <a:off x="581" y="0"/>
                <a:ext cx="644" cy="317"/>
              </a:xfrm>
              <a:prstGeom prst="rect">
                <a:avLst/>
              </a:prstGeom>
              <a:noFill/>
              <a:ln w="9525">
                <a:noFill/>
                <a:miter lim="800000"/>
                <a:headEnd/>
                <a:tailEnd/>
              </a:ln>
              <a:effectLst/>
            </p:spPr>
            <p:txBody>
              <a:bodyPr anchor="ctr"/>
              <a:lstStyle/>
              <a:p>
                <a:pPr algn="ctr">
                  <a:defRPr/>
                </a:pPr>
                <a:r>
                  <a:rPr lang="zh-CN" altLang="en-US" sz="2000">
                    <a:solidFill>
                      <a:srgbClr val="008000"/>
                    </a:solidFill>
                    <a:effectLst>
                      <a:outerShdw blurRad="38100" dist="38100" dir="2700000" algn="tl">
                        <a:srgbClr val="C0C0C0"/>
                      </a:outerShdw>
                    </a:effectLst>
                    <a:latin typeface="宋体" pitchFamily="2" charset="-122"/>
                  </a:rPr>
                  <a:t>含义</a:t>
                </a:r>
              </a:p>
            </p:txBody>
          </p:sp>
          <p:sp>
            <p:nvSpPr>
              <p:cNvPr id="16470" name="Rectangle 33"/>
              <p:cNvSpPr>
                <a:spLocks noChangeArrowheads="1"/>
              </p:cNvSpPr>
              <p:nvPr/>
            </p:nvSpPr>
            <p:spPr bwMode="auto">
              <a:xfrm>
                <a:off x="538" y="0"/>
                <a:ext cx="731" cy="317"/>
              </a:xfrm>
              <a:prstGeom prst="rect">
                <a:avLst/>
              </a:prstGeom>
              <a:noFill/>
              <a:ln w="7">
                <a:solidFill>
                  <a:srgbClr val="A0A0A0"/>
                </a:solidFill>
                <a:miter lim="800000"/>
                <a:headEnd/>
                <a:tailEnd/>
              </a:ln>
            </p:spPr>
            <p:txBody>
              <a:bodyPr wrap="none" anchor="ctr"/>
              <a:lstStyle/>
              <a:p>
                <a:endParaRPr lang="zh-CN" altLang="en-US" sz="2000"/>
              </a:p>
            </p:txBody>
          </p:sp>
        </p:grpSp>
        <p:grpSp>
          <p:nvGrpSpPr>
            <p:cNvPr id="16391" name="Group 36"/>
            <p:cNvGrpSpPr>
              <a:grpSpLocks/>
            </p:cNvGrpSpPr>
            <p:nvPr/>
          </p:nvGrpSpPr>
          <p:grpSpPr bwMode="auto">
            <a:xfrm>
              <a:off x="2478" y="1347"/>
              <a:ext cx="865" cy="317"/>
              <a:chOff x="1211" y="0"/>
              <a:chExt cx="624" cy="317"/>
            </a:xfrm>
          </p:grpSpPr>
          <p:sp>
            <p:nvSpPr>
              <p:cNvPr id="83" name="Rectangle 5"/>
              <p:cNvSpPr>
                <a:spLocks noChangeArrowheads="1"/>
              </p:cNvSpPr>
              <p:nvPr/>
            </p:nvSpPr>
            <p:spPr bwMode="auto">
              <a:xfrm>
                <a:off x="1211" y="0"/>
                <a:ext cx="624" cy="317"/>
              </a:xfrm>
              <a:prstGeom prst="rect">
                <a:avLst/>
              </a:prstGeom>
              <a:noFill/>
              <a:ln w="9525">
                <a:noFill/>
                <a:miter lim="800000"/>
                <a:headEnd/>
                <a:tailEnd/>
              </a:ln>
              <a:effectLst/>
            </p:spPr>
            <p:txBody>
              <a:bodyPr anchor="ctr"/>
              <a:lstStyle/>
              <a:p>
                <a:pPr algn="ctr">
                  <a:defRPr/>
                </a:pPr>
                <a:r>
                  <a:rPr lang="zh-CN" altLang="en-US" sz="2000" dirty="0">
                    <a:solidFill>
                      <a:srgbClr val="008000"/>
                    </a:solidFill>
                    <a:effectLst>
                      <a:outerShdw blurRad="38100" dist="38100" dir="2700000" algn="tl">
                        <a:srgbClr val="C0C0C0"/>
                      </a:outerShdw>
                    </a:effectLst>
                    <a:latin typeface="宋体" pitchFamily="2" charset="-122"/>
                  </a:rPr>
                  <a:t>默认端口</a:t>
                </a:r>
              </a:p>
            </p:txBody>
          </p:sp>
          <p:sp>
            <p:nvSpPr>
              <p:cNvPr id="16468" name="Rectangle 35"/>
              <p:cNvSpPr>
                <a:spLocks noChangeArrowheads="1"/>
              </p:cNvSpPr>
              <p:nvPr/>
            </p:nvSpPr>
            <p:spPr bwMode="auto">
              <a:xfrm>
                <a:off x="1270" y="0"/>
                <a:ext cx="544" cy="317"/>
              </a:xfrm>
              <a:prstGeom prst="rect">
                <a:avLst/>
              </a:prstGeom>
              <a:noFill/>
              <a:ln w="7">
                <a:solidFill>
                  <a:srgbClr val="A0A0A0"/>
                </a:solidFill>
                <a:miter lim="800000"/>
                <a:headEnd/>
                <a:tailEnd/>
              </a:ln>
            </p:spPr>
            <p:txBody>
              <a:bodyPr wrap="none" anchor="ctr"/>
              <a:lstStyle/>
              <a:p>
                <a:endParaRPr lang="zh-CN" altLang="en-US" sz="2000"/>
              </a:p>
            </p:txBody>
          </p:sp>
        </p:grpSp>
        <p:grpSp>
          <p:nvGrpSpPr>
            <p:cNvPr id="16392" name="Group 38"/>
            <p:cNvGrpSpPr>
              <a:grpSpLocks/>
            </p:cNvGrpSpPr>
            <p:nvPr/>
          </p:nvGrpSpPr>
          <p:grpSpPr bwMode="auto">
            <a:xfrm>
              <a:off x="3312" y="1347"/>
              <a:ext cx="2208" cy="317"/>
              <a:chOff x="1813" y="0"/>
              <a:chExt cx="1353" cy="317"/>
            </a:xfrm>
          </p:grpSpPr>
          <p:sp>
            <p:nvSpPr>
              <p:cNvPr id="81" name="Rectangle 6"/>
              <p:cNvSpPr>
                <a:spLocks noChangeArrowheads="1"/>
              </p:cNvSpPr>
              <p:nvPr/>
            </p:nvSpPr>
            <p:spPr bwMode="auto">
              <a:xfrm>
                <a:off x="1856" y="0"/>
                <a:ext cx="1266" cy="317"/>
              </a:xfrm>
              <a:prstGeom prst="rect">
                <a:avLst/>
              </a:prstGeom>
              <a:noFill/>
              <a:ln w="9525">
                <a:noFill/>
                <a:miter lim="800000"/>
                <a:headEnd/>
                <a:tailEnd/>
              </a:ln>
              <a:effectLst/>
            </p:spPr>
            <p:txBody>
              <a:bodyPr anchor="ctr"/>
              <a:lstStyle/>
              <a:p>
                <a:pPr algn="ctr">
                  <a:defRPr/>
                </a:pPr>
                <a:r>
                  <a:rPr lang="zh-CN" altLang="en-US" sz="2000">
                    <a:solidFill>
                      <a:srgbClr val="008000"/>
                    </a:solidFill>
                    <a:effectLst>
                      <a:outerShdw blurRad="38100" dist="38100" dir="2700000" algn="tl">
                        <a:srgbClr val="C0C0C0"/>
                      </a:outerShdw>
                    </a:effectLst>
                    <a:latin typeface="宋体" pitchFamily="2" charset="-122"/>
                  </a:rPr>
                  <a:t>语法示例</a:t>
                </a:r>
              </a:p>
            </p:txBody>
          </p:sp>
          <p:sp>
            <p:nvSpPr>
              <p:cNvPr id="16466" name="Rectangle 37"/>
              <p:cNvSpPr>
                <a:spLocks noChangeArrowheads="1"/>
              </p:cNvSpPr>
              <p:nvPr/>
            </p:nvSpPr>
            <p:spPr bwMode="auto">
              <a:xfrm>
                <a:off x="1813" y="0"/>
                <a:ext cx="1353" cy="317"/>
              </a:xfrm>
              <a:prstGeom prst="rect">
                <a:avLst/>
              </a:prstGeom>
              <a:noFill/>
              <a:ln w="7">
                <a:solidFill>
                  <a:srgbClr val="A0A0A0"/>
                </a:solidFill>
                <a:miter lim="800000"/>
                <a:headEnd/>
                <a:tailEnd/>
              </a:ln>
            </p:spPr>
            <p:txBody>
              <a:bodyPr wrap="none" anchor="ctr"/>
              <a:lstStyle/>
              <a:p>
                <a:endParaRPr lang="zh-CN" altLang="en-US" sz="2000"/>
              </a:p>
            </p:txBody>
          </p:sp>
        </p:grpSp>
        <p:grpSp>
          <p:nvGrpSpPr>
            <p:cNvPr id="16393" name="Group 40"/>
            <p:cNvGrpSpPr>
              <a:grpSpLocks/>
            </p:cNvGrpSpPr>
            <p:nvPr/>
          </p:nvGrpSpPr>
          <p:grpSpPr bwMode="auto">
            <a:xfrm>
              <a:off x="628" y="1664"/>
              <a:ext cx="764" cy="317"/>
              <a:chOff x="0" y="317"/>
              <a:chExt cx="538" cy="317"/>
            </a:xfrm>
          </p:grpSpPr>
          <p:sp>
            <p:nvSpPr>
              <p:cNvPr id="79" name="Rectangle 7"/>
              <p:cNvSpPr>
                <a:spLocks noChangeArrowheads="1"/>
              </p:cNvSpPr>
              <p:nvPr/>
            </p:nvSpPr>
            <p:spPr bwMode="auto">
              <a:xfrm>
                <a:off x="43" y="317"/>
                <a:ext cx="452" cy="317"/>
              </a:xfrm>
              <a:prstGeom prst="rect">
                <a:avLst/>
              </a:prstGeom>
              <a:noFill/>
              <a:ln w="9525">
                <a:noFill/>
                <a:miter lim="800000"/>
                <a:headEnd/>
                <a:tailEnd/>
              </a:ln>
              <a:effectLst/>
            </p:spPr>
            <p:txBody>
              <a:bodyPr anchor="ctr"/>
              <a:lstStyle/>
              <a:p>
                <a:pPr algn="ctr">
                  <a:defRPr/>
                </a:pPr>
                <a:r>
                  <a:rPr lang="en-US" altLang="zh-CN" sz="2000">
                    <a:solidFill>
                      <a:srgbClr val="004B96"/>
                    </a:solidFill>
                    <a:effectLst>
                      <a:outerShdw blurRad="38100" dist="38100" dir="2700000" algn="tl">
                        <a:srgbClr val="C0C0C0"/>
                      </a:outerShdw>
                    </a:effectLst>
                    <a:latin typeface="宋体" pitchFamily="2" charset="-122"/>
                  </a:rPr>
                  <a:t>ftp</a:t>
                </a:r>
              </a:p>
            </p:txBody>
          </p:sp>
          <p:sp>
            <p:nvSpPr>
              <p:cNvPr id="16464" name="Rectangle 39"/>
              <p:cNvSpPr>
                <a:spLocks noChangeArrowheads="1"/>
              </p:cNvSpPr>
              <p:nvPr/>
            </p:nvSpPr>
            <p:spPr bwMode="auto">
              <a:xfrm>
                <a:off x="0" y="317"/>
                <a:ext cx="538" cy="317"/>
              </a:xfrm>
              <a:prstGeom prst="rect">
                <a:avLst/>
              </a:prstGeom>
              <a:noFill/>
              <a:ln w="7">
                <a:solidFill>
                  <a:srgbClr val="A0A0A0"/>
                </a:solidFill>
                <a:miter lim="800000"/>
                <a:headEnd/>
                <a:tailEnd/>
              </a:ln>
            </p:spPr>
            <p:txBody>
              <a:bodyPr wrap="none" anchor="ctr"/>
              <a:lstStyle/>
              <a:p>
                <a:endParaRPr lang="zh-CN" altLang="en-US" sz="2000"/>
              </a:p>
            </p:txBody>
          </p:sp>
        </p:grpSp>
        <p:grpSp>
          <p:nvGrpSpPr>
            <p:cNvPr id="16394" name="Group 42"/>
            <p:cNvGrpSpPr>
              <a:grpSpLocks/>
            </p:cNvGrpSpPr>
            <p:nvPr/>
          </p:nvGrpSpPr>
          <p:grpSpPr bwMode="auto">
            <a:xfrm>
              <a:off x="1392" y="1664"/>
              <a:ext cx="1166" cy="317"/>
              <a:chOff x="538" y="317"/>
              <a:chExt cx="731" cy="317"/>
            </a:xfrm>
          </p:grpSpPr>
          <p:sp>
            <p:nvSpPr>
              <p:cNvPr id="16461" name="Rectangle 8"/>
              <p:cNvSpPr>
                <a:spLocks noChangeArrowheads="1"/>
              </p:cNvSpPr>
              <p:nvPr/>
            </p:nvSpPr>
            <p:spPr bwMode="auto">
              <a:xfrm>
                <a:off x="581" y="317"/>
                <a:ext cx="645" cy="317"/>
              </a:xfrm>
              <a:prstGeom prst="rect">
                <a:avLst/>
              </a:prstGeom>
              <a:noFill/>
              <a:ln w="9525">
                <a:noFill/>
                <a:miter lim="800000"/>
                <a:headEnd/>
                <a:tailEnd/>
              </a:ln>
            </p:spPr>
            <p:txBody>
              <a:bodyPr anchor="ctr"/>
              <a:lstStyle/>
              <a:p>
                <a:pPr algn="ctr"/>
                <a:r>
                  <a:rPr lang="zh-CN" altLang="en-US" sz="2000">
                    <a:solidFill>
                      <a:srgbClr val="004B96"/>
                    </a:solidFill>
                    <a:latin typeface="宋体" pitchFamily="2" charset="-122"/>
                  </a:rPr>
                  <a:t>文件传输协议</a:t>
                </a:r>
              </a:p>
            </p:txBody>
          </p:sp>
          <p:sp>
            <p:nvSpPr>
              <p:cNvPr id="16462" name="Rectangle 41"/>
              <p:cNvSpPr>
                <a:spLocks noChangeArrowheads="1"/>
              </p:cNvSpPr>
              <p:nvPr/>
            </p:nvSpPr>
            <p:spPr bwMode="auto">
              <a:xfrm>
                <a:off x="538" y="317"/>
                <a:ext cx="731" cy="317"/>
              </a:xfrm>
              <a:prstGeom prst="rect">
                <a:avLst/>
              </a:prstGeom>
              <a:noFill/>
              <a:ln w="7">
                <a:solidFill>
                  <a:srgbClr val="A0A0A0"/>
                </a:solidFill>
                <a:miter lim="800000"/>
                <a:headEnd/>
                <a:tailEnd/>
              </a:ln>
            </p:spPr>
            <p:txBody>
              <a:bodyPr wrap="none" anchor="ctr"/>
              <a:lstStyle/>
              <a:p>
                <a:endParaRPr lang="zh-CN" altLang="en-US" sz="2000"/>
              </a:p>
            </p:txBody>
          </p:sp>
        </p:grpSp>
        <p:grpSp>
          <p:nvGrpSpPr>
            <p:cNvPr id="16395" name="Group 44"/>
            <p:cNvGrpSpPr>
              <a:grpSpLocks/>
            </p:cNvGrpSpPr>
            <p:nvPr/>
          </p:nvGrpSpPr>
          <p:grpSpPr bwMode="auto">
            <a:xfrm>
              <a:off x="2558" y="1664"/>
              <a:ext cx="754" cy="317"/>
              <a:chOff x="1269" y="317"/>
              <a:chExt cx="544" cy="317"/>
            </a:xfrm>
          </p:grpSpPr>
          <p:sp>
            <p:nvSpPr>
              <p:cNvPr id="75" name="Rectangle 9"/>
              <p:cNvSpPr>
                <a:spLocks noChangeArrowheads="1"/>
              </p:cNvSpPr>
              <p:nvPr/>
            </p:nvSpPr>
            <p:spPr bwMode="auto">
              <a:xfrm>
                <a:off x="1312" y="317"/>
                <a:ext cx="457" cy="317"/>
              </a:xfrm>
              <a:prstGeom prst="rect">
                <a:avLst/>
              </a:prstGeom>
              <a:noFill/>
              <a:ln w="9525">
                <a:noFill/>
                <a:miter lim="800000"/>
                <a:headEnd/>
                <a:tailEnd/>
              </a:ln>
              <a:effectLst/>
            </p:spPr>
            <p:txBody>
              <a:bodyPr anchor="ctr"/>
              <a:lstStyle/>
              <a:p>
                <a:pPr algn="ctr">
                  <a:defRPr/>
                </a:pPr>
                <a:r>
                  <a:rPr lang="en-US" altLang="zh-CN" sz="2000">
                    <a:solidFill>
                      <a:srgbClr val="996600"/>
                    </a:solidFill>
                    <a:effectLst>
                      <a:outerShdw blurRad="38100" dist="38100" dir="2700000" algn="tl">
                        <a:srgbClr val="C0C0C0"/>
                      </a:outerShdw>
                    </a:effectLst>
                    <a:latin typeface="宋体" pitchFamily="2" charset="-122"/>
                  </a:rPr>
                  <a:t>21</a:t>
                </a:r>
              </a:p>
            </p:txBody>
          </p:sp>
          <p:sp>
            <p:nvSpPr>
              <p:cNvPr id="16460" name="Rectangle 43"/>
              <p:cNvSpPr>
                <a:spLocks noChangeArrowheads="1"/>
              </p:cNvSpPr>
              <p:nvPr/>
            </p:nvSpPr>
            <p:spPr bwMode="auto">
              <a:xfrm>
                <a:off x="1269" y="317"/>
                <a:ext cx="544" cy="317"/>
              </a:xfrm>
              <a:prstGeom prst="rect">
                <a:avLst/>
              </a:prstGeom>
              <a:noFill/>
              <a:ln w="7">
                <a:solidFill>
                  <a:srgbClr val="A0A0A0"/>
                </a:solidFill>
                <a:miter lim="800000"/>
                <a:headEnd/>
                <a:tailEnd/>
              </a:ln>
            </p:spPr>
            <p:txBody>
              <a:bodyPr wrap="none" anchor="ctr"/>
              <a:lstStyle/>
              <a:p>
                <a:endParaRPr lang="zh-CN" altLang="en-US" sz="2000"/>
              </a:p>
            </p:txBody>
          </p:sp>
        </p:grpSp>
        <p:grpSp>
          <p:nvGrpSpPr>
            <p:cNvPr id="16396" name="Group 46"/>
            <p:cNvGrpSpPr>
              <a:grpSpLocks/>
            </p:cNvGrpSpPr>
            <p:nvPr/>
          </p:nvGrpSpPr>
          <p:grpSpPr bwMode="auto">
            <a:xfrm>
              <a:off x="3312" y="1664"/>
              <a:ext cx="2208" cy="317"/>
              <a:chOff x="1813" y="317"/>
              <a:chExt cx="1353" cy="317"/>
            </a:xfrm>
          </p:grpSpPr>
          <p:sp>
            <p:nvSpPr>
              <p:cNvPr id="73" name="Rectangle 10"/>
              <p:cNvSpPr>
                <a:spLocks noChangeArrowheads="1"/>
              </p:cNvSpPr>
              <p:nvPr/>
            </p:nvSpPr>
            <p:spPr bwMode="auto">
              <a:xfrm>
                <a:off x="1856" y="317"/>
                <a:ext cx="1266" cy="317"/>
              </a:xfrm>
              <a:prstGeom prst="rect">
                <a:avLst/>
              </a:prstGeom>
              <a:noFill/>
              <a:ln w="9525">
                <a:noFill/>
                <a:miter lim="800000"/>
                <a:headEnd/>
                <a:tailEnd/>
              </a:ln>
              <a:effectLst/>
            </p:spPr>
            <p:txBody>
              <a:bodyPr anchor="ctr"/>
              <a:lstStyle/>
              <a:p>
                <a:pPr algn="ctr">
                  <a:defRPr/>
                </a:pPr>
                <a:r>
                  <a:rPr lang="en-US" altLang="zh-CN" sz="2000">
                    <a:solidFill>
                      <a:schemeClr val="hlink"/>
                    </a:solidFill>
                    <a:effectLst>
                      <a:outerShdw blurRad="38100" dist="38100" dir="2700000" algn="tl">
                        <a:srgbClr val="C0C0C0"/>
                      </a:outerShdw>
                    </a:effectLst>
                    <a:latin typeface="Times New Roman" pitchFamily="18" charset="0"/>
                  </a:rPr>
                  <a:t>ftp://ftp.xiyou.edu.cn</a:t>
                </a:r>
              </a:p>
            </p:txBody>
          </p:sp>
          <p:sp>
            <p:nvSpPr>
              <p:cNvPr id="16458" name="Rectangle 45"/>
              <p:cNvSpPr>
                <a:spLocks noChangeArrowheads="1"/>
              </p:cNvSpPr>
              <p:nvPr/>
            </p:nvSpPr>
            <p:spPr bwMode="auto">
              <a:xfrm>
                <a:off x="1813" y="317"/>
                <a:ext cx="1353" cy="317"/>
              </a:xfrm>
              <a:prstGeom prst="rect">
                <a:avLst/>
              </a:prstGeom>
              <a:noFill/>
              <a:ln w="7">
                <a:solidFill>
                  <a:srgbClr val="A0A0A0"/>
                </a:solidFill>
                <a:miter lim="800000"/>
                <a:headEnd/>
                <a:tailEnd/>
              </a:ln>
            </p:spPr>
            <p:txBody>
              <a:bodyPr wrap="none" anchor="ctr"/>
              <a:lstStyle/>
              <a:p>
                <a:endParaRPr lang="zh-CN" altLang="en-US" sz="2000"/>
              </a:p>
            </p:txBody>
          </p:sp>
        </p:grpSp>
        <p:grpSp>
          <p:nvGrpSpPr>
            <p:cNvPr id="16397" name="Group 48"/>
            <p:cNvGrpSpPr>
              <a:grpSpLocks/>
            </p:cNvGrpSpPr>
            <p:nvPr/>
          </p:nvGrpSpPr>
          <p:grpSpPr bwMode="auto">
            <a:xfrm>
              <a:off x="628" y="1981"/>
              <a:ext cx="764" cy="317"/>
              <a:chOff x="0" y="634"/>
              <a:chExt cx="538" cy="317"/>
            </a:xfrm>
          </p:grpSpPr>
          <p:sp>
            <p:nvSpPr>
              <p:cNvPr id="71" name="Rectangle 11"/>
              <p:cNvSpPr>
                <a:spLocks noChangeArrowheads="1"/>
              </p:cNvSpPr>
              <p:nvPr/>
            </p:nvSpPr>
            <p:spPr bwMode="auto">
              <a:xfrm>
                <a:off x="43" y="634"/>
                <a:ext cx="452" cy="317"/>
              </a:xfrm>
              <a:prstGeom prst="rect">
                <a:avLst/>
              </a:prstGeom>
              <a:noFill/>
              <a:ln w="9525">
                <a:noFill/>
                <a:miter lim="800000"/>
                <a:headEnd/>
                <a:tailEnd/>
              </a:ln>
              <a:effectLst/>
            </p:spPr>
            <p:txBody>
              <a:bodyPr anchor="ctr"/>
              <a:lstStyle/>
              <a:p>
                <a:pPr algn="ctr">
                  <a:defRPr/>
                </a:pPr>
                <a:r>
                  <a:rPr lang="en-US" altLang="zh-CN" sz="2000">
                    <a:solidFill>
                      <a:srgbClr val="004B96"/>
                    </a:solidFill>
                    <a:effectLst>
                      <a:outerShdw blurRad="38100" dist="38100" dir="2700000" algn="tl">
                        <a:srgbClr val="C0C0C0"/>
                      </a:outerShdw>
                    </a:effectLst>
                    <a:latin typeface="宋体" pitchFamily="2" charset="-122"/>
                  </a:rPr>
                  <a:t>http</a:t>
                </a:r>
              </a:p>
            </p:txBody>
          </p:sp>
          <p:sp>
            <p:nvSpPr>
              <p:cNvPr id="16456" name="Rectangle 47"/>
              <p:cNvSpPr>
                <a:spLocks noChangeArrowheads="1"/>
              </p:cNvSpPr>
              <p:nvPr/>
            </p:nvSpPr>
            <p:spPr bwMode="auto">
              <a:xfrm>
                <a:off x="0" y="634"/>
                <a:ext cx="538" cy="317"/>
              </a:xfrm>
              <a:prstGeom prst="rect">
                <a:avLst/>
              </a:prstGeom>
              <a:noFill/>
              <a:ln w="7">
                <a:solidFill>
                  <a:srgbClr val="A0A0A0"/>
                </a:solidFill>
                <a:miter lim="800000"/>
                <a:headEnd/>
                <a:tailEnd/>
              </a:ln>
            </p:spPr>
            <p:txBody>
              <a:bodyPr wrap="none" anchor="ctr"/>
              <a:lstStyle/>
              <a:p>
                <a:endParaRPr lang="zh-CN" altLang="en-US" sz="2000"/>
              </a:p>
            </p:txBody>
          </p:sp>
        </p:grpSp>
        <p:grpSp>
          <p:nvGrpSpPr>
            <p:cNvPr id="16398" name="Group 50"/>
            <p:cNvGrpSpPr>
              <a:grpSpLocks/>
            </p:cNvGrpSpPr>
            <p:nvPr/>
          </p:nvGrpSpPr>
          <p:grpSpPr bwMode="auto">
            <a:xfrm>
              <a:off x="1352" y="1981"/>
              <a:ext cx="1206" cy="317"/>
              <a:chOff x="513" y="634"/>
              <a:chExt cx="756" cy="317"/>
            </a:xfrm>
          </p:grpSpPr>
          <p:sp>
            <p:nvSpPr>
              <p:cNvPr id="16453" name="Rectangle 12"/>
              <p:cNvSpPr>
                <a:spLocks noChangeArrowheads="1"/>
              </p:cNvSpPr>
              <p:nvPr/>
            </p:nvSpPr>
            <p:spPr bwMode="auto">
              <a:xfrm>
                <a:off x="513" y="634"/>
                <a:ext cx="739" cy="317"/>
              </a:xfrm>
              <a:prstGeom prst="rect">
                <a:avLst/>
              </a:prstGeom>
              <a:noFill/>
              <a:ln w="9525">
                <a:noFill/>
                <a:miter lim="800000"/>
                <a:headEnd/>
                <a:tailEnd/>
              </a:ln>
            </p:spPr>
            <p:txBody>
              <a:bodyPr anchor="ctr"/>
              <a:lstStyle/>
              <a:p>
                <a:pPr algn="ctr"/>
                <a:r>
                  <a:rPr lang="zh-CN" altLang="en-US" sz="2000">
                    <a:solidFill>
                      <a:srgbClr val="004B96"/>
                    </a:solidFill>
                    <a:latin typeface="宋体" pitchFamily="2" charset="-122"/>
                  </a:rPr>
                  <a:t>超文本传输协议</a:t>
                </a:r>
              </a:p>
            </p:txBody>
          </p:sp>
          <p:sp>
            <p:nvSpPr>
              <p:cNvPr id="16454" name="Rectangle 49"/>
              <p:cNvSpPr>
                <a:spLocks noChangeArrowheads="1"/>
              </p:cNvSpPr>
              <p:nvPr/>
            </p:nvSpPr>
            <p:spPr bwMode="auto">
              <a:xfrm>
                <a:off x="538" y="634"/>
                <a:ext cx="731" cy="317"/>
              </a:xfrm>
              <a:prstGeom prst="rect">
                <a:avLst/>
              </a:prstGeom>
              <a:noFill/>
              <a:ln w="7">
                <a:solidFill>
                  <a:srgbClr val="A0A0A0"/>
                </a:solidFill>
                <a:miter lim="800000"/>
                <a:headEnd/>
                <a:tailEnd/>
              </a:ln>
            </p:spPr>
            <p:txBody>
              <a:bodyPr wrap="none" anchor="ctr"/>
              <a:lstStyle/>
              <a:p>
                <a:endParaRPr lang="zh-CN" altLang="en-US" sz="2000"/>
              </a:p>
            </p:txBody>
          </p:sp>
        </p:grpSp>
        <p:grpSp>
          <p:nvGrpSpPr>
            <p:cNvPr id="16399" name="Group 52"/>
            <p:cNvGrpSpPr>
              <a:grpSpLocks/>
            </p:cNvGrpSpPr>
            <p:nvPr/>
          </p:nvGrpSpPr>
          <p:grpSpPr bwMode="auto">
            <a:xfrm>
              <a:off x="2558" y="1981"/>
              <a:ext cx="754" cy="317"/>
              <a:chOff x="1269" y="634"/>
              <a:chExt cx="544" cy="317"/>
            </a:xfrm>
          </p:grpSpPr>
          <p:sp>
            <p:nvSpPr>
              <p:cNvPr id="67" name="Rectangle 13"/>
              <p:cNvSpPr>
                <a:spLocks noChangeArrowheads="1"/>
              </p:cNvSpPr>
              <p:nvPr/>
            </p:nvSpPr>
            <p:spPr bwMode="auto">
              <a:xfrm>
                <a:off x="1312" y="634"/>
                <a:ext cx="457" cy="317"/>
              </a:xfrm>
              <a:prstGeom prst="rect">
                <a:avLst/>
              </a:prstGeom>
              <a:noFill/>
              <a:ln w="9525">
                <a:noFill/>
                <a:miter lim="800000"/>
                <a:headEnd/>
                <a:tailEnd/>
              </a:ln>
              <a:effectLst/>
            </p:spPr>
            <p:txBody>
              <a:bodyPr anchor="ctr"/>
              <a:lstStyle/>
              <a:p>
                <a:pPr algn="ctr">
                  <a:defRPr/>
                </a:pPr>
                <a:r>
                  <a:rPr lang="en-US" altLang="zh-CN" sz="2000">
                    <a:solidFill>
                      <a:srgbClr val="996600"/>
                    </a:solidFill>
                    <a:effectLst>
                      <a:outerShdw blurRad="38100" dist="38100" dir="2700000" algn="tl">
                        <a:srgbClr val="C0C0C0"/>
                      </a:outerShdw>
                    </a:effectLst>
                    <a:latin typeface="宋体" pitchFamily="2" charset="-122"/>
                  </a:rPr>
                  <a:t>80</a:t>
                </a:r>
              </a:p>
            </p:txBody>
          </p:sp>
          <p:sp>
            <p:nvSpPr>
              <p:cNvPr id="16452" name="Rectangle 51"/>
              <p:cNvSpPr>
                <a:spLocks noChangeArrowheads="1"/>
              </p:cNvSpPr>
              <p:nvPr/>
            </p:nvSpPr>
            <p:spPr bwMode="auto">
              <a:xfrm>
                <a:off x="1269" y="634"/>
                <a:ext cx="544" cy="317"/>
              </a:xfrm>
              <a:prstGeom prst="rect">
                <a:avLst/>
              </a:prstGeom>
              <a:noFill/>
              <a:ln w="7">
                <a:solidFill>
                  <a:srgbClr val="A0A0A0"/>
                </a:solidFill>
                <a:miter lim="800000"/>
                <a:headEnd/>
                <a:tailEnd/>
              </a:ln>
            </p:spPr>
            <p:txBody>
              <a:bodyPr wrap="none" anchor="ctr"/>
              <a:lstStyle/>
              <a:p>
                <a:endParaRPr lang="zh-CN" altLang="en-US" sz="2000"/>
              </a:p>
            </p:txBody>
          </p:sp>
        </p:grpSp>
        <p:grpSp>
          <p:nvGrpSpPr>
            <p:cNvPr id="16400" name="Group 54"/>
            <p:cNvGrpSpPr>
              <a:grpSpLocks/>
            </p:cNvGrpSpPr>
            <p:nvPr/>
          </p:nvGrpSpPr>
          <p:grpSpPr bwMode="auto">
            <a:xfrm>
              <a:off x="3312" y="1981"/>
              <a:ext cx="2208" cy="317"/>
              <a:chOff x="1813" y="634"/>
              <a:chExt cx="1353" cy="317"/>
            </a:xfrm>
          </p:grpSpPr>
          <p:sp>
            <p:nvSpPr>
              <p:cNvPr id="65" name="Rectangle 14"/>
              <p:cNvSpPr>
                <a:spLocks noChangeArrowheads="1"/>
              </p:cNvSpPr>
              <p:nvPr/>
            </p:nvSpPr>
            <p:spPr bwMode="auto">
              <a:xfrm>
                <a:off x="1856" y="634"/>
                <a:ext cx="1266" cy="317"/>
              </a:xfrm>
              <a:prstGeom prst="rect">
                <a:avLst/>
              </a:prstGeom>
              <a:noFill/>
              <a:ln w="9525">
                <a:noFill/>
                <a:miter lim="800000"/>
                <a:headEnd/>
                <a:tailEnd/>
              </a:ln>
              <a:effectLst/>
            </p:spPr>
            <p:txBody>
              <a:bodyPr anchor="ctr"/>
              <a:lstStyle/>
              <a:p>
                <a:pPr algn="ctr">
                  <a:defRPr/>
                </a:pPr>
                <a:r>
                  <a:rPr lang="en-US" altLang="zh-CN" sz="2000">
                    <a:solidFill>
                      <a:schemeClr val="hlink"/>
                    </a:solidFill>
                    <a:effectLst>
                      <a:outerShdw blurRad="38100" dist="38100" dir="2700000" algn="tl">
                        <a:srgbClr val="C0C0C0"/>
                      </a:outerShdw>
                    </a:effectLst>
                    <a:latin typeface="Times New Roman" pitchFamily="18" charset="0"/>
                  </a:rPr>
                  <a:t>http://www.xiyou.edu.cn</a:t>
                </a:r>
              </a:p>
            </p:txBody>
          </p:sp>
          <p:sp>
            <p:nvSpPr>
              <p:cNvPr id="16450" name="Rectangle 53"/>
              <p:cNvSpPr>
                <a:spLocks noChangeArrowheads="1"/>
              </p:cNvSpPr>
              <p:nvPr/>
            </p:nvSpPr>
            <p:spPr bwMode="auto">
              <a:xfrm>
                <a:off x="1813" y="634"/>
                <a:ext cx="1353" cy="317"/>
              </a:xfrm>
              <a:prstGeom prst="rect">
                <a:avLst/>
              </a:prstGeom>
              <a:noFill/>
              <a:ln w="7">
                <a:solidFill>
                  <a:srgbClr val="A0A0A0"/>
                </a:solidFill>
                <a:miter lim="800000"/>
                <a:headEnd/>
                <a:tailEnd/>
              </a:ln>
            </p:spPr>
            <p:txBody>
              <a:bodyPr wrap="none" anchor="ctr"/>
              <a:lstStyle/>
              <a:p>
                <a:endParaRPr lang="zh-CN" altLang="en-US" sz="2000"/>
              </a:p>
            </p:txBody>
          </p:sp>
        </p:grpSp>
        <p:grpSp>
          <p:nvGrpSpPr>
            <p:cNvPr id="16401" name="Group 56"/>
            <p:cNvGrpSpPr>
              <a:grpSpLocks/>
            </p:cNvGrpSpPr>
            <p:nvPr/>
          </p:nvGrpSpPr>
          <p:grpSpPr bwMode="auto">
            <a:xfrm>
              <a:off x="628" y="2298"/>
              <a:ext cx="764" cy="317"/>
              <a:chOff x="0" y="951"/>
              <a:chExt cx="538" cy="317"/>
            </a:xfrm>
          </p:grpSpPr>
          <p:sp>
            <p:nvSpPr>
              <p:cNvPr id="63" name="Rectangle 15"/>
              <p:cNvSpPr>
                <a:spLocks noChangeArrowheads="1"/>
              </p:cNvSpPr>
              <p:nvPr/>
            </p:nvSpPr>
            <p:spPr bwMode="auto">
              <a:xfrm>
                <a:off x="43" y="951"/>
                <a:ext cx="452" cy="317"/>
              </a:xfrm>
              <a:prstGeom prst="rect">
                <a:avLst/>
              </a:prstGeom>
              <a:noFill/>
              <a:ln w="9525">
                <a:noFill/>
                <a:miter lim="800000"/>
                <a:headEnd/>
                <a:tailEnd/>
              </a:ln>
              <a:effectLst/>
            </p:spPr>
            <p:txBody>
              <a:bodyPr anchor="ctr"/>
              <a:lstStyle/>
              <a:p>
                <a:pPr algn="ctr">
                  <a:defRPr/>
                </a:pPr>
                <a:r>
                  <a:rPr lang="en-US" altLang="zh-CN" sz="2000">
                    <a:solidFill>
                      <a:srgbClr val="004B96"/>
                    </a:solidFill>
                    <a:effectLst>
                      <a:outerShdw blurRad="38100" dist="38100" dir="2700000" algn="tl">
                        <a:srgbClr val="C0C0C0"/>
                      </a:outerShdw>
                    </a:effectLst>
                    <a:latin typeface="宋体" pitchFamily="2" charset="-122"/>
                  </a:rPr>
                  <a:t>gopher</a:t>
                </a:r>
              </a:p>
            </p:txBody>
          </p:sp>
          <p:sp>
            <p:nvSpPr>
              <p:cNvPr id="16448" name="Rectangle 55"/>
              <p:cNvSpPr>
                <a:spLocks noChangeArrowheads="1"/>
              </p:cNvSpPr>
              <p:nvPr/>
            </p:nvSpPr>
            <p:spPr bwMode="auto">
              <a:xfrm>
                <a:off x="0" y="951"/>
                <a:ext cx="538" cy="317"/>
              </a:xfrm>
              <a:prstGeom prst="rect">
                <a:avLst/>
              </a:prstGeom>
              <a:noFill/>
              <a:ln w="7">
                <a:solidFill>
                  <a:srgbClr val="A0A0A0"/>
                </a:solidFill>
                <a:miter lim="800000"/>
                <a:headEnd/>
                <a:tailEnd/>
              </a:ln>
            </p:spPr>
            <p:txBody>
              <a:bodyPr wrap="none" anchor="ctr"/>
              <a:lstStyle/>
              <a:p>
                <a:endParaRPr lang="zh-CN" altLang="en-US" sz="2000"/>
              </a:p>
            </p:txBody>
          </p:sp>
        </p:grpSp>
        <p:grpSp>
          <p:nvGrpSpPr>
            <p:cNvPr id="16402" name="Group 58"/>
            <p:cNvGrpSpPr>
              <a:grpSpLocks/>
            </p:cNvGrpSpPr>
            <p:nvPr/>
          </p:nvGrpSpPr>
          <p:grpSpPr bwMode="auto">
            <a:xfrm>
              <a:off x="1392" y="2298"/>
              <a:ext cx="1166" cy="317"/>
              <a:chOff x="538" y="951"/>
              <a:chExt cx="731" cy="317"/>
            </a:xfrm>
          </p:grpSpPr>
          <p:sp>
            <p:nvSpPr>
              <p:cNvPr id="16445" name="Rectangle 16"/>
              <p:cNvSpPr>
                <a:spLocks noChangeArrowheads="1"/>
              </p:cNvSpPr>
              <p:nvPr/>
            </p:nvSpPr>
            <p:spPr bwMode="auto">
              <a:xfrm>
                <a:off x="581" y="951"/>
                <a:ext cx="645" cy="317"/>
              </a:xfrm>
              <a:prstGeom prst="rect">
                <a:avLst/>
              </a:prstGeom>
              <a:noFill/>
              <a:ln w="9525">
                <a:noFill/>
                <a:miter lim="800000"/>
                <a:headEnd/>
                <a:tailEnd/>
              </a:ln>
            </p:spPr>
            <p:txBody>
              <a:bodyPr anchor="ctr"/>
              <a:lstStyle/>
              <a:p>
                <a:pPr algn="ctr"/>
                <a:r>
                  <a:rPr lang="en-US" altLang="zh-CN" sz="2000">
                    <a:solidFill>
                      <a:srgbClr val="004B96"/>
                    </a:solidFill>
                    <a:latin typeface="宋体" pitchFamily="2" charset="-122"/>
                  </a:rPr>
                  <a:t>Gopher</a:t>
                </a:r>
                <a:r>
                  <a:rPr lang="zh-CN" altLang="en-US" sz="2000">
                    <a:solidFill>
                      <a:srgbClr val="004B96"/>
                    </a:solidFill>
                    <a:latin typeface="宋体" pitchFamily="2" charset="-122"/>
                  </a:rPr>
                  <a:t>协议</a:t>
                </a:r>
              </a:p>
            </p:txBody>
          </p:sp>
          <p:sp>
            <p:nvSpPr>
              <p:cNvPr id="16446" name="Rectangle 57"/>
              <p:cNvSpPr>
                <a:spLocks noChangeArrowheads="1"/>
              </p:cNvSpPr>
              <p:nvPr/>
            </p:nvSpPr>
            <p:spPr bwMode="auto">
              <a:xfrm>
                <a:off x="538" y="951"/>
                <a:ext cx="731" cy="317"/>
              </a:xfrm>
              <a:prstGeom prst="rect">
                <a:avLst/>
              </a:prstGeom>
              <a:noFill/>
              <a:ln w="7">
                <a:solidFill>
                  <a:srgbClr val="A0A0A0"/>
                </a:solidFill>
                <a:miter lim="800000"/>
                <a:headEnd/>
                <a:tailEnd/>
              </a:ln>
            </p:spPr>
            <p:txBody>
              <a:bodyPr wrap="none" anchor="ctr"/>
              <a:lstStyle/>
              <a:p>
                <a:endParaRPr lang="zh-CN" altLang="en-US" sz="2000"/>
              </a:p>
            </p:txBody>
          </p:sp>
        </p:grpSp>
        <p:grpSp>
          <p:nvGrpSpPr>
            <p:cNvPr id="16403" name="Group 60"/>
            <p:cNvGrpSpPr>
              <a:grpSpLocks/>
            </p:cNvGrpSpPr>
            <p:nvPr/>
          </p:nvGrpSpPr>
          <p:grpSpPr bwMode="auto">
            <a:xfrm>
              <a:off x="2558" y="2298"/>
              <a:ext cx="754" cy="317"/>
              <a:chOff x="1269" y="951"/>
              <a:chExt cx="544" cy="317"/>
            </a:xfrm>
          </p:grpSpPr>
          <p:sp>
            <p:nvSpPr>
              <p:cNvPr id="59" name="Rectangle 17"/>
              <p:cNvSpPr>
                <a:spLocks noChangeArrowheads="1"/>
              </p:cNvSpPr>
              <p:nvPr/>
            </p:nvSpPr>
            <p:spPr bwMode="auto">
              <a:xfrm>
                <a:off x="1312" y="951"/>
                <a:ext cx="457" cy="317"/>
              </a:xfrm>
              <a:prstGeom prst="rect">
                <a:avLst/>
              </a:prstGeom>
              <a:noFill/>
              <a:ln w="9525">
                <a:noFill/>
                <a:miter lim="800000"/>
                <a:headEnd/>
                <a:tailEnd/>
              </a:ln>
              <a:effectLst/>
            </p:spPr>
            <p:txBody>
              <a:bodyPr anchor="ctr"/>
              <a:lstStyle/>
              <a:p>
                <a:pPr algn="ctr">
                  <a:defRPr/>
                </a:pPr>
                <a:r>
                  <a:rPr lang="en-US" altLang="zh-CN" sz="2000">
                    <a:solidFill>
                      <a:srgbClr val="996600"/>
                    </a:solidFill>
                    <a:effectLst>
                      <a:outerShdw blurRad="38100" dist="38100" dir="2700000" algn="tl">
                        <a:srgbClr val="C0C0C0"/>
                      </a:outerShdw>
                    </a:effectLst>
                    <a:latin typeface="宋体" pitchFamily="2" charset="-122"/>
                  </a:rPr>
                  <a:t>70</a:t>
                </a:r>
              </a:p>
            </p:txBody>
          </p:sp>
          <p:sp>
            <p:nvSpPr>
              <p:cNvPr id="16444" name="Rectangle 59"/>
              <p:cNvSpPr>
                <a:spLocks noChangeArrowheads="1"/>
              </p:cNvSpPr>
              <p:nvPr/>
            </p:nvSpPr>
            <p:spPr bwMode="auto">
              <a:xfrm>
                <a:off x="1269" y="951"/>
                <a:ext cx="544" cy="317"/>
              </a:xfrm>
              <a:prstGeom prst="rect">
                <a:avLst/>
              </a:prstGeom>
              <a:noFill/>
              <a:ln w="7">
                <a:solidFill>
                  <a:srgbClr val="A0A0A0"/>
                </a:solidFill>
                <a:miter lim="800000"/>
                <a:headEnd/>
                <a:tailEnd/>
              </a:ln>
            </p:spPr>
            <p:txBody>
              <a:bodyPr wrap="none" anchor="ctr"/>
              <a:lstStyle/>
              <a:p>
                <a:endParaRPr lang="zh-CN" altLang="en-US" sz="2000"/>
              </a:p>
            </p:txBody>
          </p:sp>
        </p:grpSp>
        <p:grpSp>
          <p:nvGrpSpPr>
            <p:cNvPr id="16404" name="Group 62"/>
            <p:cNvGrpSpPr>
              <a:grpSpLocks/>
            </p:cNvGrpSpPr>
            <p:nvPr/>
          </p:nvGrpSpPr>
          <p:grpSpPr bwMode="auto">
            <a:xfrm>
              <a:off x="3312" y="2298"/>
              <a:ext cx="2208" cy="317"/>
              <a:chOff x="1813" y="951"/>
              <a:chExt cx="1353" cy="317"/>
            </a:xfrm>
          </p:grpSpPr>
          <p:sp>
            <p:nvSpPr>
              <p:cNvPr id="57" name="Rectangle 18"/>
              <p:cNvSpPr>
                <a:spLocks noChangeArrowheads="1"/>
              </p:cNvSpPr>
              <p:nvPr/>
            </p:nvSpPr>
            <p:spPr bwMode="auto">
              <a:xfrm>
                <a:off x="1856" y="951"/>
                <a:ext cx="1266" cy="317"/>
              </a:xfrm>
              <a:prstGeom prst="rect">
                <a:avLst/>
              </a:prstGeom>
              <a:noFill/>
              <a:ln w="9525">
                <a:noFill/>
                <a:miter lim="800000"/>
                <a:headEnd/>
                <a:tailEnd/>
              </a:ln>
              <a:effectLst/>
            </p:spPr>
            <p:txBody>
              <a:bodyPr anchor="ctr"/>
              <a:lstStyle/>
              <a:p>
                <a:pPr algn="ctr">
                  <a:defRPr/>
                </a:pPr>
                <a:r>
                  <a:rPr lang="en-US" altLang="zh-CN" sz="2000">
                    <a:solidFill>
                      <a:schemeClr val="hlink"/>
                    </a:solidFill>
                    <a:effectLst>
                      <a:outerShdw blurRad="38100" dist="38100" dir="2700000" algn="tl">
                        <a:srgbClr val="C0C0C0"/>
                      </a:outerShdw>
                    </a:effectLst>
                    <a:latin typeface="Times New Roman" pitchFamily="18" charset="0"/>
                  </a:rPr>
                  <a:t>gopher://gopher.yoyodyne.com</a:t>
                </a:r>
              </a:p>
            </p:txBody>
          </p:sp>
          <p:sp>
            <p:nvSpPr>
              <p:cNvPr id="16442" name="Rectangle 61"/>
              <p:cNvSpPr>
                <a:spLocks noChangeArrowheads="1"/>
              </p:cNvSpPr>
              <p:nvPr/>
            </p:nvSpPr>
            <p:spPr bwMode="auto">
              <a:xfrm>
                <a:off x="1813" y="951"/>
                <a:ext cx="1353" cy="317"/>
              </a:xfrm>
              <a:prstGeom prst="rect">
                <a:avLst/>
              </a:prstGeom>
              <a:noFill/>
              <a:ln w="7">
                <a:solidFill>
                  <a:srgbClr val="A0A0A0"/>
                </a:solidFill>
                <a:miter lim="800000"/>
                <a:headEnd/>
                <a:tailEnd/>
              </a:ln>
            </p:spPr>
            <p:txBody>
              <a:bodyPr wrap="none" anchor="ctr"/>
              <a:lstStyle/>
              <a:p>
                <a:endParaRPr lang="zh-CN" altLang="en-US" sz="2000"/>
              </a:p>
            </p:txBody>
          </p:sp>
        </p:grpSp>
        <p:grpSp>
          <p:nvGrpSpPr>
            <p:cNvPr id="16405" name="Group 64"/>
            <p:cNvGrpSpPr>
              <a:grpSpLocks/>
            </p:cNvGrpSpPr>
            <p:nvPr/>
          </p:nvGrpSpPr>
          <p:grpSpPr bwMode="auto">
            <a:xfrm>
              <a:off x="628" y="2615"/>
              <a:ext cx="764" cy="317"/>
              <a:chOff x="0" y="1268"/>
              <a:chExt cx="538" cy="317"/>
            </a:xfrm>
          </p:grpSpPr>
          <p:sp>
            <p:nvSpPr>
              <p:cNvPr id="55" name="Rectangle 19"/>
              <p:cNvSpPr>
                <a:spLocks noChangeArrowheads="1"/>
              </p:cNvSpPr>
              <p:nvPr/>
            </p:nvSpPr>
            <p:spPr bwMode="auto">
              <a:xfrm>
                <a:off x="43" y="1268"/>
                <a:ext cx="452" cy="317"/>
              </a:xfrm>
              <a:prstGeom prst="rect">
                <a:avLst/>
              </a:prstGeom>
              <a:noFill/>
              <a:ln w="9525">
                <a:noFill/>
                <a:miter lim="800000"/>
                <a:headEnd/>
                <a:tailEnd/>
              </a:ln>
              <a:effectLst/>
            </p:spPr>
            <p:txBody>
              <a:bodyPr anchor="ctr"/>
              <a:lstStyle/>
              <a:p>
                <a:pPr algn="ctr">
                  <a:defRPr/>
                </a:pPr>
                <a:r>
                  <a:rPr lang="en-US" altLang="zh-CN" sz="2000">
                    <a:solidFill>
                      <a:srgbClr val="004B96"/>
                    </a:solidFill>
                    <a:effectLst>
                      <a:outerShdw blurRad="38100" dist="38100" dir="2700000" algn="tl">
                        <a:srgbClr val="C0C0C0"/>
                      </a:outerShdw>
                    </a:effectLst>
                    <a:latin typeface="宋体" pitchFamily="2" charset="-122"/>
                  </a:rPr>
                  <a:t>mailto</a:t>
                </a:r>
              </a:p>
            </p:txBody>
          </p:sp>
          <p:sp>
            <p:nvSpPr>
              <p:cNvPr id="16440" name="Rectangle 63"/>
              <p:cNvSpPr>
                <a:spLocks noChangeArrowheads="1"/>
              </p:cNvSpPr>
              <p:nvPr/>
            </p:nvSpPr>
            <p:spPr bwMode="auto">
              <a:xfrm>
                <a:off x="0" y="1268"/>
                <a:ext cx="538" cy="317"/>
              </a:xfrm>
              <a:prstGeom prst="rect">
                <a:avLst/>
              </a:prstGeom>
              <a:noFill/>
              <a:ln w="7">
                <a:solidFill>
                  <a:srgbClr val="A0A0A0"/>
                </a:solidFill>
                <a:miter lim="800000"/>
                <a:headEnd/>
                <a:tailEnd/>
              </a:ln>
            </p:spPr>
            <p:txBody>
              <a:bodyPr wrap="none" anchor="ctr"/>
              <a:lstStyle/>
              <a:p>
                <a:endParaRPr lang="zh-CN" altLang="en-US" sz="2000"/>
              </a:p>
            </p:txBody>
          </p:sp>
        </p:grpSp>
        <p:grpSp>
          <p:nvGrpSpPr>
            <p:cNvPr id="16406" name="Group 66"/>
            <p:cNvGrpSpPr>
              <a:grpSpLocks/>
            </p:cNvGrpSpPr>
            <p:nvPr/>
          </p:nvGrpSpPr>
          <p:grpSpPr bwMode="auto">
            <a:xfrm>
              <a:off x="1392" y="2615"/>
              <a:ext cx="1166" cy="317"/>
              <a:chOff x="538" y="1268"/>
              <a:chExt cx="731" cy="317"/>
            </a:xfrm>
          </p:grpSpPr>
          <p:sp>
            <p:nvSpPr>
              <p:cNvPr id="16437" name="Rectangle 20"/>
              <p:cNvSpPr>
                <a:spLocks noChangeArrowheads="1"/>
              </p:cNvSpPr>
              <p:nvPr/>
            </p:nvSpPr>
            <p:spPr bwMode="auto">
              <a:xfrm>
                <a:off x="581" y="1268"/>
                <a:ext cx="645" cy="317"/>
              </a:xfrm>
              <a:prstGeom prst="rect">
                <a:avLst/>
              </a:prstGeom>
              <a:noFill/>
              <a:ln w="9525">
                <a:noFill/>
                <a:miter lim="800000"/>
                <a:headEnd/>
                <a:tailEnd/>
              </a:ln>
            </p:spPr>
            <p:txBody>
              <a:bodyPr anchor="ctr"/>
              <a:lstStyle/>
              <a:p>
                <a:pPr algn="ctr"/>
                <a:r>
                  <a:rPr lang="zh-CN" altLang="en-US" sz="2000">
                    <a:solidFill>
                      <a:srgbClr val="004B96"/>
                    </a:solidFill>
                    <a:latin typeface="宋体" pitchFamily="2" charset="-122"/>
                  </a:rPr>
                  <a:t>电子邮件地址</a:t>
                </a:r>
              </a:p>
            </p:txBody>
          </p:sp>
          <p:sp>
            <p:nvSpPr>
              <p:cNvPr id="16438" name="Rectangle 65"/>
              <p:cNvSpPr>
                <a:spLocks noChangeArrowheads="1"/>
              </p:cNvSpPr>
              <p:nvPr/>
            </p:nvSpPr>
            <p:spPr bwMode="auto">
              <a:xfrm>
                <a:off x="538" y="1268"/>
                <a:ext cx="731" cy="317"/>
              </a:xfrm>
              <a:prstGeom prst="rect">
                <a:avLst/>
              </a:prstGeom>
              <a:noFill/>
              <a:ln w="7">
                <a:solidFill>
                  <a:srgbClr val="A0A0A0"/>
                </a:solidFill>
                <a:miter lim="800000"/>
                <a:headEnd/>
                <a:tailEnd/>
              </a:ln>
            </p:spPr>
            <p:txBody>
              <a:bodyPr wrap="none" anchor="ctr"/>
              <a:lstStyle/>
              <a:p>
                <a:endParaRPr lang="zh-CN" altLang="en-US" sz="2000"/>
              </a:p>
            </p:txBody>
          </p:sp>
        </p:grpSp>
        <p:grpSp>
          <p:nvGrpSpPr>
            <p:cNvPr id="16407" name="Group 68"/>
            <p:cNvGrpSpPr>
              <a:grpSpLocks/>
            </p:cNvGrpSpPr>
            <p:nvPr/>
          </p:nvGrpSpPr>
          <p:grpSpPr bwMode="auto">
            <a:xfrm>
              <a:off x="2558" y="2615"/>
              <a:ext cx="754" cy="317"/>
              <a:chOff x="1269" y="1268"/>
              <a:chExt cx="544" cy="317"/>
            </a:xfrm>
          </p:grpSpPr>
          <p:sp>
            <p:nvSpPr>
              <p:cNvPr id="51" name="Rectangle 21"/>
              <p:cNvSpPr>
                <a:spLocks noChangeArrowheads="1"/>
              </p:cNvSpPr>
              <p:nvPr/>
            </p:nvSpPr>
            <p:spPr bwMode="auto">
              <a:xfrm>
                <a:off x="1312" y="1268"/>
                <a:ext cx="457" cy="317"/>
              </a:xfrm>
              <a:prstGeom prst="rect">
                <a:avLst/>
              </a:prstGeom>
              <a:noFill/>
              <a:ln w="9525">
                <a:noFill/>
                <a:miter lim="800000"/>
                <a:headEnd/>
                <a:tailEnd/>
              </a:ln>
              <a:effectLst/>
            </p:spPr>
            <p:txBody>
              <a:bodyPr anchor="ctr"/>
              <a:lstStyle/>
              <a:p>
                <a:pPr algn="ctr">
                  <a:defRPr/>
                </a:pPr>
                <a:r>
                  <a:rPr lang="en-US" altLang="zh-CN" sz="2000">
                    <a:solidFill>
                      <a:srgbClr val="996600"/>
                    </a:solidFill>
                    <a:effectLst>
                      <a:outerShdw blurRad="38100" dist="38100" dir="2700000" algn="tl">
                        <a:srgbClr val="C0C0C0"/>
                      </a:outerShdw>
                    </a:effectLst>
                    <a:latin typeface="宋体" pitchFamily="2" charset="-122"/>
                  </a:rPr>
                  <a:t>25</a:t>
                </a:r>
              </a:p>
            </p:txBody>
          </p:sp>
          <p:sp>
            <p:nvSpPr>
              <p:cNvPr id="16436" name="Rectangle 67"/>
              <p:cNvSpPr>
                <a:spLocks noChangeArrowheads="1"/>
              </p:cNvSpPr>
              <p:nvPr/>
            </p:nvSpPr>
            <p:spPr bwMode="auto">
              <a:xfrm>
                <a:off x="1269" y="1268"/>
                <a:ext cx="544" cy="317"/>
              </a:xfrm>
              <a:prstGeom prst="rect">
                <a:avLst/>
              </a:prstGeom>
              <a:noFill/>
              <a:ln w="7">
                <a:solidFill>
                  <a:srgbClr val="A0A0A0"/>
                </a:solidFill>
                <a:miter lim="800000"/>
                <a:headEnd/>
                <a:tailEnd/>
              </a:ln>
            </p:spPr>
            <p:txBody>
              <a:bodyPr wrap="none" anchor="ctr"/>
              <a:lstStyle/>
              <a:p>
                <a:endParaRPr lang="zh-CN" altLang="en-US" sz="2000"/>
              </a:p>
            </p:txBody>
          </p:sp>
        </p:grpSp>
        <p:grpSp>
          <p:nvGrpSpPr>
            <p:cNvPr id="16408" name="Group 70"/>
            <p:cNvGrpSpPr>
              <a:grpSpLocks/>
            </p:cNvGrpSpPr>
            <p:nvPr/>
          </p:nvGrpSpPr>
          <p:grpSpPr bwMode="auto">
            <a:xfrm>
              <a:off x="3312" y="2615"/>
              <a:ext cx="2208" cy="317"/>
              <a:chOff x="1813" y="1268"/>
              <a:chExt cx="1353" cy="317"/>
            </a:xfrm>
          </p:grpSpPr>
          <p:sp>
            <p:nvSpPr>
              <p:cNvPr id="49" name="Rectangle 22"/>
              <p:cNvSpPr>
                <a:spLocks noChangeArrowheads="1"/>
              </p:cNvSpPr>
              <p:nvPr/>
            </p:nvSpPr>
            <p:spPr bwMode="auto">
              <a:xfrm>
                <a:off x="1856" y="1268"/>
                <a:ext cx="1266" cy="317"/>
              </a:xfrm>
              <a:prstGeom prst="rect">
                <a:avLst/>
              </a:prstGeom>
              <a:noFill/>
              <a:ln w="9525">
                <a:noFill/>
                <a:miter lim="800000"/>
                <a:headEnd/>
                <a:tailEnd/>
              </a:ln>
              <a:effectLst/>
            </p:spPr>
            <p:txBody>
              <a:bodyPr anchor="ctr"/>
              <a:lstStyle/>
              <a:p>
                <a:pPr algn="ctr">
                  <a:defRPr/>
                </a:pPr>
                <a:r>
                  <a:rPr lang="en-US" altLang="zh-CN" sz="2000">
                    <a:solidFill>
                      <a:schemeClr val="hlink"/>
                    </a:solidFill>
                    <a:effectLst>
                      <a:outerShdw blurRad="38100" dist="38100" dir="2700000" algn="tl">
                        <a:srgbClr val="C0C0C0"/>
                      </a:outerShdw>
                    </a:effectLst>
                    <a:latin typeface="Times New Roman" pitchFamily="18" charset="0"/>
                  </a:rPr>
                  <a:t>mailto:admin@xiyou.edu.cn</a:t>
                </a:r>
              </a:p>
            </p:txBody>
          </p:sp>
          <p:sp>
            <p:nvSpPr>
              <p:cNvPr id="16434" name="Rectangle 69"/>
              <p:cNvSpPr>
                <a:spLocks noChangeArrowheads="1"/>
              </p:cNvSpPr>
              <p:nvPr/>
            </p:nvSpPr>
            <p:spPr bwMode="auto">
              <a:xfrm>
                <a:off x="1813" y="1268"/>
                <a:ext cx="1353" cy="317"/>
              </a:xfrm>
              <a:prstGeom prst="rect">
                <a:avLst/>
              </a:prstGeom>
              <a:noFill/>
              <a:ln w="7">
                <a:solidFill>
                  <a:srgbClr val="A0A0A0"/>
                </a:solidFill>
                <a:miter lim="800000"/>
                <a:headEnd/>
                <a:tailEnd/>
              </a:ln>
            </p:spPr>
            <p:txBody>
              <a:bodyPr wrap="none" anchor="ctr"/>
              <a:lstStyle/>
              <a:p>
                <a:endParaRPr lang="zh-CN" altLang="en-US" sz="2000"/>
              </a:p>
            </p:txBody>
          </p:sp>
        </p:grpSp>
        <p:grpSp>
          <p:nvGrpSpPr>
            <p:cNvPr id="16409" name="Group 72"/>
            <p:cNvGrpSpPr>
              <a:grpSpLocks/>
            </p:cNvGrpSpPr>
            <p:nvPr/>
          </p:nvGrpSpPr>
          <p:grpSpPr bwMode="auto">
            <a:xfrm>
              <a:off x="628" y="2932"/>
              <a:ext cx="764" cy="346"/>
              <a:chOff x="0" y="1585"/>
              <a:chExt cx="538" cy="346"/>
            </a:xfrm>
          </p:grpSpPr>
          <p:sp>
            <p:nvSpPr>
              <p:cNvPr id="47" name="Rectangle 23"/>
              <p:cNvSpPr>
                <a:spLocks noChangeArrowheads="1"/>
              </p:cNvSpPr>
              <p:nvPr/>
            </p:nvSpPr>
            <p:spPr bwMode="auto">
              <a:xfrm>
                <a:off x="43" y="1585"/>
                <a:ext cx="452" cy="346"/>
              </a:xfrm>
              <a:prstGeom prst="rect">
                <a:avLst/>
              </a:prstGeom>
              <a:noFill/>
              <a:ln w="9525">
                <a:noFill/>
                <a:miter lim="800000"/>
                <a:headEnd/>
                <a:tailEnd/>
              </a:ln>
              <a:effectLst/>
            </p:spPr>
            <p:txBody>
              <a:bodyPr anchor="ctr"/>
              <a:lstStyle/>
              <a:p>
                <a:pPr algn="ctr">
                  <a:defRPr/>
                </a:pPr>
                <a:r>
                  <a:rPr lang="en-US" altLang="zh-CN" sz="2000">
                    <a:solidFill>
                      <a:srgbClr val="004B96"/>
                    </a:solidFill>
                    <a:effectLst>
                      <a:outerShdw blurRad="38100" dist="38100" dir="2700000" algn="tl">
                        <a:srgbClr val="C0C0C0"/>
                      </a:outerShdw>
                    </a:effectLst>
                    <a:latin typeface="宋体" pitchFamily="2" charset="-122"/>
                  </a:rPr>
                  <a:t>news</a:t>
                </a:r>
              </a:p>
            </p:txBody>
          </p:sp>
          <p:sp>
            <p:nvSpPr>
              <p:cNvPr id="16432" name="Rectangle 71"/>
              <p:cNvSpPr>
                <a:spLocks noChangeArrowheads="1"/>
              </p:cNvSpPr>
              <p:nvPr/>
            </p:nvSpPr>
            <p:spPr bwMode="auto">
              <a:xfrm>
                <a:off x="0" y="1585"/>
                <a:ext cx="538" cy="346"/>
              </a:xfrm>
              <a:prstGeom prst="rect">
                <a:avLst/>
              </a:prstGeom>
              <a:noFill/>
              <a:ln w="7">
                <a:solidFill>
                  <a:srgbClr val="A0A0A0"/>
                </a:solidFill>
                <a:miter lim="800000"/>
                <a:headEnd/>
                <a:tailEnd/>
              </a:ln>
            </p:spPr>
            <p:txBody>
              <a:bodyPr wrap="none" anchor="ctr"/>
              <a:lstStyle/>
              <a:p>
                <a:endParaRPr lang="zh-CN" altLang="en-US" sz="2000"/>
              </a:p>
            </p:txBody>
          </p:sp>
        </p:grpSp>
        <p:grpSp>
          <p:nvGrpSpPr>
            <p:cNvPr id="16410" name="Group 74"/>
            <p:cNvGrpSpPr>
              <a:grpSpLocks/>
            </p:cNvGrpSpPr>
            <p:nvPr/>
          </p:nvGrpSpPr>
          <p:grpSpPr bwMode="auto">
            <a:xfrm>
              <a:off x="1392" y="2932"/>
              <a:ext cx="1166" cy="346"/>
              <a:chOff x="538" y="1585"/>
              <a:chExt cx="731" cy="346"/>
            </a:xfrm>
          </p:grpSpPr>
          <p:sp>
            <p:nvSpPr>
              <p:cNvPr id="16429" name="Rectangle 24"/>
              <p:cNvSpPr>
                <a:spLocks noChangeArrowheads="1"/>
              </p:cNvSpPr>
              <p:nvPr/>
            </p:nvSpPr>
            <p:spPr bwMode="auto">
              <a:xfrm>
                <a:off x="581" y="1585"/>
                <a:ext cx="645" cy="346"/>
              </a:xfrm>
              <a:prstGeom prst="rect">
                <a:avLst/>
              </a:prstGeom>
              <a:noFill/>
              <a:ln w="9525">
                <a:noFill/>
                <a:miter lim="800000"/>
                <a:headEnd/>
                <a:tailEnd/>
              </a:ln>
            </p:spPr>
            <p:txBody>
              <a:bodyPr anchor="ctr"/>
              <a:lstStyle/>
              <a:p>
                <a:pPr algn="ctr"/>
                <a:r>
                  <a:rPr lang="en-US" altLang="zh-CN" sz="2000">
                    <a:solidFill>
                      <a:srgbClr val="004B96"/>
                    </a:solidFill>
                    <a:latin typeface="宋体" pitchFamily="2" charset="-122"/>
                  </a:rPr>
                  <a:t>USENET</a:t>
                </a:r>
                <a:r>
                  <a:rPr lang="zh-CN" altLang="en-US" sz="2000">
                    <a:solidFill>
                      <a:srgbClr val="004B96"/>
                    </a:solidFill>
                    <a:latin typeface="宋体" pitchFamily="2" charset="-122"/>
                  </a:rPr>
                  <a:t>新闻</a:t>
                </a:r>
              </a:p>
            </p:txBody>
          </p:sp>
          <p:sp>
            <p:nvSpPr>
              <p:cNvPr id="16430" name="Rectangle 73"/>
              <p:cNvSpPr>
                <a:spLocks noChangeArrowheads="1"/>
              </p:cNvSpPr>
              <p:nvPr/>
            </p:nvSpPr>
            <p:spPr bwMode="auto">
              <a:xfrm>
                <a:off x="538" y="1585"/>
                <a:ext cx="731" cy="346"/>
              </a:xfrm>
              <a:prstGeom prst="rect">
                <a:avLst/>
              </a:prstGeom>
              <a:noFill/>
              <a:ln w="7">
                <a:solidFill>
                  <a:srgbClr val="A0A0A0"/>
                </a:solidFill>
                <a:miter lim="800000"/>
                <a:headEnd/>
                <a:tailEnd/>
              </a:ln>
            </p:spPr>
            <p:txBody>
              <a:bodyPr wrap="none" anchor="ctr"/>
              <a:lstStyle/>
              <a:p>
                <a:endParaRPr lang="zh-CN" altLang="en-US" sz="2000"/>
              </a:p>
            </p:txBody>
          </p:sp>
        </p:grpSp>
        <p:grpSp>
          <p:nvGrpSpPr>
            <p:cNvPr id="16411" name="Group 76"/>
            <p:cNvGrpSpPr>
              <a:grpSpLocks/>
            </p:cNvGrpSpPr>
            <p:nvPr/>
          </p:nvGrpSpPr>
          <p:grpSpPr bwMode="auto">
            <a:xfrm>
              <a:off x="2558" y="2932"/>
              <a:ext cx="754" cy="346"/>
              <a:chOff x="1269" y="1585"/>
              <a:chExt cx="544" cy="346"/>
            </a:xfrm>
          </p:grpSpPr>
          <p:sp>
            <p:nvSpPr>
              <p:cNvPr id="43" name="Rectangle 25"/>
              <p:cNvSpPr>
                <a:spLocks noChangeArrowheads="1"/>
              </p:cNvSpPr>
              <p:nvPr/>
            </p:nvSpPr>
            <p:spPr bwMode="auto">
              <a:xfrm>
                <a:off x="1312" y="1585"/>
                <a:ext cx="457" cy="346"/>
              </a:xfrm>
              <a:prstGeom prst="rect">
                <a:avLst/>
              </a:prstGeom>
              <a:noFill/>
              <a:ln w="9525">
                <a:noFill/>
                <a:miter lim="800000"/>
                <a:headEnd/>
                <a:tailEnd/>
              </a:ln>
              <a:effectLst/>
            </p:spPr>
            <p:txBody>
              <a:bodyPr anchor="ctr"/>
              <a:lstStyle/>
              <a:p>
                <a:pPr algn="ctr">
                  <a:defRPr/>
                </a:pPr>
                <a:endParaRPr lang="zh-CN" altLang="zh-CN" sz="2000">
                  <a:solidFill>
                    <a:srgbClr val="996600"/>
                  </a:solidFill>
                  <a:effectLst>
                    <a:outerShdw blurRad="38100" dist="38100" dir="2700000" algn="tl">
                      <a:srgbClr val="C0C0C0"/>
                    </a:outerShdw>
                  </a:effectLst>
                  <a:latin typeface="宋体" pitchFamily="2" charset="-122"/>
                </a:endParaRPr>
              </a:p>
            </p:txBody>
          </p:sp>
          <p:sp>
            <p:nvSpPr>
              <p:cNvPr id="16428" name="Rectangle 75"/>
              <p:cNvSpPr>
                <a:spLocks noChangeArrowheads="1"/>
              </p:cNvSpPr>
              <p:nvPr/>
            </p:nvSpPr>
            <p:spPr bwMode="auto">
              <a:xfrm>
                <a:off x="1269" y="1585"/>
                <a:ext cx="544" cy="346"/>
              </a:xfrm>
              <a:prstGeom prst="rect">
                <a:avLst/>
              </a:prstGeom>
              <a:noFill/>
              <a:ln w="7">
                <a:solidFill>
                  <a:srgbClr val="A0A0A0"/>
                </a:solidFill>
                <a:miter lim="800000"/>
                <a:headEnd/>
                <a:tailEnd/>
              </a:ln>
            </p:spPr>
            <p:txBody>
              <a:bodyPr wrap="none" anchor="ctr"/>
              <a:lstStyle/>
              <a:p>
                <a:endParaRPr lang="zh-CN" altLang="en-US" sz="2000"/>
              </a:p>
            </p:txBody>
          </p:sp>
        </p:grpSp>
        <p:grpSp>
          <p:nvGrpSpPr>
            <p:cNvPr id="16412" name="Group 78"/>
            <p:cNvGrpSpPr>
              <a:grpSpLocks/>
            </p:cNvGrpSpPr>
            <p:nvPr/>
          </p:nvGrpSpPr>
          <p:grpSpPr bwMode="auto">
            <a:xfrm>
              <a:off x="3312" y="2932"/>
              <a:ext cx="2208" cy="346"/>
              <a:chOff x="1813" y="1585"/>
              <a:chExt cx="1353" cy="346"/>
            </a:xfrm>
          </p:grpSpPr>
          <p:sp>
            <p:nvSpPr>
              <p:cNvPr id="41" name="Rectangle 26"/>
              <p:cNvSpPr>
                <a:spLocks noChangeArrowheads="1"/>
              </p:cNvSpPr>
              <p:nvPr/>
            </p:nvSpPr>
            <p:spPr bwMode="auto">
              <a:xfrm>
                <a:off x="1856" y="1585"/>
                <a:ext cx="1266" cy="346"/>
              </a:xfrm>
              <a:prstGeom prst="rect">
                <a:avLst/>
              </a:prstGeom>
              <a:noFill/>
              <a:ln w="9525">
                <a:noFill/>
                <a:miter lim="800000"/>
                <a:headEnd/>
                <a:tailEnd/>
              </a:ln>
              <a:effectLst/>
            </p:spPr>
            <p:txBody>
              <a:bodyPr anchor="ctr"/>
              <a:lstStyle/>
              <a:p>
                <a:pPr algn="ctr">
                  <a:defRPr/>
                </a:pPr>
                <a:r>
                  <a:rPr lang="en-US" altLang="zh-CN" sz="2000">
                    <a:solidFill>
                      <a:schemeClr val="hlink"/>
                    </a:solidFill>
                    <a:effectLst>
                      <a:outerShdw blurRad="38100" dist="38100" dir="2700000" algn="tl">
                        <a:srgbClr val="C0C0C0"/>
                      </a:outerShdw>
                    </a:effectLst>
                    <a:latin typeface="Times New Roman" pitchFamily="18" charset="0"/>
                  </a:rPr>
                  <a:t>news://rec.gardening</a:t>
                </a:r>
              </a:p>
            </p:txBody>
          </p:sp>
          <p:sp>
            <p:nvSpPr>
              <p:cNvPr id="16426" name="Rectangle 77"/>
              <p:cNvSpPr>
                <a:spLocks noChangeArrowheads="1"/>
              </p:cNvSpPr>
              <p:nvPr/>
            </p:nvSpPr>
            <p:spPr bwMode="auto">
              <a:xfrm>
                <a:off x="1813" y="1585"/>
                <a:ext cx="1353" cy="346"/>
              </a:xfrm>
              <a:prstGeom prst="rect">
                <a:avLst/>
              </a:prstGeom>
              <a:noFill/>
              <a:ln w="7">
                <a:solidFill>
                  <a:srgbClr val="A0A0A0"/>
                </a:solidFill>
                <a:miter lim="800000"/>
                <a:headEnd/>
                <a:tailEnd/>
              </a:ln>
            </p:spPr>
            <p:txBody>
              <a:bodyPr wrap="none" anchor="ctr"/>
              <a:lstStyle/>
              <a:p>
                <a:endParaRPr lang="zh-CN" altLang="en-US" sz="2000"/>
              </a:p>
            </p:txBody>
          </p:sp>
        </p:grpSp>
        <p:grpSp>
          <p:nvGrpSpPr>
            <p:cNvPr id="16413" name="Group 80"/>
            <p:cNvGrpSpPr>
              <a:grpSpLocks/>
            </p:cNvGrpSpPr>
            <p:nvPr/>
          </p:nvGrpSpPr>
          <p:grpSpPr bwMode="auto">
            <a:xfrm>
              <a:off x="628" y="3278"/>
              <a:ext cx="764" cy="317"/>
              <a:chOff x="0" y="1931"/>
              <a:chExt cx="538" cy="317"/>
            </a:xfrm>
          </p:grpSpPr>
          <p:sp>
            <p:nvSpPr>
              <p:cNvPr id="39" name="Rectangle 27"/>
              <p:cNvSpPr>
                <a:spLocks noChangeArrowheads="1"/>
              </p:cNvSpPr>
              <p:nvPr/>
            </p:nvSpPr>
            <p:spPr bwMode="auto">
              <a:xfrm>
                <a:off x="43" y="1931"/>
                <a:ext cx="452" cy="317"/>
              </a:xfrm>
              <a:prstGeom prst="rect">
                <a:avLst/>
              </a:prstGeom>
              <a:noFill/>
              <a:ln w="9525">
                <a:noFill/>
                <a:miter lim="800000"/>
                <a:headEnd/>
                <a:tailEnd/>
              </a:ln>
              <a:effectLst/>
            </p:spPr>
            <p:txBody>
              <a:bodyPr anchor="ctr"/>
              <a:lstStyle/>
              <a:p>
                <a:pPr algn="ctr">
                  <a:defRPr/>
                </a:pPr>
                <a:r>
                  <a:rPr lang="en-US" altLang="zh-CN" sz="2000">
                    <a:solidFill>
                      <a:srgbClr val="004B96"/>
                    </a:solidFill>
                    <a:effectLst>
                      <a:outerShdw blurRad="38100" dist="38100" dir="2700000" algn="tl">
                        <a:srgbClr val="C0C0C0"/>
                      </a:outerShdw>
                    </a:effectLst>
                    <a:latin typeface="宋体" pitchFamily="2" charset="-122"/>
                  </a:rPr>
                  <a:t>telnet</a:t>
                </a:r>
              </a:p>
            </p:txBody>
          </p:sp>
          <p:sp>
            <p:nvSpPr>
              <p:cNvPr id="16424" name="Rectangle 79"/>
              <p:cNvSpPr>
                <a:spLocks noChangeArrowheads="1"/>
              </p:cNvSpPr>
              <p:nvPr/>
            </p:nvSpPr>
            <p:spPr bwMode="auto">
              <a:xfrm>
                <a:off x="0" y="1931"/>
                <a:ext cx="538" cy="317"/>
              </a:xfrm>
              <a:prstGeom prst="rect">
                <a:avLst/>
              </a:prstGeom>
              <a:noFill/>
              <a:ln w="7">
                <a:solidFill>
                  <a:srgbClr val="A0A0A0"/>
                </a:solidFill>
                <a:miter lim="800000"/>
                <a:headEnd/>
                <a:tailEnd/>
              </a:ln>
            </p:spPr>
            <p:txBody>
              <a:bodyPr wrap="none" anchor="ctr"/>
              <a:lstStyle/>
              <a:p>
                <a:endParaRPr lang="zh-CN" altLang="en-US" sz="2000"/>
              </a:p>
            </p:txBody>
          </p:sp>
        </p:grpSp>
        <p:grpSp>
          <p:nvGrpSpPr>
            <p:cNvPr id="16414" name="Group 82"/>
            <p:cNvGrpSpPr>
              <a:grpSpLocks/>
            </p:cNvGrpSpPr>
            <p:nvPr/>
          </p:nvGrpSpPr>
          <p:grpSpPr bwMode="auto">
            <a:xfrm>
              <a:off x="1392" y="3278"/>
              <a:ext cx="1166" cy="317"/>
              <a:chOff x="538" y="1931"/>
              <a:chExt cx="731" cy="317"/>
            </a:xfrm>
          </p:grpSpPr>
          <p:sp>
            <p:nvSpPr>
              <p:cNvPr id="16421" name="Rectangle 28"/>
              <p:cNvSpPr>
                <a:spLocks noChangeArrowheads="1"/>
              </p:cNvSpPr>
              <p:nvPr/>
            </p:nvSpPr>
            <p:spPr bwMode="auto">
              <a:xfrm>
                <a:off x="581" y="1931"/>
                <a:ext cx="645" cy="317"/>
              </a:xfrm>
              <a:prstGeom prst="rect">
                <a:avLst/>
              </a:prstGeom>
              <a:noFill/>
              <a:ln w="9525">
                <a:noFill/>
                <a:miter lim="800000"/>
                <a:headEnd/>
                <a:tailEnd/>
              </a:ln>
            </p:spPr>
            <p:txBody>
              <a:bodyPr anchor="ctr"/>
              <a:lstStyle/>
              <a:p>
                <a:pPr algn="ctr"/>
                <a:r>
                  <a:rPr lang="zh-CN" altLang="en-US" sz="2000">
                    <a:solidFill>
                      <a:srgbClr val="004B96"/>
                    </a:solidFill>
                    <a:latin typeface="宋体" pitchFamily="2" charset="-122"/>
                  </a:rPr>
                  <a:t>远程登陆协议</a:t>
                </a:r>
              </a:p>
            </p:txBody>
          </p:sp>
          <p:sp>
            <p:nvSpPr>
              <p:cNvPr id="16422" name="Rectangle 81"/>
              <p:cNvSpPr>
                <a:spLocks noChangeArrowheads="1"/>
              </p:cNvSpPr>
              <p:nvPr/>
            </p:nvSpPr>
            <p:spPr bwMode="auto">
              <a:xfrm>
                <a:off x="538" y="1931"/>
                <a:ext cx="731" cy="317"/>
              </a:xfrm>
              <a:prstGeom prst="rect">
                <a:avLst/>
              </a:prstGeom>
              <a:noFill/>
              <a:ln w="7">
                <a:solidFill>
                  <a:srgbClr val="A0A0A0"/>
                </a:solidFill>
                <a:miter lim="800000"/>
                <a:headEnd/>
                <a:tailEnd/>
              </a:ln>
            </p:spPr>
            <p:txBody>
              <a:bodyPr wrap="none" anchor="ctr"/>
              <a:lstStyle/>
              <a:p>
                <a:endParaRPr lang="zh-CN" altLang="en-US" sz="2000"/>
              </a:p>
            </p:txBody>
          </p:sp>
        </p:grpSp>
        <p:grpSp>
          <p:nvGrpSpPr>
            <p:cNvPr id="16415" name="Group 84"/>
            <p:cNvGrpSpPr>
              <a:grpSpLocks/>
            </p:cNvGrpSpPr>
            <p:nvPr/>
          </p:nvGrpSpPr>
          <p:grpSpPr bwMode="auto">
            <a:xfrm>
              <a:off x="2558" y="3278"/>
              <a:ext cx="754" cy="317"/>
              <a:chOff x="1269" y="1931"/>
              <a:chExt cx="544" cy="317"/>
            </a:xfrm>
          </p:grpSpPr>
          <p:sp>
            <p:nvSpPr>
              <p:cNvPr id="35" name="Rectangle 29"/>
              <p:cNvSpPr>
                <a:spLocks noChangeArrowheads="1"/>
              </p:cNvSpPr>
              <p:nvPr/>
            </p:nvSpPr>
            <p:spPr bwMode="auto">
              <a:xfrm>
                <a:off x="1312" y="1931"/>
                <a:ext cx="457" cy="317"/>
              </a:xfrm>
              <a:prstGeom prst="rect">
                <a:avLst/>
              </a:prstGeom>
              <a:noFill/>
              <a:ln w="9525">
                <a:noFill/>
                <a:miter lim="800000"/>
                <a:headEnd/>
                <a:tailEnd/>
              </a:ln>
              <a:effectLst/>
            </p:spPr>
            <p:txBody>
              <a:bodyPr anchor="ctr"/>
              <a:lstStyle/>
              <a:p>
                <a:pPr algn="ctr">
                  <a:defRPr/>
                </a:pPr>
                <a:r>
                  <a:rPr lang="en-US" altLang="zh-CN" sz="2000" dirty="0">
                    <a:solidFill>
                      <a:srgbClr val="996600"/>
                    </a:solidFill>
                    <a:effectLst>
                      <a:outerShdw blurRad="38100" dist="38100" dir="2700000" algn="tl">
                        <a:srgbClr val="C0C0C0"/>
                      </a:outerShdw>
                    </a:effectLst>
                    <a:latin typeface="宋体" pitchFamily="2" charset="-122"/>
                  </a:rPr>
                  <a:t>23</a:t>
                </a:r>
              </a:p>
            </p:txBody>
          </p:sp>
          <p:sp>
            <p:nvSpPr>
              <p:cNvPr id="16420" name="Rectangle 83"/>
              <p:cNvSpPr>
                <a:spLocks noChangeArrowheads="1"/>
              </p:cNvSpPr>
              <p:nvPr/>
            </p:nvSpPr>
            <p:spPr bwMode="auto">
              <a:xfrm>
                <a:off x="1269" y="1931"/>
                <a:ext cx="544" cy="317"/>
              </a:xfrm>
              <a:prstGeom prst="rect">
                <a:avLst/>
              </a:prstGeom>
              <a:noFill/>
              <a:ln w="7">
                <a:solidFill>
                  <a:srgbClr val="A0A0A0"/>
                </a:solidFill>
                <a:miter lim="800000"/>
                <a:headEnd/>
                <a:tailEnd/>
              </a:ln>
            </p:spPr>
            <p:txBody>
              <a:bodyPr wrap="none" anchor="ctr"/>
              <a:lstStyle/>
              <a:p>
                <a:endParaRPr lang="zh-CN" altLang="en-US" sz="2000"/>
              </a:p>
            </p:txBody>
          </p:sp>
        </p:grpSp>
        <p:grpSp>
          <p:nvGrpSpPr>
            <p:cNvPr id="16416" name="Group 86"/>
            <p:cNvGrpSpPr>
              <a:grpSpLocks/>
            </p:cNvGrpSpPr>
            <p:nvPr/>
          </p:nvGrpSpPr>
          <p:grpSpPr bwMode="auto">
            <a:xfrm>
              <a:off x="3312" y="3278"/>
              <a:ext cx="2208" cy="317"/>
              <a:chOff x="1813" y="1931"/>
              <a:chExt cx="1353" cy="317"/>
            </a:xfrm>
          </p:grpSpPr>
          <p:sp>
            <p:nvSpPr>
              <p:cNvPr id="33" name="Rectangle 30"/>
              <p:cNvSpPr>
                <a:spLocks noChangeArrowheads="1"/>
              </p:cNvSpPr>
              <p:nvPr/>
            </p:nvSpPr>
            <p:spPr bwMode="auto">
              <a:xfrm>
                <a:off x="1856" y="1931"/>
                <a:ext cx="1266" cy="317"/>
              </a:xfrm>
              <a:prstGeom prst="rect">
                <a:avLst/>
              </a:prstGeom>
              <a:noFill/>
              <a:ln w="9525">
                <a:noFill/>
                <a:miter lim="800000"/>
                <a:headEnd/>
                <a:tailEnd/>
              </a:ln>
              <a:effectLst/>
            </p:spPr>
            <p:txBody>
              <a:bodyPr anchor="ctr"/>
              <a:lstStyle/>
              <a:p>
                <a:pPr algn="ctr">
                  <a:defRPr/>
                </a:pPr>
                <a:r>
                  <a:rPr lang="en-US" altLang="zh-CN" sz="2000">
                    <a:solidFill>
                      <a:schemeClr val="hlink"/>
                    </a:solidFill>
                    <a:effectLst>
                      <a:outerShdw blurRad="38100" dist="38100" dir="2700000" algn="tl">
                        <a:srgbClr val="C0C0C0"/>
                      </a:outerShdw>
                    </a:effectLst>
                    <a:latin typeface="Times New Roman" pitchFamily="18" charset="0"/>
                  </a:rPr>
                  <a:t>telnet://bbs.tsinghua.edu.cn</a:t>
                </a:r>
              </a:p>
            </p:txBody>
          </p:sp>
          <p:sp>
            <p:nvSpPr>
              <p:cNvPr id="16418" name="Rectangle 85"/>
              <p:cNvSpPr>
                <a:spLocks noChangeArrowheads="1"/>
              </p:cNvSpPr>
              <p:nvPr/>
            </p:nvSpPr>
            <p:spPr bwMode="auto">
              <a:xfrm>
                <a:off x="1813" y="1931"/>
                <a:ext cx="1353" cy="317"/>
              </a:xfrm>
              <a:prstGeom prst="rect">
                <a:avLst/>
              </a:prstGeom>
              <a:noFill/>
              <a:ln w="7">
                <a:solidFill>
                  <a:srgbClr val="A0A0A0"/>
                </a:solidFill>
                <a:miter lim="800000"/>
                <a:headEnd/>
                <a:tailEnd/>
              </a:ln>
            </p:spPr>
            <p:txBody>
              <a:bodyPr wrap="none" anchor="ctr"/>
              <a:lstStyle/>
              <a:p>
                <a:endParaRPr lang="zh-CN" altLang="en-US" sz="2000"/>
              </a:p>
            </p:txBody>
          </p:sp>
        </p:grpSp>
      </p:gr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endParaRPr lang="zh-CN" altLang="en-US" smtClean="0">
              <a:ea typeface="宋体" pitchFamily="2" charset="-122"/>
            </a:endParaRPr>
          </a:p>
        </p:txBody>
      </p:sp>
      <p:sp>
        <p:nvSpPr>
          <p:cNvPr id="17411" name="内容占位符 2"/>
          <p:cNvSpPr>
            <a:spLocks noGrp="1"/>
          </p:cNvSpPr>
          <p:nvPr>
            <p:ph idx="1"/>
          </p:nvPr>
        </p:nvSpPr>
        <p:spPr/>
        <p:txBody>
          <a:bodyPr/>
          <a:lstStyle/>
          <a:p>
            <a:pPr lvl="1" eaLnBrk="1" hangingPunct="1"/>
            <a:r>
              <a:rPr kumimoji="1" lang="en-US" altLang="zh-CN" sz="2000" smtClean="0">
                <a:latin typeface="微软雅黑" pitchFamily="34" charset="-122"/>
                <a:ea typeface="微软雅黑" pitchFamily="34" charset="-122"/>
              </a:rPr>
              <a:t>domain</a:t>
            </a:r>
            <a:r>
              <a:rPr kumimoji="1" lang="zh-CN" altLang="en-US" sz="2000" smtClean="0">
                <a:latin typeface="微软雅黑" pitchFamily="34" charset="-122"/>
                <a:ea typeface="微软雅黑" pitchFamily="34" charset="-122"/>
              </a:rPr>
              <a:t>（域）：定义因特网域名，比如：</a:t>
            </a:r>
            <a:r>
              <a:rPr kumimoji="1" lang="en-US" altLang="zh-CN" sz="2000" smtClean="0">
                <a:latin typeface="微软雅黑" pitchFamily="34" charset="-122"/>
                <a:ea typeface="微软雅黑" pitchFamily="34" charset="-122"/>
              </a:rPr>
              <a:t>xinhuanet.com</a:t>
            </a:r>
            <a:r>
              <a:rPr kumimoji="1" lang="zh-CN" altLang="en-US" sz="2000" smtClean="0">
                <a:latin typeface="微软雅黑" pitchFamily="34" charset="-122"/>
                <a:ea typeface="微软雅黑" pitchFamily="34" charset="-122"/>
              </a:rPr>
              <a:t>。</a:t>
            </a:r>
          </a:p>
          <a:p>
            <a:pPr lvl="1" eaLnBrk="1" hangingPunct="1"/>
            <a:r>
              <a:rPr kumimoji="1" lang="en-US" altLang="zh-CN" sz="2000" smtClean="0">
                <a:latin typeface="微软雅黑" pitchFamily="34" charset="-122"/>
                <a:ea typeface="微软雅黑" pitchFamily="34" charset="-122"/>
              </a:rPr>
              <a:t>host</a:t>
            </a:r>
            <a:r>
              <a:rPr kumimoji="1" lang="zh-CN" altLang="en-US" sz="2000" smtClean="0">
                <a:latin typeface="微软雅黑" pitchFamily="34" charset="-122"/>
                <a:ea typeface="微软雅黑" pitchFamily="34" charset="-122"/>
              </a:rPr>
              <a:t>（主机）：定义此域中的主机。如果被省略，缺省的支持 </a:t>
            </a:r>
            <a:r>
              <a:rPr kumimoji="1" lang="en-US" altLang="zh-CN" sz="2000" smtClean="0">
                <a:latin typeface="微软雅黑" pitchFamily="34" charset="-122"/>
                <a:ea typeface="微软雅黑" pitchFamily="34" charset="-122"/>
              </a:rPr>
              <a:t>http </a:t>
            </a:r>
            <a:r>
              <a:rPr kumimoji="1" lang="zh-CN" altLang="en-US" sz="2000" smtClean="0">
                <a:latin typeface="微软雅黑" pitchFamily="34" charset="-122"/>
                <a:ea typeface="微软雅黑" pitchFamily="34" charset="-122"/>
              </a:rPr>
              <a:t>的主机是 </a:t>
            </a:r>
            <a:r>
              <a:rPr kumimoji="1" lang="en-US" altLang="zh-CN" sz="2000" smtClean="0">
                <a:latin typeface="微软雅黑" pitchFamily="34" charset="-122"/>
                <a:ea typeface="微软雅黑" pitchFamily="34" charset="-122"/>
              </a:rPr>
              <a:t>www</a:t>
            </a:r>
            <a:r>
              <a:rPr kumimoji="1" lang="zh-CN" altLang="en-US" sz="2000" smtClean="0">
                <a:latin typeface="微软雅黑" pitchFamily="34" charset="-122"/>
                <a:ea typeface="微软雅黑" pitchFamily="34" charset="-122"/>
              </a:rPr>
              <a:t>，上例中是</a:t>
            </a:r>
            <a:r>
              <a:rPr kumimoji="1" lang="en-US" altLang="zh-CN" sz="2000" smtClean="0">
                <a:latin typeface="微软雅黑" pitchFamily="34" charset="-122"/>
                <a:ea typeface="微软雅黑" pitchFamily="34" charset="-122"/>
              </a:rPr>
              <a:t>news</a:t>
            </a:r>
            <a:r>
              <a:rPr kumimoji="1" lang="zh-CN" altLang="en-US" sz="2000" smtClean="0">
                <a:latin typeface="微软雅黑" pitchFamily="34" charset="-122"/>
                <a:ea typeface="微软雅黑" pitchFamily="34" charset="-122"/>
              </a:rPr>
              <a:t>。</a:t>
            </a:r>
          </a:p>
          <a:p>
            <a:pPr lvl="1" eaLnBrk="1" hangingPunct="1"/>
            <a:r>
              <a:rPr kumimoji="1" lang="en-US" altLang="zh-CN" sz="2000" smtClean="0">
                <a:latin typeface="微软雅黑" pitchFamily="34" charset="-122"/>
                <a:ea typeface="微软雅黑" pitchFamily="34" charset="-122"/>
              </a:rPr>
              <a:t>port(</a:t>
            </a:r>
            <a:r>
              <a:rPr kumimoji="1" lang="zh-CN" altLang="en-US" sz="2000" smtClean="0">
                <a:latin typeface="微软雅黑" pitchFamily="34" charset="-122"/>
                <a:ea typeface="微软雅黑" pitchFamily="34" charset="-122"/>
              </a:rPr>
              <a:t>端口</a:t>
            </a:r>
            <a:r>
              <a:rPr kumimoji="1" lang="en-US" altLang="zh-CN" sz="2000" smtClean="0">
                <a:latin typeface="微软雅黑" pitchFamily="34" charset="-122"/>
                <a:ea typeface="微软雅黑" pitchFamily="34" charset="-122"/>
              </a:rPr>
              <a:t>)</a:t>
            </a:r>
            <a:r>
              <a:rPr kumimoji="1" lang="zh-CN" altLang="en-US" sz="2000" smtClean="0">
                <a:latin typeface="微软雅黑" pitchFamily="34" charset="-122"/>
                <a:ea typeface="微软雅黑" pitchFamily="34" charset="-122"/>
              </a:rPr>
              <a:t>：定义服务的端口号，端口号通常是被省略的。</a:t>
            </a:r>
            <a:r>
              <a:rPr kumimoji="1" lang="en-US" altLang="zh-CN" sz="2000" smtClean="0">
                <a:latin typeface="微软雅黑" pitchFamily="34" charset="-122"/>
                <a:ea typeface="微软雅黑" pitchFamily="34" charset="-122"/>
              </a:rPr>
              <a:t>http</a:t>
            </a:r>
            <a:r>
              <a:rPr kumimoji="1" lang="zh-CN" altLang="en-US" sz="2000" smtClean="0">
                <a:latin typeface="微软雅黑" pitchFamily="34" charset="-122"/>
                <a:ea typeface="微软雅黑" pitchFamily="34" charset="-122"/>
              </a:rPr>
              <a:t>默认的端口号是 </a:t>
            </a:r>
            <a:r>
              <a:rPr kumimoji="1" lang="en-US" altLang="zh-CN" sz="2000" smtClean="0">
                <a:latin typeface="微软雅黑" pitchFamily="34" charset="-122"/>
                <a:ea typeface="微软雅黑" pitchFamily="34" charset="-122"/>
              </a:rPr>
              <a:t>80</a:t>
            </a:r>
            <a:r>
              <a:rPr kumimoji="1" lang="zh-CN" altLang="en-US" sz="2000" smtClean="0">
                <a:latin typeface="微软雅黑" pitchFamily="34" charset="-122"/>
                <a:ea typeface="微软雅黑" pitchFamily="34" charset="-122"/>
              </a:rPr>
              <a:t>。</a:t>
            </a:r>
          </a:p>
          <a:p>
            <a:pPr lvl="1" eaLnBrk="1" hangingPunct="1"/>
            <a:r>
              <a:rPr kumimoji="1" lang="en-US" altLang="zh-CN" sz="2000" smtClean="0">
                <a:latin typeface="微软雅黑" pitchFamily="34" charset="-122"/>
                <a:ea typeface="微软雅黑" pitchFamily="34" charset="-122"/>
              </a:rPr>
              <a:t>path</a:t>
            </a:r>
            <a:r>
              <a:rPr kumimoji="1" lang="zh-CN" altLang="en-US" sz="2000" smtClean="0">
                <a:latin typeface="微软雅黑" pitchFamily="34" charset="-122"/>
                <a:ea typeface="微软雅黑" pitchFamily="34" charset="-122"/>
              </a:rPr>
              <a:t>（路径）：定义服务器上的路径（一个辅助的路径）。如果路径被省略，资源（文档）会被定位到网站的根目录，上例中是“</a:t>
            </a:r>
            <a:r>
              <a:rPr kumimoji="1" lang="en-US" altLang="zh-CN" sz="2000" smtClean="0">
                <a:latin typeface="微软雅黑" pitchFamily="34" charset="-122"/>
                <a:ea typeface="微软雅黑" pitchFamily="34" charset="-122"/>
              </a:rPr>
              <a:t>zlft/2009-02/28/”</a:t>
            </a:r>
            <a:r>
              <a:rPr kumimoji="1" lang="zh-CN" altLang="en-US" sz="2000" smtClean="0">
                <a:latin typeface="微软雅黑" pitchFamily="34" charset="-122"/>
                <a:ea typeface="微软雅黑" pitchFamily="34" charset="-122"/>
              </a:rPr>
              <a:t>。</a:t>
            </a:r>
          </a:p>
          <a:p>
            <a:pPr lvl="1" eaLnBrk="1" hangingPunct="1"/>
            <a:r>
              <a:rPr kumimoji="1" lang="en-US" altLang="zh-CN" sz="2000" smtClean="0">
                <a:latin typeface="微软雅黑" pitchFamily="34" charset="-122"/>
                <a:ea typeface="微软雅黑" pitchFamily="34" charset="-122"/>
              </a:rPr>
              <a:t>filename</a:t>
            </a:r>
            <a:r>
              <a:rPr kumimoji="1" lang="zh-CN" altLang="en-US" sz="2000" smtClean="0">
                <a:latin typeface="微软雅黑" pitchFamily="34" charset="-122"/>
                <a:ea typeface="微软雅黑" pitchFamily="34" charset="-122"/>
              </a:rPr>
              <a:t>（文件名）：定义文档的名称。上例中是“</a:t>
            </a:r>
            <a:r>
              <a:rPr kumimoji="1" lang="en-US" altLang="zh-CN" sz="2000" smtClean="0">
                <a:latin typeface="微软雅黑" pitchFamily="34" charset="-122"/>
                <a:ea typeface="微软雅黑" pitchFamily="34" charset="-122"/>
              </a:rPr>
              <a:t>content_10918112.htm”</a:t>
            </a:r>
            <a:r>
              <a:rPr kumimoji="1" lang="zh-CN" altLang="en-US" sz="2000" smtClean="0">
                <a:latin typeface="微软雅黑" pitchFamily="34" charset="-122"/>
                <a:ea typeface="微软雅黑" pitchFamily="34" charset="-122"/>
              </a:rPr>
              <a:t>。</a:t>
            </a:r>
          </a:p>
          <a:p>
            <a:pPr>
              <a:buFont typeface="Wingdings" pitchFamily="2" charset="2"/>
              <a:buNone/>
            </a:pPr>
            <a:endParaRPr lang="zh-CN" altLang="en-US" smtClean="0">
              <a:ea typeface="宋体" pitchFamily="2" charset="-122"/>
            </a:endParaRP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mtClean="0">
                <a:latin typeface="微软雅黑" pitchFamily="34" charset="-122"/>
                <a:ea typeface="微软雅黑" pitchFamily="34" charset="-122"/>
              </a:rPr>
              <a:t>网页设计相关概念</a:t>
            </a:r>
          </a:p>
        </p:txBody>
      </p:sp>
      <p:sp>
        <p:nvSpPr>
          <p:cNvPr id="18435" name="Rectangle 3"/>
          <p:cNvSpPr>
            <a:spLocks noGrp="1" noChangeArrowheads="1"/>
          </p:cNvSpPr>
          <p:nvPr>
            <p:ph type="body" idx="1"/>
          </p:nvPr>
        </p:nvSpPr>
        <p:spPr/>
        <p:txBody>
          <a:bodyPr/>
          <a:lstStyle/>
          <a:p>
            <a:pPr eaLnBrk="1" hangingPunct="1"/>
            <a:r>
              <a:rPr lang="zh-CN" altLang="en-US" sz="2400" smtClean="0">
                <a:latin typeface="微软雅黑" pitchFamily="34" charset="-122"/>
                <a:ea typeface="微软雅黑" pitchFamily="34" charset="-122"/>
              </a:rPr>
              <a:t>网站</a:t>
            </a:r>
          </a:p>
          <a:p>
            <a:pPr lvl="1" algn="just" eaLnBrk="1" hangingPunct="1"/>
            <a:r>
              <a:rPr lang="zh-CN" altLang="en-US" sz="2000" smtClean="0">
                <a:latin typeface="微软雅黑" pitchFamily="34" charset="-122"/>
                <a:ea typeface="微软雅黑" pitchFamily="34" charset="-122"/>
              </a:rPr>
              <a:t>网站</a:t>
            </a:r>
            <a:r>
              <a:rPr lang="en-US" altLang="zh-CN" sz="2000" smtClean="0">
                <a:latin typeface="微软雅黑" pitchFamily="34" charset="-122"/>
                <a:ea typeface="微软雅黑" pitchFamily="34" charset="-122"/>
              </a:rPr>
              <a:t>(Web Site)</a:t>
            </a:r>
            <a:r>
              <a:rPr lang="zh-CN" altLang="en-US" sz="2000" smtClean="0">
                <a:latin typeface="微软雅黑" pitchFamily="34" charset="-122"/>
                <a:ea typeface="微软雅黑" pitchFamily="34" charset="-122"/>
              </a:rPr>
              <a:t>是一个存放网络服务器上的完整信息的集合体。它包含一个或多个网页，这些网页以一定的方式链接在一起，成为一个整体，用来描述一组完整的信息或达到某种期望的宣传效果。</a:t>
            </a:r>
          </a:p>
          <a:p>
            <a:pPr eaLnBrk="1" hangingPunct="1"/>
            <a:r>
              <a:rPr lang="zh-CN" altLang="en-US" sz="2400" smtClean="0">
                <a:latin typeface="微软雅黑" pitchFamily="34" charset="-122"/>
                <a:ea typeface="微软雅黑" pitchFamily="34" charset="-122"/>
              </a:rPr>
              <a:t>网页</a:t>
            </a:r>
          </a:p>
          <a:p>
            <a:pPr lvl="1" algn="just" eaLnBrk="1" hangingPunct="1"/>
            <a:r>
              <a:rPr lang="zh-CN" altLang="en-US" sz="2000" smtClean="0">
                <a:latin typeface="微软雅黑" pitchFamily="34" charset="-122"/>
                <a:ea typeface="微软雅黑" pitchFamily="34" charset="-122"/>
              </a:rPr>
              <a:t>网页</a:t>
            </a:r>
            <a:r>
              <a:rPr lang="en-US" altLang="zh-CN" sz="2000" smtClean="0">
                <a:latin typeface="微软雅黑" pitchFamily="34" charset="-122"/>
                <a:ea typeface="微软雅黑" pitchFamily="34" charset="-122"/>
              </a:rPr>
              <a:t>(Web pages)</a:t>
            </a:r>
            <a:r>
              <a:rPr lang="zh-CN" altLang="en-US" sz="2000" smtClean="0">
                <a:latin typeface="微软雅黑" pitchFamily="34" charset="-122"/>
                <a:ea typeface="微软雅黑" pitchFamily="34" charset="-122"/>
              </a:rPr>
              <a:t>是网站的组成部分，制作者可以将需要公布的信息按照一定的方式分类，放在每个网页上，网页里可以有文字、图象、声音及视频信息等。网页可以看成是一个单一体，是网站的一个元素。 </a:t>
            </a:r>
          </a:p>
          <a:p>
            <a:pPr algn="just" eaLnBrk="1" hangingPunct="1"/>
            <a:endParaRPr lang="zh-CN" altLang="en-US" smtClean="0">
              <a:ea typeface="宋体" pitchFamily="2" charset="-122"/>
            </a:endParaRPr>
          </a:p>
          <a:p>
            <a:pPr eaLnBrk="1" hangingPunct="1"/>
            <a:endParaRPr lang="zh-CN" altLang="en-US" smtClean="0">
              <a:ea typeface="宋体" pitchFamily="2" charset="-122"/>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altLang="zh-CN" smtClean="0">
                <a:ea typeface="宋体" pitchFamily="2" charset="-122"/>
              </a:rPr>
              <a:t> </a:t>
            </a:r>
            <a:r>
              <a:rPr lang="zh-CN" altLang="en-US" smtClean="0">
                <a:ea typeface="宋体" pitchFamily="2" charset="-122"/>
              </a:rPr>
              <a:t>静态网页的基本工作原理 </a:t>
            </a:r>
          </a:p>
        </p:txBody>
      </p:sp>
      <p:sp>
        <p:nvSpPr>
          <p:cNvPr id="2052" name="AutoShape 7"/>
          <p:cNvSpPr>
            <a:spLocks noChangeAspect="1" noChangeArrowheads="1"/>
          </p:cNvSpPr>
          <p:nvPr/>
        </p:nvSpPr>
        <p:spPr bwMode="auto">
          <a:xfrm>
            <a:off x="468313" y="2492375"/>
            <a:ext cx="7594600" cy="3889375"/>
          </a:xfrm>
          <a:prstGeom prst="rect">
            <a:avLst/>
          </a:prstGeom>
          <a:noFill/>
          <a:ln w="9525">
            <a:noFill/>
            <a:miter lim="800000"/>
            <a:headEnd/>
            <a:tailEnd/>
          </a:ln>
        </p:spPr>
        <p:txBody>
          <a:bodyPr/>
          <a:lstStyle/>
          <a:p>
            <a:endParaRPr lang="zh-CN" altLang="en-US">
              <a:latin typeface="Perpetua" pitchFamily="18" charset="0"/>
            </a:endParaRPr>
          </a:p>
        </p:txBody>
      </p:sp>
      <p:graphicFrame>
        <p:nvGraphicFramePr>
          <p:cNvPr id="9226" name="Object 10"/>
          <p:cNvGraphicFramePr>
            <a:graphicFrameLocks noChangeAspect="1"/>
          </p:cNvGraphicFramePr>
          <p:nvPr>
            <p:ph idx="1"/>
          </p:nvPr>
        </p:nvGraphicFramePr>
        <p:xfrm>
          <a:off x="323850" y="1628775"/>
          <a:ext cx="8388350" cy="3209925"/>
        </p:xfrm>
        <a:graphic>
          <a:graphicData uri="http://schemas.openxmlformats.org/presentationml/2006/ole">
            <p:oleObj spid="_x0000_s2050" name="Picture" r:id="rId3" imgW="3209760" imgH="1000080" progId="Word.Picture.8">
              <p:embed/>
            </p:oleObj>
          </a:graphicData>
        </a:graphic>
      </p:graphicFrame>
      <p:sp>
        <p:nvSpPr>
          <p:cNvPr id="9228" name="Text Box 12"/>
          <p:cNvSpPr txBox="1">
            <a:spLocks noChangeArrowheads="1"/>
          </p:cNvSpPr>
          <p:nvPr/>
        </p:nvSpPr>
        <p:spPr bwMode="auto">
          <a:xfrm>
            <a:off x="684213" y="5084763"/>
            <a:ext cx="8208962" cy="1158875"/>
          </a:xfrm>
          <a:prstGeom prst="rect">
            <a:avLst/>
          </a:prstGeom>
          <a:noFill/>
          <a:ln w="9525">
            <a:noFill/>
            <a:miter lim="800000"/>
            <a:headEnd/>
            <a:tailEnd/>
          </a:ln>
        </p:spPr>
        <p:txBody>
          <a:bodyPr>
            <a:spAutoFit/>
          </a:bodyPr>
          <a:lstStyle/>
          <a:p>
            <a:r>
              <a:rPr lang="zh-CN" altLang="en-US" sz="2000">
                <a:solidFill>
                  <a:schemeClr val="tx1"/>
                </a:solidFill>
                <a:latin typeface="黑体" pitchFamily="2" charset="-122"/>
                <a:ea typeface="黑体" pitchFamily="2" charset="-122"/>
              </a:rPr>
              <a:t>优点：下载速度快，因为它不需要程序运算和数据库连接。 </a:t>
            </a:r>
          </a:p>
          <a:p>
            <a:r>
              <a:rPr lang="zh-CN" altLang="en-US" sz="2000">
                <a:solidFill>
                  <a:schemeClr val="tx1"/>
                </a:solidFill>
                <a:latin typeface="黑体" pitchFamily="2" charset="-122"/>
                <a:ea typeface="黑体" pitchFamily="2" charset="-122"/>
              </a:rPr>
              <a:t>缺点：不易维护，若网站维护者要更新网页的内容，就要通过</a:t>
            </a:r>
            <a:r>
              <a:rPr lang="en-US" altLang="zh-CN" sz="2000">
                <a:solidFill>
                  <a:schemeClr val="tx1"/>
                </a:solidFill>
                <a:latin typeface="黑体" pitchFamily="2" charset="-122"/>
                <a:ea typeface="黑体" pitchFamily="2" charset="-122"/>
              </a:rPr>
              <a:t>FTP</a:t>
            </a:r>
            <a:r>
              <a:rPr lang="zh-CN" altLang="en-US" sz="2000">
                <a:solidFill>
                  <a:schemeClr val="tx1"/>
                </a:solidFill>
                <a:latin typeface="黑体" pitchFamily="2" charset="-122"/>
                <a:ea typeface="黑体" pitchFamily="2" charset="-122"/>
              </a:rPr>
              <a:t>软件把相关的网页文件下载下来，必须手动来更新其所有的</a:t>
            </a:r>
            <a:r>
              <a:rPr lang="en-US" altLang="zh-CN" sz="2000">
                <a:solidFill>
                  <a:schemeClr val="tx1"/>
                </a:solidFill>
                <a:latin typeface="黑体" pitchFamily="2" charset="-122"/>
                <a:ea typeface="黑体" pitchFamily="2" charset="-122"/>
              </a:rPr>
              <a:t>HTML</a:t>
            </a:r>
            <a:r>
              <a:rPr lang="zh-CN" altLang="en-US" sz="2000">
                <a:solidFill>
                  <a:schemeClr val="tx1"/>
                </a:solidFill>
                <a:latin typeface="黑体" pitchFamily="2" charset="-122"/>
                <a:ea typeface="黑体" pitchFamily="2" charset="-122"/>
              </a:rPr>
              <a:t>文档。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226"/>
                                        </p:tgtEl>
                                        <p:attrNameLst>
                                          <p:attrName>style.visibility</p:attrName>
                                        </p:attrNameLst>
                                      </p:cBhvr>
                                      <p:to>
                                        <p:strVal val="visible"/>
                                      </p:to>
                                    </p:set>
                                    <p:animEffect transition="in" filter="blinds(horizontal)">
                                      <p:cBhvr>
                                        <p:cTn id="7" dur="500"/>
                                        <p:tgtEl>
                                          <p:spTgt spid="92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228"/>
                                        </p:tgtEl>
                                        <p:attrNameLst>
                                          <p:attrName>style.visibility</p:attrName>
                                        </p:attrNameLst>
                                      </p:cBhvr>
                                      <p:to>
                                        <p:strVal val="visible"/>
                                      </p:to>
                                    </p:set>
                                    <p:anim calcmode="lin" valueType="num">
                                      <p:cBhvr additive="base">
                                        <p:cTn id="12" dur="500" fill="hold"/>
                                        <p:tgtEl>
                                          <p:spTgt spid="9228"/>
                                        </p:tgtEl>
                                        <p:attrNameLst>
                                          <p:attrName>ppt_x</p:attrName>
                                        </p:attrNameLst>
                                      </p:cBhvr>
                                      <p:tavLst>
                                        <p:tav tm="0">
                                          <p:val>
                                            <p:strVal val="#ppt_x"/>
                                          </p:val>
                                        </p:tav>
                                        <p:tav tm="100000">
                                          <p:val>
                                            <p:strVal val="#ppt_x"/>
                                          </p:val>
                                        </p:tav>
                                      </p:tavLst>
                                    </p:anim>
                                    <p:anim calcmode="lin" valueType="num">
                                      <p:cBhvr additive="base">
                                        <p:cTn id="13" dur="500" fill="hold"/>
                                        <p:tgtEl>
                                          <p:spTgt spid="92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zh-CN" altLang="en-US" smtClean="0">
                <a:ea typeface="宋体" pitchFamily="2" charset="-122"/>
              </a:rPr>
              <a:t>动态网页的基本工作原理 </a:t>
            </a:r>
          </a:p>
        </p:txBody>
      </p:sp>
      <p:graphicFrame>
        <p:nvGraphicFramePr>
          <p:cNvPr id="11268" name="Object 4"/>
          <p:cNvGraphicFramePr>
            <a:graphicFrameLocks noChangeAspect="1"/>
          </p:cNvGraphicFramePr>
          <p:nvPr>
            <p:ph idx="1"/>
          </p:nvPr>
        </p:nvGraphicFramePr>
        <p:xfrm>
          <a:off x="468313" y="1268413"/>
          <a:ext cx="8353425" cy="3816350"/>
        </p:xfrm>
        <a:graphic>
          <a:graphicData uri="http://schemas.openxmlformats.org/presentationml/2006/ole">
            <p:oleObj spid="_x0000_s3074" name="图片" r:id="rId3" imgW="3984771" imgH="1400961" progId="Word.Picture.8">
              <p:embed/>
            </p:oleObj>
          </a:graphicData>
        </a:graphic>
      </p:graphicFrame>
      <p:sp>
        <p:nvSpPr>
          <p:cNvPr id="11270" name="Text Box 6"/>
          <p:cNvSpPr txBox="1">
            <a:spLocks noChangeArrowheads="1"/>
          </p:cNvSpPr>
          <p:nvPr/>
        </p:nvSpPr>
        <p:spPr bwMode="auto">
          <a:xfrm>
            <a:off x="684213" y="5084763"/>
            <a:ext cx="8208962" cy="1158875"/>
          </a:xfrm>
          <a:prstGeom prst="rect">
            <a:avLst/>
          </a:prstGeom>
          <a:noFill/>
          <a:ln w="9525">
            <a:noFill/>
            <a:miter lim="800000"/>
            <a:headEnd/>
            <a:tailEnd/>
          </a:ln>
        </p:spPr>
        <p:txBody>
          <a:bodyPr>
            <a:spAutoFit/>
          </a:bodyPr>
          <a:lstStyle/>
          <a:p>
            <a:r>
              <a:rPr lang="zh-CN" altLang="en-US" sz="2000">
                <a:solidFill>
                  <a:srgbClr val="FF00FF"/>
                </a:solidFill>
                <a:latin typeface="Perpetua" pitchFamily="18" charset="0"/>
                <a:ea typeface="微软雅黑" pitchFamily="34" charset="-122"/>
              </a:rPr>
              <a:t>优点</a:t>
            </a:r>
            <a:r>
              <a:rPr lang="zh-CN" altLang="en-US" sz="2000">
                <a:solidFill>
                  <a:schemeClr val="tx2"/>
                </a:solidFill>
                <a:latin typeface="Perpetua" pitchFamily="18" charset="0"/>
                <a:ea typeface="微软雅黑" pitchFamily="34" charset="-122"/>
              </a:rPr>
              <a:t>：</a:t>
            </a:r>
            <a:r>
              <a:rPr lang="zh-CN" altLang="en-US" sz="2000">
                <a:latin typeface="Perpetua" pitchFamily="18" charset="0"/>
              </a:rPr>
              <a:t>效率高、更新快、移植性强，从而快速地达到所见即所得的目的。 </a:t>
            </a:r>
            <a:r>
              <a:rPr lang="zh-CN" altLang="en-US" sz="2000">
                <a:solidFill>
                  <a:schemeClr val="tx2"/>
                </a:solidFill>
                <a:latin typeface="Perpetua" pitchFamily="18" charset="0"/>
                <a:ea typeface="微软雅黑" pitchFamily="34" charset="-122"/>
              </a:rPr>
              <a:t> </a:t>
            </a:r>
          </a:p>
          <a:p>
            <a:r>
              <a:rPr lang="zh-CN" altLang="en-US" sz="2000">
                <a:solidFill>
                  <a:srgbClr val="FF00FF"/>
                </a:solidFill>
                <a:latin typeface="Perpetua" pitchFamily="18" charset="0"/>
                <a:ea typeface="微软雅黑" pitchFamily="34" charset="-122"/>
              </a:rPr>
              <a:t>缺点</a:t>
            </a:r>
            <a:r>
              <a:rPr lang="zh-CN" altLang="en-US" sz="2000">
                <a:solidFill>
                  <a:schemeClr val="tx2"/>
                </a:solidFill>
                <a:latin typeface="Perpetua" pitchFamily="18" charset="0"/>
                <a:ea typeface="微软雅黑" pitchFamily="34" charset="-122"/>
              </a:rPr>
              <a:t>：</a:t>
            </a:r>
            <a:r>
              <a:rPr lang="zh-CN" altLang="en-US" sz="2000">
                <a:latin typeface="Perpetua" pitchFamily="18" charset="0"/>
              </a:rPr>
              <a:t>频繁地读取数据库会导致服务器要花费大量的时间来进行相应的处理，当访问者达到一定的数量后，会导致效率成倍地下降。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blinds(horizontal)">
                                      <p:cBhvr>
                                        <p:cTn id="7" dur="500"/>
                                        <p:tgtEl>
                                          <p:spTgt spid="112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270"/>
                                        </p:tgtEl>
                                        <p:attrNameLst>
                                          <p:attrName>style.visibility</p:attrName>
                                        </p:attrNameLst>
                                      </p:cBhvr>
                                      <p:to>
                                        <p:strVal val="visible"/>
                                      </p:to>
                                    </p:set>
                                    <p:anim calcmode="lin" valueType="num">
                                      <p:cBhvr additive="base">
                                        <p:cTn id="12" dur="500" fill="hold"/>
                                        <p:tgtEl>
                                          <p:spTgt spid="11270"/>
                                        </p:tgtEl>
                                        <p:attrNameLst>
                                          <p:attrName>ppt_x</p:attrName>
                                        </p:attrNameLst>
                                      </p:cBhvr>
                                      <p:tavLst>
                                        <p:tav tm="0">
                                          <p:val>
                                            <p:strVal val="#ppt_x"/>
                                          </p:val>
                                        </p:tav>
                                        <p:tav tm="100000">
                                          <p:val>
                                            <p:strVal val="#ppt_x"/>
                                          </p:val>
                                        </p:tav>
                                      </p:tavLst>
                                    </p:anim>
                                    <p:anim calcmode="lin" valueType="num">
                                      <p:cBhvr additive="base">
                                        <p:cTn id="13" dur="500" fill="hold"/>
                                        <p:tgtEl>
                                          <p:spTgt spid="112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mtClean="0">
                <a:latin typeface="微软雅黑" pitchFamily="34" charset="-122"/>
                <a:ea typeface="微软雅黑" pitchFamily="34" charset="-122"/>
              </a:rPr>
              <a:t>网页设计相关概念</a:t>
            </a:r>
          </a:p>
        </p:txBody>
      </p:sp>
      <p:sp>
        <p:nvSpPr>
          <p:cNvPr id="19459" name="Rectangle 3"/>
          <p:cNvSpPr>
            <a:spLocks noGrp="1" noChangeArrowheads="1"/>
          </p:cNvSpPr>
          <p:nvPr>
            <p:ph type="body" idx="1"/>
          </p:nvPr>
        </p:nvSpPr>
        <p:spPr/>
        <p:txBody>
          <a:bodyPr/>
          <a:lstStyle/>
          <a:p>
            <a:pPr eaLnBrk="1" hangingPunct="1"/>
            <a:r>
              <a:rPr lang="zh-CN" altLang="en-US" sz="2400" smtClean="0">
                <a:latin typeface="微软雅黑" pitchFamily="34" charset="-122"/>
                <a:ea typeface="微软雅黑" pitchFamily="34" charset="-122"/>
              </a:rPr>
              <a:t>首页 </a:t>
            </a:r>
          </a:p>
          <a:p>
            <a:pPr lvl="1" eaLnBrk="1" hangingPunct="1"/>
            <a:r>
              <a:rPr lang="zh-CN" altLang="en-US" sz="2000" smtClean="0">
                <a:latin typeface="微软雅黑" pitchFamily="34" charset="-122"/>
                <a:ea typeface="微软雅黑" pitchFamily="34" charset="-122"/>
              </a:rPr>
              <a:t>首页</a:t>
            </a:r>
            <a:r>
              <a:rPr lang="en-US" altLang="zh-CN" sz="2000" smtClean="0">
                <a:latin typeface="微软雅黑" pitchFamily="34" charset="-122"/>
                <a:ea typeface="微软雅黑" pitchFamily="34" charset="-122"/>
              </a:rPr>
              <a:t>(Home page)</a:t>
            </a:r>
            <a:r>
              <a:rPr lang="zh-CN" altLang="en-US" sz="2000" smtClean="0">
                <a:latin typeface="微软雅黑" pitchFamily="34" charset="-122"/>
                <a:ea typeface="微软雅黑" pitchFamily="34" charset="-122"/>
              </a:rPr>
              <a:t>，也可以称之为主页，它是一个单独的网页，和一般网页一样，可以存放各种信息，同时又是一个特殊的网页，作为整个网站的起始点和汇总点，是浏览者访问一个网站的第一个网页</a:t>
            </a:r>
            <a:r>
              <a:rPr lang="zh-CN" altLang="en-US" smtClean="0">
                <a:latin typeface="微软雅黑" pitchFamily="34" charset="-122"/>
                <a:ea typeface="微软雅黑" pitchFamily="34" charset="-122"/>
              </a:rPr>
              <a:t>。 </a:t>
            </a: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smtClean="0">
                <a:latin typeface="微软雅黑" pitchFamily="34" charset="-122"/>
                <a:ea typeface="微软雅黑" pitchFamily="34" charset="-122"/>
              </a:rPr>
              <a:t>网页制作开发工具</a:t>
            </a:r>
          </a:p>
        </p:txBody>
      </p:sp>
      <p:sp>
        <p:nvSpPr>
          <p:cNvPr id="20483" name="Rectangle 3"/>
          <p:cNvSpPr>
            <a:spLocks noGrp="1" noChangeArrowheads="1"/>
          </p:cNvSpPr>
          <p:nvPr>
            <p:ph type="body" idx="1"/>
          </p:nvPr>
        </p:nvSpPr>
        <p:spPr/>
        <p:txBody>
          <a:bodyPr/>
          <a:lstStyle/>
          <a:p>
            <a:pPr eaLnBrk="1" hangingPunct="1"/>
            <a:r>
              <a:rPr lang="zh-CN" altLang="en-US" sz="2400" smtClean="0">
                <a:latin typeface="微软雅黑" pitchFamily="34" charset="-122"/>
                <a:ea typeface="微软雅黑" pitchFamily="34" charset="-122"/>
              </a:rPr>
              <a:t>编辑工具 </a:t>
            </a:r>
          </a:p>
          <a:p>
            <a:pPr lvl="1" eaLnBrk="1" hangingPunct="1"/>
            <a:r>
              <a:rPr lang="en-US" altLang="zh-CN" sz="2000" smtClean="0">
                <a:latin typeface="微软雅黑" pitchFamily="34" charset="-122"/>
                <a:ea typeface="微软雅黑" pitchFamily="34" charset="-122"/>
              </a:rPr>
              <a:t>HTML</a:t>
            </a:r>
            <a:r>
              <a:rPr lang="zh-CN" altLang="en-US" sz="2000" smtClean="0">
                <a:latin typeface="微软雅黑" pitchFamily="34" charset="-122"/>
                <a:ea typeface="微软雅黑" pitchFamily="34" charset="-122"/>
              </a:rPr>
              <a:t>代码可以使用</a:t>
            </a:r>
            <a:r>
              <a:rPr lang="en-US" altLang="zh-CN" sz="2000" smtClean="0">
                <a:latin typeface="微软雅黑" pitchFamily="34" charset="-122"/>
                <a:ea typeface="微软雅黑" pitchFamily="34" charset="-122"/>
              </a:rPr>
              <a:t>Windows</a:t>
            </a:r>
            <a:r>
              <a:rPr lang="zh-CN" altLang="en-US" sz="2000" smtClean="0">
                <a:latin typeface="微软雅黑" pitchFamily="34" charset="-122"/>
                <a:ea typeface="微软雅黑" pitchFamily="34" charset="-122"/>
              </a:rPr>
              <a:t>操作系统中自带的记事本进行编辑。如果你正在使用的话，你可以使用它自带的记事本（</a:t>
            </a:r>
            <a:r>
              <a:rPr lang="en-US" altLang="zh-CN" sz="2000" smtClean="0">
                <a:latin typeface="微软雅黑" pitchFamily="34" charset="-122"/>
                <a:ea typeface="微软雅黑" pitchFamily="34" charset="-122"/>
              </a:rPr>
              <a:t>Notepad</a:t>
            </a:r>
            <a:r>
              <a:rPr lang="zh-CN" altLang="en-US" sz="2000" smtClean="0">
                <a:latin typeface="微软雅黑" pitchFamily="34" charset="-122"/>
                <a:ea typeface="微软雅黑" pitchFamily="34" charset="-122"/>
              </a:rPr>
              <a:t>）程序，依次点击“开始菜单→程序→附件”找到该程序。 </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ph type="title"/>
          </p:nvPr>
        </p:nvSpPr>
        <p:spPr/>
        <p:txBody>
          <a:bodyPr/>
          <a:lstStyle/>
          <a:p>
            <a:pPr eaLnBrk="1" hangingPunct="1"/>
            <a:r>
              <a:rPr lang="zh-CN" altLang="zh-CN" b="1" i="0" smtClean="0">
                <a:latin typeface="微软雅黑" pitchFamily="34" charset="-122"/>
                <a:ea typeface="微软雅黑" pitchFamily="34" charset="-122"/>
              </a:rPr>
              <a:t>教材</a:t>
            </a:r>
          </a:p>
        </p:txBody>
      </p:sp>
      <p:sp>
        <p:nvSpPr>
          <p:cNvPr id="6147" name="Rectangle 3"/>
          <p:cNvSpPr>
            <a:spLocks noChangeArrowheads="1"/>
          </p:cNvSpPr>
          <p:nvPr>
            <p:ph type="body" sz="half" idx="1"/>
          </p:nvPr>
        </p:nvSpPr>
        <p:spPr>
          <a:xfrm>
            <a:off x="179388" y="1600200"/>
            <a:ext cx="4321175" cy="4525963"/>
          </a:xfrm>
        </p:spPr>
        <p:txBody>
          <a:bodyPr/>
          <a:lstStyle/>
          <a:p>
            <a:r>
              <a:rPr lang="zh-CN" altLang="en-US" sz="2400" smtClean="0">
                <a:ea typeface="宋体" pitchFamily="2" charset="-122"/>
              </a:rPr>
              <a:t>网页设计与开发</a:t>
            </a:r>
            <a:r>
              <a:rPr lang="en-US" altLang="zh-CN" sz="2400" smtClean="0">
                <a:ea typeface="宋体" pitchFamily="2" charset="-122"/>
              </a:rPr>
              <a:t>——HTML</a:t>
            </a:r>
            <a:r>
              <a:rPr lang="zh-CN" altLang="en-US" sz="2400" smtClean="0">
                <a:ea typeface="宋体" pitchFamily="2" charset="-122"/>
              </a:rPr>
              <a:t>、</a:t>
            </a:r>
            <a:r>
              <a:rPr lang="en-US" altLang="zh-CN" sz="2400" smtClean="0">
                <a:ea typeface="宋体" pitchFamily="2" charset="-122"/>
              </a:rPr>
              <a:t>CSS</a:t>
            </a:r>
            <a:r>
              <a:rPr lang="zh-CN" altLang="en-US" sz="2400" smtClean="0">
                <a:ea typeface="宋体" pitchFamily="2" charset="-122"/>
              </a:rPr>
              <a:t>、</a:t>
            </a:r>
            <a:r>
              <a:rPr lang="en-US" altLang="zh-CN" sz="2400" smtClean="0">
                <a:ea typeface="宋体" pitchFamily="2" charset="-122"/>
              </a:rPr>
              <a:t>JavaScript</a:t>
            </a:r>
            <a:r>
              <a:rPr lang="zh-CN" altLang="en-US" sz="2400" smtClean="0">
                <a:ea typeface="宋体" pitchFamily="2" charset="-122"/>
              </a:rPr>
              <a:t>实例教程（第</a:t>
            </a:r>
            <a:r>
              <a:rPr lang="en-US" altLang="zh-CN" sz="2400" smtClean="0">
                <a:ea typeface="宋体" pitchFamily="2" charset="-122"/>
              </a:rPr>
              <a:t>3</a:t>
            </a:r>
            <a:r>
              <a:rPr lang="zh-CN" altLang="en-US" sz="2400" smtClean="0">
                <a:ea typeface="宋体" pitchFamily="2" charset="-122"/>
              </a:rPr>
              <a:t>版）</a:t>
            </a:r>
            <a:endParaRPr lang="en-US" altLang="zh-CN" sz="2400" smtClean="0">
              <a:ea typeface="宋体" pitchFamily="2" charset="-122"/>
            </a:endParaRPr>
          </a:p>
          <a:p>
            <a:r>
              <a:rPr lang="zh-CN" altLang="en-US" sz="2400" smtClean="0">
                <a:ea typeface="宋体" pitchFamily="2" charset="-122"/>
              </a:rPr>
              <a:t>作者：郑娅峰</a:t>
            </a:r>
          </a:p>
          <a:p>
            <a:r>
              <a:rPr lang="zh-CN" altLang="en-US" sz="2400" smtClean="0">
                <a:ea typeface="宋体" pitchFamily="2" charset="-122"/>
              </a:rPr>
              <a:t>出版社：清华大学出版社</a:t>
            </a:r>
          </a:p>
          <a:p>
            <a:r>
              <a:rPr lang="zh-CN" altLang="en-US" sz="2400" smtClean="0">
                <a:ea typeface="宋体" pitchFamily="2" charset="-122"/>
              </a:rPr>
              <a:t>出版日期：</a:t>
            </a:r>
            <a:r>
              <a:rPr lang="en-US" altLang="zh-CN" sz="2400" smtClean="0">
                <a:ea typeface="宋体" pitchFamily="2" charset="-122"/>
              </a:rPr>
              <a:t>2016</a:t>
            </a:r>
            <a:r>
              <a:rPr lang="zh-CN" altLang="en-US" sz="2400" smtClean="0">
                <a:ea typeface="宋体" pitchFamily="2" charset="-122"/>
              </a:rPr>
              <a:t>年</a:t>
            </a:r>
            <a:r>
              <a:rPr lang="en-US" altLang="zh-CN" sz="2400" smtClean="0">
                <a:ea typeface="宋体" pitchFamily="2" charset="-122"/>
              </a:rPr>
              <a:t>1</a:t>
            </a:r>
            <a:r>
              <a:rPr lang="zh-CN" altLang="en-US" sz="2400" smtClean="0">
                <a:ea typeface="宋体" pitchFamily="2" charset="-122"/>
              </a:rPr>
              <a:t>月</a:t>
            </a:r>
          </a:p>
          <a:p>
            <a:r>
              <a:rPr lang="zh-CN" altLang="zh-CN" sz="2400" smtClean="0">
                <a:ea typeface="宋体" pitchFamily="2" charset="-122"/>
              </a:rPr>
              <a:t>ISBN</a:t>
            </a:r>
            <a:r>
              <a:rPr lang="zh-CN" altLang="en-US" sz="2400" smtClean="0">
                <a:ea typeface="宋体" pitchFamily="2" charset="-122"/>
              </a:rPr>
              <a:t>：</a:t>
            </a:r>
            <a:r>
              <a:rPr lang="en-US" altLang="zh-CN" sz="2400" smtClean="0">
                <a:ea typeface="宋体" pitchFamily="2" charset="-122"/>
              </a:rPr>
              <a:t>978-7-302-41866-5</a:t>
            </a:r>
            <a:endParaRPr lang="zh-CN" altLang="zh-CN" sz="2400" smtClean="0">
              <a:ea typeface="宋体" pitchFamily="2" charset="-122"/>
            </a:endParaRPr>
          </a:p>
        </p:txBody>
      </p:sp>
      <p:pic>
        <p:nvPicPr>
          <p:cNvPr id="6148" name="图片 1"/>
          <p:cNvPicPr>
            <a:picLocks noChangeAspect="1"/>
          </p:cNvPicPr>
          <p:nvPr/>
        </p:nvPicPr>
        <p:blipFill>
          <a:blip r:embed="rId2" cstate="print"/>
          <a:srcRect/>
          <a:stretch>
            <a:fillRect/>
          </a:stretch>
        </p:blipFill>
        <p:spPr bwMode="auto">
          <a:xfrm>
            <a:off x="4643438" y="1196975"/>
            <a:ext cx="4208462" cy="5465763"/>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mtClean="0">
                <a:latin typeface="微软雅黑" pitchFamily="34" charset="-122"/>
                <a:ea typeface="微软雅黑" pitchFamily="34" charset="-122"/>
              </a:rPr>
              <a:t>网页制作开发工具</a:t>
            </a:r>
          </a:p>
        </p:txBody>
      </p:sp>
      <p:sp>
        <p:nvSpPr>
          <p:cNvPr id="21507" name="Rectangle 3"/>
          <p:cNvSpPr>
            <a:spLocks noGrp="1" noChangeArrowheads="1"/>
          </p:cNvSpPr>
          <p:nvPr>
            <p:ph type="body" idx="1"/>
          </p:nvPr>
        </p:nvSpPr>
        <p:spPr/>
        <p:txBody>
          <a:bodyPr/>
          <a:lstStyle/>
          <a:p>
            <a:pPr eaLnBrk="1" hangingPunct="1">
              <a:defRPr/>
            </a:pPr>
            <a:r>
              <a:rPr lang="zh-CN" altLang="en-US" sz="2400" dirty="0" smtClean="0">
                <a:ea typeface="宋体" pitchFamily="2" charset="-122"/>
              </a:rPr>
              <a:t>文本编辑器</a:t>
            </a:r>
          </a:p>
          <a:p>
            <a:pPr lvl="1" eaLnBrk="1" hangingPunct="1">
              <a:defRPr/>
            </a:pPr>
            <a:r>
              <a:rPr kumimoji="1" lang="zh-CN" altLang="en-US" sz="2000" kern="1200" dirty="0">
                <a:latin typeface="微软雅黑" panose="020B0503020204020204" pitchFamily="34" charset="-122"/>
                <a:ea typeface="微软雅黑" panose="020B0503020204020204" pitchFamily="34" charset="-122"/>
                <a:cs typeface="+mn-cs"/>
              </a:rPr>
              <a:t>不仅在记事本中可以编写</a:t>
            </a:r>
            <a:r>
              <a:rPr kumimoji="1" lang="en-US" altLang="zh-CN" sz="2000" kern="1200" dirty="0">
                <a:latin typeface="微软雅黑" panose="020B0503020204020204" pitchFamily="34" charset="-122"/>
                <a:ea typeface="微软雅黑" panose="020B0503020204020204" pitchFamily="34" charset="-122"/>
                <a:cs typeface="+mn-cs"/>
              </a:rPr>
              <a:t>HTML</a:t>
            </a:r>
            <a:r>
              <a:rPr kumimoji="1" lang="zh-CN" altLang="en-US" sz="2000" kern="1200" dirty="0">
                <a:latin typeface="微软雅黑" panose="020B0503020204020204" pitchFamily="34" charset="-122"/>
                <a:ea typeface="微软雅黑" panose="020B0503020204020204" pitchFamily="34" charset="-122"/>
                <a:cs typeface="+mn-cs"/>
              </a:rPr>
              <a:t>代码，任何文本编辑器都可以编写</a:t>
            </a:r>
            <a:r>
              <a:rPr kumimoji="1" lang="en-US" altLang="zh-CN" sz="2000" kern="1200" dirty="0">
                <a:latin typeface="微软雅黑" panose="020B0503020204020204" pitchFamily="34" charset="-122"/>
                <a:ea typeface="微软雅黑" panose="020B0503020204020204" pitchFamily="34" charset="-122"/>
                <a:cs typeface="+mn-cs"/>
              </a:rPr>
              <a:t>HTML</a:t>
            </a:r>
            <a:r>
              <a:rPr kumimoji="1" lang="zh-CN" altLang="en-US" sz="2000" kern="1200" dirty="0">
                <a:latin typeface="微软雅黑" panose="020B0503020204020204" pitchFamily="34" charset="-122"/>
                <a:ea typeface="微软雅黑" panose="020B0503020204020204" pitchFamily="34" charset="-122"/>
                <a:cs typeface="+mn-cs"/>
              </a:rPr>
              <a:t>。比如写字板、</a:t>
            </a:r>
            <a:r>
              <a:rPr kumimoji="1" lang="en-US" altLang="zh-CN" sz="2000" kern="1200" dirty="0">
                <a:latin typeface="微软雅黑" panose="020B0503020204020204" pitchFamily="34" charset="-122"/>
                <a:ea typeface="微软雅黑" panose="020B0503020204020204" pitchFamily="34" charset="-122"/>
                <a:cs typeface="+mn-cs"/>
              </a:rPr>
              <a:t>word</a:t>
            </a:r>
            <a:r>
              <a:rPr kumimoji="1" lang="zh-CN" altLang="en-US" sz="2000" kern="1200" dirty="0">
                <a:latin typeface="微软雅黑" panose="020B0503020204020204" pitchFamily="34" charset="-122"/>
                <a:ea typeface="微软雅黑" panose="020B0503020204020204" pitchFamily="34" charset="-122"/>
                <a:cs typeface="+mn-cs"/>
              </a:rPr>
              <a:t>等，但保存的时候必须保存为</a:t>
            </a:r>
            <a:r>
              <a:rPr kumimoji="1" lang="en-US" altLang="zh-CN" sz="2000" kern="1200" dirty="0">
                <a:latin typeface="微软雅黑" panose="020B0503020204020204" pitchFamily="34" charset="-122"/>
                <a:ea typeface="微软雅黑" panose="020B0503020204020204" pitchFamily="34" charset="-122"/>
                <a:cs typeface="+mn-cs"/>
              </a:rPr>
              <a:t>.html</a:t>
            </a:r>
            <a:r>
              <a:rPr kumimoji="1" lang="zh-CN" altLang="en-US" sz="2000" kern="1200" dirty="0">
                <a:latin typeface="微软雅黑" panose="020B0503020204020204" pitchFamily="34" charset="-122"/>
                <a:ea typeface="微软雅黑" panose="020B0503020204020204" pitchFamily="34" charset="-122"/>
                <a:cs typeface="+mn-cs"/>
              </a:rPr>
              <a:t>或</a:t>
            </a:r>
            <a:r>
              <a:rPr kumimoji="1" lang="en-US" altLang="zh-CN" sz="2000" kern="1200" dirty="0">
                <a:latin typeface="微软雅黑" panose="020B0503020204020204" pitchFamily="34" charset="-122"/>
                <a:ea typeface="微软雅黑" panose="020B0503020204020204" pitchFamily="34" charset="-122"/>
                <a:cs typeface="+mn-cs"/>
              </a:rPr>
              <a:t>.</a:t>
            </a:r>
            <a:r>
              <a:rPr kumimoji="1" lang="en-US" altLang="zh-CN" sz="2000" kern="1200" dirty="0" err="1">
                <a:latin typeface="微软雅黑" panose="020B0503020204020204" pitchFamily="34" charset="-122"/>
                <a:ea typeface="微软雅黑" panose="020B0503020204020204" pitchFamily="34" charset="-122"/>
                <a:cs typeface="+mn-cs"/>
              </a:rPr>
              <a:t>htm</a:t>
            </a:r>
            <a:r>
              <a:rPr kumimoji="1" lang="zh-CN" altLang="en-US" sz="2000" kern="1200" dirty="0">
                <a:latin typeface="微软雅黑" panose="020B0503020204020204" pitchFamily="34" charset="-122"/>
                <a:ea typeface="微软雅黑" panose="020B0503020204020204" pitchFamily="34" charset="-122"/>
                <a:cs typeface="+mn-cs"/>
              </a:rPr>
              <a:t>格式。</a:t>
            </a:r>
          </a:p>
          <a:p>
            <a:pPr eaLnBrk="1" hangingPunct="1">
              <a:defRPr/>
            </a:pPr>
            <a:endParaRPr lang="zh-CN" altLang="en-US" sz="2400" b="0" dirty="0" smtClean="0">
              <a:solidFill>
                <a:schemeClr val="tx1"/>
              </a:solidFill>
              <a:latin typeface="宋体" pitchFamily="2" charset="-122"/>
              <a:ea typeface="宋体" pitchFamily="2" charset="-122"/>
            </a:endParaRPr>
          </a:p>
        </p:txBody>
      </p:sp>
      <p:pic>
        <p:nvPicPr>
          <p:cNvPr id="21508" name="Picture 4"/>
          <p:cNvPicPr>
            <a:picLocks noChangeAspect="1" noChangeArrowheads="1"/>
          </p:cNvPicPr>
          <p:nvPr/>
        </p:nvPicPr>
        <p:blipFill>
          <a:blip r:embed="rId2" cstate="print"/>
          <a:srcRect/>
          <a:stretch>
            <a:fillRect/>
          </a:stretch>
        </p:blipFill>
        <p:spPr bwMode="auto">
          <a:xfrm>
            <a:off x="2843213" y="2708275"/>
            <a:ext cx="5676900" cy="38004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mtClean="0">
                <a:latin typeface="微软雅黑" pitchFamily="34" charset="-122"/>
                <a:ea typeface="微软雅黑" pitchFamily="34" charset="-122"/>
              </a:rPr>
              <a:t>网页制作开发工具</a:t>
            </a:r>
          </a:p>
        </p:txBody>
      </p:sp>
      <p:sp>
        <p:nvSpPr>
          <p:cNvPr id="22531" name="Rectangle 3"/>
          <p:cNvSpPr>
            <a:spLocks noGrp="1" noChangeArrowheads="1"/>
          </p:cNvSpPr>
          <p:nvPr>
            <p:ph type="body" idx="1"/>
          </p:nvPr>
        </p:nvSpPr>
        <p:spPr/>
        <p:txBody>
          <a:bodyPr/>
          <a:lstStyle/>
          <a:p>
            <a:pPr eaLnBrk="1" hangingPunct="1"/>
            <a:r>
              <a:rPr lang="en-US" altLang="zh-CN" sz="2400" smtClean="0">
                <a:latin typeface="微软雅黑" pitchFamily="34" charset="-122"/>
                <a:ea typeface="微软雅黑" pitchFamily="34" charset="-122"/>
              </a:rPr>
              <a:t>EditPlus</a:t>
            </a:r>
          </a:p>
          <a:p>
            <a:pPr lvl="1" eaLnBrk="1" hangingPunct="1"/>
            <a:r>
              <a:rPr lang="zh-CN" altLang="en-US" sz="2000" smtClean="0">
                <a:latin typeface="微软雅黑" pitchFamily="34" charset="-122"/>
                <a:ea typeface="微软雅黑" pitchFamily="34" charset="-122"/>
              </a:rPr>
              <a:t>是一款非常好用的 </a:t>
            </a:r>
            <a:r>
              <a:rPr lang="en-US" altLang="zh-CN" sz="2000" smtClean="0">
                <a:latin typeface="微软雅黑" pitchFamily="34" charset="-122"/>
                <a:ea typeface="微软雅黑" pitchFamily="34" charset="-122"/>
              </a:rPr>
              <a:t>HTML </a:t>
            </a:r>
            <a:r>
              <a:rPr lang="zh-CN" altLang="en-US" sz="2000" smtClean="0">
                <a:latin typeface="微软雅黑" pitchFamily="34" charset="-122"/>
                <a:ea typeface="微软雅黑" pitchFamily="34" charset="-122"/>
              </a:rPr>
              <a:t>编辑器，它除了支持颜色标记、</a:t>
            </a:r>
            <a:r>
              <a:rPr lang="en-US" altLang="zh-CN" sz="2000" smtClean="0">
                <a:latin typeface="微软雅黑" pitchFamily="34" charset="-122"/>
                <a:ea typeface="微软雅黑" pitchFamily="34" charset="-122"/>
              </a:rPr>
              <a:t>HTML </a:t>
            </a:r>
            <a:r>
              <a:rPr lang="zh-CN" altLang="en-US" sz="2000" smtClean="0">
                <a:latin typeface="微软雅黑" pitchFamily="34" charset="-122"/>
                <a:ea typeface="微软雅黑" pitchFamily="34" charset="-122"/>
              </a:rPr>
              <a:t>标记，同时支持 </a:t>
            </a:r>
            <a:r>
              <a:rPr lang="en-US" altLang="zh-CN" sz="2000" smtClean="0">
                <a:latin typeface="微软雅黑" pitchFamily="34" charset="-122"/>
                <a:ea typeface="微软雅黑" pitchFamily="34" charset="-122"/>
              </a:rPr>
              <a:t>C</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C++</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Perl</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Java</a:t>
            </a:r>
            <a:r>
              <a:rPr lang="zh-CN" altLang="en-US" sz="2000" smtClean="0">
                <a:latin typeface="微软雅黑" pitchFamily="34" charset="-122"/>
                <a:ea typeface="微软雅黑" pitchFamily="34" charset="-122"/>
              </a:rPr>
              <a:t>等其他语言，另外，它还内建完整的</a:t>
            </a:r>
            <a:r>
              <a:rPr lang="en-US" altLang="zh-CN" sz="2000" smtClean="0">
                <a:latin typeface="微软雅黑" pitchFamily="34" charset="-122"/>
                <a:ea typeface="微软雅黑" pitchFamily="34" charset="-122"/>
              </a:rPr>
              <a:t>HTML &amp; CSS </a:t>
            </a:r>
            <a:r>
              <a:rPr lang="zh-CN" altLang="en-US" sz="2000" smtClean="0">
                <a:latin typeface="微软雅黑" pitchFamily="34" charset="-122"/>
                <a:ea typeface="微软雅黑" pitchFamily="34" charset="-122"/>
              </a:rPr>
              <a:t>指令功能，对于习惯用记事本编辑网页的朋友，它可帮你节省一半以上的网页制作时间。</a:t>
            </a:r>
            <a:endParaRPr lang="en-US" altLang="zh-CN" sz="2000" smtClean="0">
              <a:latin typeface="微软雅黑" pitchFamily="34" charset="-122"/>
              <a:ea typeface="微软雅黑" pitchFamily="34" charset="-122"/>
            </a:endParaRPr>
          </a:p>
          <a:p>
            <a:pPr eaLnBrk="1" hangingPunct="1"/>
            <a:endParaRPr lang="zh-CN" altLang="en-US" smtClean="0">
              <a:ea typeface="宋体" pitchFamily="2" charset="-122"/>
            </a:endParaRPr>
          </a:p>
        </p:txBody>
      </p:sp>
      <p:pic>
        <p:nvPicPr>
          <p:cNvPr id="22532" name="Picture 4"/>
          <p:cNvPicPr>
            <a:picLocks noChangeAspect="1" noChangeArrowheads="1"/>
          </p:cNvPicPr>
          <p:nvPr/>
        </p:nvPicPr>
        <p:blipFill>
          <a:blip r:embed="rId2" cstate="print"/>
          <a:srcRect/>
          <a:stretch>
            <a:fillRect/>
          </a:stretch>
        </p:blipFill>
        <p:spPr bwMode="auto">
          <a:xfrm>
            <a:off x="1547813" y="3213100"/>
            <a:ext cx="5472112" cy="28956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mtClean="0">
                <a:latin typeface="微软雅黑" pitchFamily="34" charset="-122"/>
                <a:ea typeface="微软雅黑" pitchFamily="34" charset="-122"/>
              </a:rPr>
              <a:t>网页制作开发工具</a:t>
            </a:r>
          </a:p>
        </p:txBody>
      </p:sp>
      <p:sp>
        <p:nvSpPr>
          <p:cNvPr id="23555" name="Rectangle 3"/>
          <p:cNvSpPr>
            <a:spLocks noGrp="1" noChangeArrowheads="1"/>
          </p:cNvSpPr>
          <p:nvPr>
            <p:ph type="body" idx="1"/>
          </p:nvPr>
        </p:nvSpPr>
        <p:spPr/>
        <p:txBody>
          <a:bodyPr/>
          <a:lstStyle/>
          <a:p>
            <a:pPr eaLnBrk="1" hangingPunct="1"/>
            <a:r>
              <a:rPr lang="en-US" altLang="zh-CN" sz="2400" smtClean="0">
                <a:latin typeface="微软雅黑" pitchFamily="34" charset="-122"/>
                <a:ea typeface="微软雅黑" pitchFamily="34" charset="-122"/>
              </a:rPr>
              <a:t>Dreamweaver</a:t>
            </a:r>
          </a:p>
          <a:p>
            <a:pPr lvl="1" eaLnBrk="1" hangingPunct="1"/>
            <a:r>
              <a:rPr lang="zh-CN" altLang="en-US" sz="2000" smtClean="0">
                <a:latin typeface="微软雅黑" pitchFamily="34" charset="-122"/>
                <a:ea typeface="微软雅黑" pitchFamily="34" charset="-122"/>
              </a:rPr>
              <a:t>是一款专业的</a:t>
            </a:r>
            <a:r>
              <a:rPr lang="en-US" altLang="zh-CN" sz="2000" smtClean="0">
                <a:latin typeface="微软雅黑" pitchFamily="34" charset="-122"/>
                <a:ea typeface="微软雅黑" pitchFamily="34" charset="-122"/>
              </a:rPr>
              <a:t>HTML</a:t>
            </a:r>
            <a:r>
              <a:rPr lang="zh-CN" altLang="en-US" sz="2000" smtClean="0">
                <a:latin typeface="微软雅黑" pitchFamily="34" charset="-122"/>
                <a:ea typeface="微软雅黑" pitchFamily="34" charset="-122"/>
              </a:rPr>
              <a:t>编辑器，用于设计网页和</a:t>
            </a:r>
            <a:r>
              <a:rPr lang="en-US" altLang="zh-CN" sz="2000" smtClean="0">
                <a:latin typeface="微软雅黑" pitchFamily="34" charset="-122"/>
                <a:ea typeface="微软雅黑" pitchFamily="34" charset="-122"/>
              </a:rPr>
              <a:t>WEB</a:t>
            </a:r>
            <a:r>
              <a:rPr lang="zh-CN" altLang="en-US" sz="2000" smtClean="0">
                <a:latin typeface="微软雅黑" pitchFamily="34" charset="-122"/>
                <a:ea typeface="微软雅黑" pitchFamily="34" charset="-122"/>
              </a:rPr>
              <a:t>应用程序，它提供了很多实用工具，利用这些工具，我们可以更加方便、快速地制作网页。</a:t>
            </a:r>
            <a:endParaRPr lang="en-US" altLang="zh-CN" sz="2000" smtClean="0">
              <a:latin typeface="微软雅黑" pitchFamily="34" charset="-122"/>
              <a:ea typeface="微软雅黑" pitchFamily="34" charset="-122"/>
            </a:endParaRPr>
          </a:p>
          <a:p>
            <a:pPr eaLnBrk="1" hangingPunct="1"/>
            <a:endParaRPr lang="zh-CN" altLang="en-US" smtClean="0">
              <a:ea typeface="宋体" pitchFamily="2" charset="-122"/>
            </a:endParaRPr>
          </a:p>
        </p:txBody>
      </p:sp>
      <p:pic>
        <p:nvPicPr>
          <p:cNvPr id="23556" name="Picture 4"/>
          <p:cNvPicPr>
            <a:picLocks noChangeAspect="1" noChangeArrowheads="1"/>
          </p:cNvPicPr>
          <p:nvPr/>
        </p:nvPicPr>
        <p:blipFill>
          <a:blip r:embed="rId2" cstate="print"/>
          <a:srcRect/>
          <a:stretch>
            <a:fillRect/>
          </a:stretch>
        </p:blipFill>
        <p:spPr bwMode="auto">
          <a:xfrm>
            <a:off x="684213" y="3068638"/>
            <a:ext cx="7345362" cy="351472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smtClean="0">
                <a:latin typeface="微软雅黑" pitchFamily="34" charset="-122"/>
                <a:ea typeface="微软雅黑" pitchFamily="34" charset="-122"/>
              </a:rPr>
              <a:t>网页制作开发工具</a:t>
            </a:r>
          </a:p>
        </p:txBody>
      </p:sp>
      <p:sp>
        <p:nvSpPr>
          <p:cNvPr id="24579" name="Rectangle 3"/>
          <p:cNvSpPr>
            <a:spLocks noGrp="1" noChangeArrowheads="1"/>
          </p:cNvSpPr>
          <p:nvPr>
            <p:ph type="body" idx="1"/>
          </p:nvPr>
        </p:nvSpPr>
        <p:spPr/>
        <p:txBody>
          <a:bodyPr/>
          <a:lstStyle/>
          <a:p>
            <a:pPr eaLnBrk="1" hangingPunct="1"/>
            <a:r>
              <a:rPr lang="zh-CN" altLang="en-US" sz="2400" smtClean="0">
                <a:latin typeface="微软雅黑" pitchFamily="34" charset="-122"/>
                <a:ea typeface="微软雅黑" pitchFamily="34" charset="-122"/>
              </a:rPr>
              <a:t>浏览工具 </a:t>
            </a:r>
          </a:p>
          <a:p>
            <a:pPr lvl="1" eaLnBrk="1" hangingPunct="1"/>
            <a:r>
              <a:rPr lang="en-US" altLang="zh-CN" sz="2000" smtClean="0">
                <a:latin typeface="微软雅黑" pitchFamily="34" charset="-122"/>
                <a:ea typeface="微软雅黑" pitchFamily="34" charset="-122"/>
              </a:rPr>
              <a:t>Internet Explorer</a:t>
            </a:r>
            <a:r>
              <a:rPr lang="zh-CN" altLang="en-US" sz="2000" smtClean="0">
                <a:latin typeface="微软雅黑" pitchFamily="34" charset="-122"/>
                <a:ea typeface="微软雅黑" pitchFamily="34" charset="-122"/>
              </a:rPr>
              <a:t>（俗称“</a:t>
            </a:r>
            <a:r>
              <a:rPr lang="en-US" altLang="zh-CN" sz="2000" smtClean="0">
                <a:latin typeface="微软雅黑" pitchFamily="34" charset="-122"/>
                <a:ea typeface="微软雅黑" pitchFamily="34" charset="-122"/>
              </a:rPr>
              <a:t>IE”</a:t>
            </a:r>
            <a:r>
              <a:rPr lang="zh-CN" altLang="en-US" sz="2000" smtClean="0">
                <a:latin typeface="微软雅黑" pitchFamily="34" charset="-122"/>
                <a:ea typeface="微软雅黑" pitchFamily="34" charset="-122"/>
              </a:rPr>
              <a:t>），它是和</a:t>
            </a:r>
            <a:r>
              <a:rPr lang="en-US" altLang="zh-CN" sz="2000" smtClean="0">
                <a:latin typeface="微软雅黑" pitchFamily="34" charset="-122"/>
                <a:ea typeface="微软雅黑" pitchFamily="34" charset="-122"/>
              </a:rPr>
              <a:t>windows</a:t>
            </a:r>
            <a:r>
              <a:rPr lang="zh-CN" altLang="en-US" sz="2000" smtClean="0">
                <a:latin typeface="微软雅黑" pitchFamily="34" charset="-122"/>
                <a:ea typeface="微软雅黑" pitchFamily="34" charset="-122"/>
              </a:rPr>
              <a:t>系统绑定在一起的，</a:t>
            </a:r>
            <a:endParaRPr lang="en-US" altLang="zh-CN" sz="2000" smtClean="0">
              <a:latin typeface="微软雅黑" pitchFamily="34" charset="-122"/>
              <a:ea typeface="微软雅黑" pitchFamily="34" charset="-122"/>
            </a:endParaRPr>
          </a:p>
          <a:p>
            <a:pPr lvl="1" eaLnBrk="1" hangingPunct="1"/>
            <a:r>
              <a:rPr lang="en-US" altLang="zh-CN" sz="2000" smtClean="0">
                <a:latin typeface="微软雅黑" pitchFamily="34" charset="-122"/>
                <a:ea typeface="微软雅黑" pitchFamily="34" charset="-122"/>
              </a:rPr>
              <a:t>Mozilla Firefox</a:t>
            </a:r>
            <a:r>
              <a:rPr lang="zh-CN" altLang="en-US" sz="2000" smtClean="0">
                <a:latin typeface="微软雅黑" pitchFamily="34" charset="-122"/>
                <a:ea typeface="微软雅黑" pitchFamily="34" charset="-122"/>
              </a:rPr>
              <a:t>（俗称“火狐狸”或“火狐”）</a:t>
            </a:r>
            <a:endParaRPr lang="en-US" altLang="zh-CN" sz="2000" smtClean="0">
              <a:latin typeface="微软雅黑" pitchFamily="34" charset="-122"/>
              <a:ea typeface="微软雅黑" pitchFamily="34" charset="-122"/>
            </a:endParaRPr>
          </a:p>
          <a:p>
            <a:pPr lvl="1" eaLnBrk="1" hangingPunct="1"/>
            <a:r>
              <a:rPr lang="zh-CN" altLang="en-US" sz="2000" smtClean="0">
                <a:latin typeface="微软雅黑" pitchFamily="34" charset="-122"/>
                <a:ea typeface="微软雅黑" pitchFamily="34" charset="-122"/>
              </a:rPr>
              <a:t>腾讯</a:t>
            </a:r>
            <a:r>
              <a:rPr lang="en-US" altLang="zh-CN" sz="2000" smtClean="0">
                <a:latin typeface="微软雅黑" pitchFamily="34" charset="-122"/>
                <a:ea typeface="微软雅黑" pitchFamily="34" charset="-122"/>
              </a:rPr>
              <a:t>TT</a:t>
            </a:r>
            <a:r>
              <a:rPr lang="zh-CN" altLang="en-US" sz="2000" smtClean="0">
                <a:latin typeface="微软雅黑" pitchFamily="34" charset="-122"/>
                <a:ea typeface="微软雅黑" pitchFamily="34" charset="-122"/>
              </a:rPr>
              <a:t>等</a:t>
            </a: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mtClean="0">
                <a:ea typeface="宋体" pitchFamily="2" charset="-122"/>
              </a:rPr>
              <a:t>本课程内容</a:t>
            </a:r>
            <a:r>
              <a:rPr lang="en-US" altLang="zh-CN" smtClean="0">
                <a:ea typeface="宋体" pitchFamily="2" charset="-122"/>
              </a:rPr>
              <a:t>——</a:t>
            </a:r>
            <a:r>
              <a:rPr lang="zh-CN" altLang="en-US" smtClean="0">
                <a:ea typeface="宋体" pitchFamily="2" charset="-122"/>
              </a:rPr>
              <a:t>三大法宝</a:t>
            </a:r>
          </a:p>
        </p:txBody>
      </p:sp>
      <p:sp>
        <p:nvSpPr>
          <p:cNvPr id="25603" name="内容占位符 2"/>
          <p:cNvSpPr>
            <a:spLocks noGrp="1"/>
          </p:cNvSpPr>
          <p:nvPr>
            <p:ph idx="1"/>
          </p:nvPr>
        </p:nvSpPr>
        <p:spPr/>
        <p:txBody>
          <a:bodyPr/>
          <a:lstStyle/>
          <a:p>
            <a:r>
              <a:rPr lang="en-US" altLang="zh-CN" smtClean="0">
                <a:ea typeface="宋体" pitchFamily="2" charset="-122"/>
              </a:rPr>
              <a:t>HTML            </a:t>
            </a:r>
            <a:r>
              <a:rPr lang="zh-CN" altLang="en-US" smtClean="0">
                <a:ea typeface="宋体" pitchFamily="2" charset="-122"/>
              </a:rPr>
              <a:t>基础架构</a:t>
            </a:r>
            <a:endParaRPr lang="en-US" altLang="zh-CN" smtClean="0">
              <a:ea typeface="宋体" pitchFamily="2" charset="-122"/>
            </a:endParaRPr>
          </a:p>
          <a:p>
            <a:r>
              <a:rPr lang="en-US" altLang="zh-CN" smtClean="0">
                <a:ea typeface="宋体" pitchFamily="2" charset="-122"/>
              </a:rPr>
              <a:t>CSS               </a:t>
            </a:r>
            <a:r>
              <a:rPr lang="zh-CN" altLang="en-US" smtClean="0">
                <a:ea typeface="宋体" pitchFamily="2" charset="-122"/>
              </a:rPr>
              <a:t>美化页面</a:t>
            </a:r>
            <a:endParaRPr lang="en-US" altLang="zh-CN" smtClean="0">
              <a:ea typeface="宋体" pitchFamily="2" charset="-122"/>
            </a:endParaRPr>
          </a:p>
          <a:p>
            <a:r>
              <a:rPr lang="en-US" altLang="zh-CN" smtClean="0">
                <a:ea typeface="宋体" pitchFamily="2" charset="-122"/>
              </a:rPr>
              <a:t>JavaScript   </a:t>
            </a:r>
            <a:r>
              <a:rPr lang="zh-CN" altLang="en-US" smtClean="0">
                <a:ea typeface="宋体" pitchFamily="2" charset="-122"/>
              </a:rPr>
              <a:t>实现网页的动态性，交互性</a:t>
            </a: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smtClean="0">
                <a:latin typeface="微软雅黑" pitchFamily="34" charset="-122"/>
                <a:ea typeface="微软雅黑" pitchFamily="34" charset="-122"/>
              </a:rPr>
              <a:t>HTML</a:t>
            </a:r>
            <a:r>
              <a:rPr lang="zh-CN" altLang="en-US" smtClean="0">
                <a:latin typeface="微软雅黑" pitchFamily="34" charset="-122"/>
                <a:ea typeface="微软雅黑" pitchFamily="34" charset="-122"/>
              </a:rPr>
              <a:t>文档结构</a:t>
            </a:r>
          </a:p>
        </p:txBody>
      </p:sp>
      <p:sp>
        <p:nvSpPr>
          <p:cNvPr id="26627" name="Rectangle 3"/>
          <p:cNvSpPr>
            <a:spLocks noGrp="1" noChangeArrowheads="1"/>
          </p:cNvSpPr>
          <p:nvPr>
            <p:ph type="body" idx="1"/>
          </p:nvPr>
        </p:nvSpPr>
        <p:spPr/>
        <p:txBody>
          <a:bodyPr/>
          <a:lstStyle/>
          <a:p>
            <a:pPr eaLnBrk="1" hangingPunct="1"/>
            <a:r>
              <a:rPr lang="zh-CN" altLang="en-US" sz="2400" smtClean="0">
                <a:latin typeface="微软雅黑" pitchFamily="34" charset="-122"/>
                <a:ea typeface="微软雅黑" pitchFamily="34" charset="-122"/>
              </a:rPr>
              <a:t>一个完整的</a:t>
            </a:r>
            <a:r>
              <a:rPr lang="en-US" altLang="zh-CN" sz="2400" smtClean="0">
                <a:latin typeface="微软雅黑" pitchFamily="34" charset="-122"/>
                <a:ea typeface="微软雅黑" pitchFamily="34" charset="-122"/>
              </a:rPr>
              <a:t>HTML</a:t>
            </a:r>
            <a:r>
              <a:rPr lang="zh-CN" altLang="en-US" sz="2400" smtClean="0">
                <a:latin typeface="微软雅黑" pitchFamily="34" charset="-122"/>
                <a:ea typeface="微软雅黑" pitchFamily="34" charset="-122"/>
              </a:rPr>
              <a:t>文件包含头部和主体两个部分的内容，在头部内容里，可定义标题、样式等，文档的主体内容就是要显示的信息。</a:t>
            </a:r>
          </a:p>
          <a:p>
            <a:pPr eaLnBrk="1" hangingPunct="1">
              <a:buFont typeface="Wingdings" pitchFamily="2" charset="2"/>
              <a:buNone/>
            </a:pPr>
            <a:endParaRPr lang="zh-CN" altLang="en-US" b="0" smtClean="0">
              <a:solidFill>
                <a:schemeClr val="hlink"/>
              </a:solidFill>
              <a:latin typeface="仿宋_GB2312" pitchFamily="49" charset="-122"/>
              <a:ea typeface="仿宋_GB2312" pitchFamily="49" charset="-122"/>
            </a:endParaRPr>
          </a:p>
        </p:txBody>
      </p:sp>
      <p:sp>
        <p:nvSpPr>
          <p:cNvPr id="5124" name="AutoShape 4"/>
          <p:cNvSpPr>
            <a:spLocks noChangeArrowheads="1"/>
          </p:cNvSpPr>
          <p:nvPr/>
        </p:nvSpPr>
        <p:spPr bwMode="gray">
          <a:xfrm>
            <a:off x="755650" y="2636838"/>
            <a:ext cx="8207375" cy="4105275"/>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a:defRPr/>
            </a:pPr>
            <a:r>
              <a:rPr lang="en-US" altLang="zh-CN" dirty="0">
                <a:latin typeface="Times New Roman" pitchFamily="18" charset="0"/>
                <a:cs typeface="Times New Roman" pitchFamily="18" charset="0"/>
              </a:rPr>
              <a:t>&lt;html&gt;</a:t>
            </a:r>
          </a:p>
          <a:p>
            <a:pPr>
              <a:defRPr/>
            </a:pPr>
            <a:r>
              <a:rPr lang="en-US" altLang="zh-CN" dirty="0">
                <a:latin typeface="Times New Roman" pitchFamily="18" charset="0"/>
                <a:cs typeface="Times New Roman" pitchFamily="18" charset="0"/>
              </a:rPr>
              <a:t>    &lt;head&gt;</a:t>
            </a:r>
          </a:p>
          <a:p>
            <a:pPr>
              <a:defRPr/>
            </a:pPr>
            <a:r>
              <a:rPr lang="en-US" altLang="zh-CN" dirty="0">
                <a:latin typeface="Times New Roman" pitchFamily="18" charset="0"/>
                <a:cs typeface="Times New Roman" pitchFamily="18" charset="0"/>
              </a:rPr>
              <a:t>        &lt;title&gt; </a:t>
            </a:r>
            <a:r>
              <a:rPr lang="zh-CN" altLang="en-US" dirty="0">
                <a:latin typeface="Times New Roman" pitchFamily="18" charset="0"/>
                <a:cs typeface="Times New Roman" pitchFamily="18" charset="0"/>
              </a:rPr>
              <a:t>一个简单的</a:t>
            </a:r>
            <a:r>
              <a:rPr lang="en-US" altLang="zh-CN" dirty="0">
                <a:latin typeface="Times New Roman" pitchFamily="18" charset="0"/>
                <a:cs typeface="Times New Roman" pitchFamily="18" charset="0"/>
              </a:rPr>
              <a:t>HTML</a:t>
            </a:r>
            <a:r>
              <a:rPr lang="zh-CN" altLang="en-US" dirty="0">
                <a:latin typeface="Times New Roman" pitchFamily="18" charset="0"/>
                <a:cs typeface="Times New Roman" pitchFamily="18" charset="0"/>
              </a:rPr>
              <a:t>示例 </a:t>
            </a:r>
            <a:r>
              <a:rPr lang="en-US" altLang="zh-CN" dirty="0">
                <a:latin typeface="Times New Roman" pitchFamily="18" charset="0"/>
                <a:cs typeface="Times New Roman" pitchFamily="18" charset="0"/>
              </a:rPr>
              <a:t>&lt;/title&gt;</a:t>
            </a:r>
          </a:p>
          <a:p>
            <a:pPr>
              <a:defRPr/>
            </a:pPr>
            <a:r>
              <a:rPr lang="en-US" altLang="zh-CN" dirty="0">
                <a:latin typeface="Times New Roman" pitchFamily="18" charset="0"/>
                <a:cs typeface="Times New Roman" pitchFamily="18" charset="0"/>
              </a:rPr>
              <a:t>    &lt;/head&gt;</a:t>
            </a:r>
          </a:p>
          <a:p>
            <a:pPr>
              <a:defRPr/>
            </a:pPr>
            <a:r>
              <a:rPr lang="en-US" altLang="zh-CN" dirty="0">
                <a:latin typeface="Times New Roman" pitchFamily="18" charset="0"/>
                <a:cs typeface="Times New Roman" pitchFamily="18" charset="0"/>
              </a:rPr>
              <a:t>    &lt;body&gt; </a:t>
            </a:r>
          </a:p>
          <a:p>
            <a:pPr>
              <a:defRPr/>
            </a:pPr>
            <a:r>
              <a:rPr lang="en-US" altLang="zh-CN" dirty="0">
                <a:latin typeface="Times New Roman" pitchFamily="18" charset="0"/>
                <a:cs typeface="Times New Roman" pitchFamily="18" charset="0"/>
              </a:rPr>
              <a:t>        &lt;h1&gt;</a:t>
            </a:r>
            <a:r>
              <a:rPr lang="zh-CN" altLang="en-US" dirty="0">
                <a:latin typeface="Times New Roman" pitchFamily="18" charset="0"/>
                <a:cs typeface="Times New Roman" pitchFamily="18" charset="0"/>
              </a:rPr>
              <a:t>欢迎光临我的主页</a:t>
            </a:r>
            <a:r>
              <a:rPr lang="en-US" altLang="zh-CN" dirty="0">
                <a:latin typeface="Times New Roman" pitchFamily="18" charset="0"/>
                <a:cs typeface="Times New Roman" pitchFamily="18" charset="0"/>
              </a:rPr>
              <a:t>&lt;/h1&gt;</a:t>
            </a:r>
          </a:p>
          <a:p>
            <a:pPr>
              <a:defRPr/>
            </a:pPr>
            <a:r>
              <a:rPr lang="en-US" altLang="zh-CN" dirty="0">
                <a:latin typeface="Times New Roman" pitchFamily="18" charset="0"/>
                <a:cs typeface="Times New Roman" pitchFamily="18" charset="0"/>
              </a:rPr>
              <a:t>    &lt;/body&gt;</a:t>
            </a:r>
          </a:p>
          <a:p>
            <a:pPr>
              <a:defRPr/>
            </a:pPr>
            <a:r>
              <a:rPr lang="en-US" altLang="zh-CN" dirty="0">
                <a:latin typeface="Times New Roman" pitchFamily="18" charset="0"/>
                <a:cs typeface="Times New Roman" pitchFamily="18" charset="0"/>
              </a:rPr>
              <a:t>&lt;/html&gt; </a:t>
            </a:r>
            <a:endParaRPr lang="zh-CN" altLang="en-US" dirty="0">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endParaRPr lang="zh-CN" altLang="en-US" smtClean="0">
              <a:ea typeface="宋体" pitchFamily="2" charset="-122"/>
            </a:endParaRPr>
          </a:p>
        </p:txBody>
      </p:sp>
      <p:sp>
        <p:nvSpPr>
          <p:cNvPr id="27651" name="内容占位符 2"/>
          <p:cNvSpPr>
            <a:spLocks noGrp="1"/>
          </p:cNvSpPr>
          <p:nvPr>
            <p:ph idx="1"/>
          </p:nvPr>
        </p:nvSpPr>
        <p:spPr/>
        <p:txBody>
          <a:bodyPr/>
          <a:lstStyle/>
          <a:p>
            <a:pPr eaLnBrk="1" hangingPunct="1"/>
            <a:r>
              <a:rPr lang="zh-CN" altLang="en-US" sz="2400" smtClean="0">
                <a:latin typeface="微软雅黑" pitchFamily="34" charset="-122"/>
                <a:ea typeface="微软雅黑" pitchFamily="34" charset="-122"/>
              </a:rPr>
              <a:t>标记（单标记、双标记）</a:t>
            </a:r>
            <a:endParaRPr lang="en-US" altLang="zh-CN" sz="2400" smtClean="0">
              <a:latin typeface="微软雅黑" pitchFamily="34" charset="-122"/>
              <a:ea typeface="微软雅黑" pitchFamily="34" charset="-122"/>
            </a:endParaRPr>
          </a:p>
          <a:p>
            <a:pPr eaLnBrk="1" hangingPunct="1">
              <a:buFont typeface="Wingdings" pitchFamily="2" charset="2"/>
              <a:buNone/>
            </a:pPr>
            <a:r>
              <a:rPr kumimoji="1" lang="en-US" altLang="zh-CN" sz="2000" b="0" smtClean="0">
                <a:solidFill>
                  <a:schemeClr val="tx1"/>
                </a:solidFill>
                <a:latin typeface="微软雅黑" pitchFamily="34" charset="-122"/>
                <a:ea typeface="微软雅黑" pitchFamily="34" charset="-122"/>
              </a:rPr>
              <a:t>       &lt;</a:t>
            </a:r>
            <a:r>
              <a:rPr kumimoji="1" lang="zh-CN" altLang="en-US" sz="2000" b="0" smtClean="0">
                <a:solidFill>
                  <a:schemeClr val="tx1"/>
                </a:solidFill>
                <a:latin typeface="微软雅黑" pitchFamily="34" charset="-122"/>
                <a:ea typeface="微软雅黑" pitchFamily="34" charset="-122"/>
              </a:rPr>
              <a:t>标记名称</a:t>
            </a:r>
            <a:r>
              <a:rPr kumimoji="1" lang="en-US" altLang="zh-CN" sz="2000" b="0" smtClean="0">
                <a:solidFill>
                  <a:schemeClr val="tx1"/>
                </a:solidFill>
                <a:latin typeface="微软雅黑" pitchFamily="34" charset="-122"/>
                <a:ea typeface="微软雅黑" pitchFamily="34" charset="-122"/>
              </a:rPr>
              <a:t>&gt;    </a:t>
            </a:r>
            <a:r>
              <a:rPr kumimoji="1" lang="zh-CN" altLang="en-US" sz="2000" b="0" smtClean="0">
                <a:solidFill>
                  <a:schemeClr val="tx1"/>
                </a:solidFill>
                <a:latin typeface="微软雅黑" pitchFamily="34" charset="-122"/>
                <a:ea typeface="微软雅黑" pitchFamily="34" charset="-122"/>
              </a:rPr>
              <a:t>单标记    如</a:t>
            </a:r>
            <a:r>
              <a:rPr kumimoji="1" lang="en-US" altLang="zh-CN" sz="2000" b="0" smtClean="0">
                <a:solidFill>
                  <a:schemeClr val="tx1"/>
                </a:solidFill>
                <a:latin typeface="微软雅黑" pitchFamily="34" charset="-122"/>
                <a:ea typeface="微软雅黑" pitchFamily="34" charset="-122"/>
              </a:rPr>
              <a:t>&lt;br&gt;</a:t>
            </a:r>
          </a:p>
          <a:p>
            <a:pPr eaLnBrk="1" hangingPunct="1">
              <a:buFont typeface="Wingdings" pitchFamily="2" charset="2"/>
              <a:buNone/>
            </a:pPr>
            <a:r>
              <a:rPr kumimoji="1" lang="en-US" altLang="zh-CN" sz="2000" b="0" smtClean="0">
                <a:solidFill>
                  <a:schemeClr val="tx1"/>
                </a:solidFill>
                <a:latin typeface="微软雅黑" pitchFamily="34" charset="-122"/>
                <a:ea typeface="微软雅黑" pitchFamily="34" charset="-122"/>
              </a:rPr>
              <a:t>       &lt;</a:t>
            </a:r>
            <a:r>
              <a:rPr kumimoji="1" lang="zh-CN" altLang="en-US" sz="2000" b="0" smtClean="0">
                <a:solidFill>
                  <a:schemeClr val="tx1"/>
                </a:solidFill>
                <a:latin typeface="微软雅黑" pitchFamily="34" charset="-122"/>
                <a:ea typeface="微软雅黑" pitchFamily="34" charset="-122"/>
              </a:rPr>
              <a:t>标记名称</a:t>
            </a:r>
            <a:r>
              <a:rPr kumimoji="1" lang="en-US" altLang="zh-CN" sz="2000" b="0" smtClean="0">
                <a:solidFill>
                  <a:schemeClr val="tx1"/>
                </a:solidFill>
                <a:latin typeface="微软雅黑" pitchFamily="34" charset="-122"/>
                <a:ea typeface="微软雅黑" pitchFamily="34" charset="-122"/>
              </a:rPr>
              <a:t>&gt;</a:t>
            </a:r>
            <a:r>
              <a:rPr kumimoji="1" lang="zh-CN" altLang="en-US" sz="2000" b="0" smtClean="0">
                <a:solidFill>
                  <a:schemeClr val="tx1"/>
                </a:solidFill>
                <a:latin typeface="微软雅黑" pitchFamily="34" charset="-122"/>
                <a:ea typeface="微软雅黑" pitchFamily="34" charset="-122"/>
              </a:rPr>
              <a:t>内容</a:t>
            </a:r>
            <a:r>
              <a:rPr kumimoji="1" lang="en-US" altLang="zh-CN" sz="2000" b="0" smtClean="0">
                <a:solidFill>
                  <a:schemeClr val="tx1"/>
                </a:solidFill>
                <a:latin typeface="微软雅黑" pitchFamily="34" charset="-122"/>
                <a:ea typeface="微软雅黑" pitchFamily="34" charset="-122"/>
              </a:rPr>
              <a:t>&lt;/</a:t>
            </a:r>
            <a:r>
              <a:rPr kumimoji="1" lang="zh-CN" altLang="en-US" sz="2000" b="0" smtClean="0">
                <a:solidFill>
                  <a:schemeClr val="tx1"/>
                </a:solidFill>
                <a:latin typeface="微软雅黑" pitchFamily="34" charset="-122"/>
                <a:ea typeface="微软雅黑" pitchFamily="34" charset="-122"/>
              </a:rPr>
              <a:t>标记名称</a:t>
            </a:r>
            <a:r>
              <a:rPr kumimoji="1" lang="en-US" altLang="zh-CN" sz="2000" b="0" smtClean="0">
                <a:solidFill>
                  <a:schemeClr val="tx1"/>
                </a:solidFill>
                <a:latin typeface="微软雅黑" pitchFamily="34" charset="-122"/>
                <a:ea typeface="微软雅黑" pitchFamily="34" charset="-122"/>
              </a:rPr>
              <a:t>&gt;    </a:t>
            </a:r>
            <a:r>
              <a:rPr kumimoji="1" lang="zh-CN" altLang="en-US" sz="2000" b="0" smtClean="0">
                <a:solidFill>
                  <a:schemeClr val="tx1"/>
                </a:solidFill>
                <a:latin typeface="微软雅黑" pitchFamily="34" charset="-122"/>
                <a:ea typeface="微软雅黑" pitchFamily="34" charset="-122"/>
              </a:rPr>
              <a:t>双标记    如</a:t>
            </a:r>
            <a:r>
              <a:rPr kumimoji="1" lang="en-US" altLang="zh-CN" sz="2000" b="0" smtClean="0">
                <a:solidFill>
                  <a:schemeClr val="tx1"/>
                </a:solidFill>
                <a:latin typeface="微软雅黑" pitchFamily="34" charset="-122"/>
                <a:ea typeface="微软雅黑" pitchFamily="34" charset="-122"/>
              </a:rPr>
              <a:t>&lt;b&gt;&lt;/b&gt;</a:t>
            </a:r>
          </a:p>
          <a:p>
            <a:pPr eaLnBrk="1" hangingPunct="1">
              <a:buFont typeface="Wingdings" pitchFamily="2" charset="2"/>
              <a:buNone/>
            </a:pPr>
            <a:endParaRPr lang="en-US" altLang="zh-CN" sz="2400" smtClean="0">
              <a:latin typeface="微软雅黑" pitchFamily="34" charset="-122"/>
              <a:ea typeface="微软雅黑" pitchFamily="34" charset="-122"/>
            </a:endParaRPr>
          </a:p>
          <a:p>
            <a:pPr eaLnBrk="1" hangingPunct="1"/>
            <a:r>
              <a:rPr lang="zh-CN" altLang="en-US" sz="2400" smtClean="0">
                <a:latin typeface="微软雅黑" pitchFamily="34" charset="-122"/>
                <a:ea typeface="微软雅黑" pitchFamily="34" charset="-122"/>
              </a:rPr>
              <a:t>注释</a:t>
            </a:r>
            <a:endParaRPr lang="en-US" altLang="zh-CN" sz="2400" smtClean="0">
              <a:latin typeface="微软雅黑" pitchFamily="34" charset="-122"/>
              <a:ea typeface="微软雅黑" pitchFamily="34" charset="-122"/>
            </a:endParaRPr>
          </a:p>
          <a:p>
            <a:pPr marL="342900" lvl="1" indent="-342900" eaLnBrk="1" hangingPunct="1">
              <a:buClr>
                <a:schemeClr val="accent1"/>
              </a:buClr>
              <a:buFont typeface="Arial" charset="0"/>
              <a:buNone/>
            </a:pPr>
            <a:r>
              <a:rPr lang="en-US" altLang="zh-CN" smtClean="0">
                <a:latin typeface="微软雅黑" pitchFamily="34" charset="-122"/>
                <a:ea typeface="微软雅黑" pitchFamily="34" charset="-122"/>
              </a:rPr>
              <a:t>      </a:t>
            </a:r>
            <a:r>
              <a:rPr kumimoji="1" lang="en-US" altLang="zh-CN" sz="2000" smtClean="0">
                <a:latin typeface="微软雅黑" pitchFamily="34" charset="-122"/>
                <a:ea typeface="微软雅黑" pitchFamily="34" charset="-122"/>
              </a:rPr>
              <a:t>&lt;!--</a:t>
            </a:r>
            <a:r>
              <a:rPr kumimoji="1" lang="zh-CN" altLang="en-US" sz="2000" smtClean="0">
                <a:latin typeface="微软雅黑" pitchFamily="34" charset="-122"/>
                <a:ea typeface="微软雅黑" pitchFamily="34" charset="-122"/>
              </a:rPr>
              <a:t>注释内容</a:t>
            </a:r>
            <a:r>
              <a:rPr kumimoji="1" lang="en-US" altLang="zh-CN" sz="2000" smtClean="0">
                <a:latin typeface="微软雅黑" pitchFamily="34" charset="-122"/>
                <a:ea typeface="微软雅黑" pitchFamily="34" charset="-122"/>
              </a:rPr>
              <a:t>--&gt;</a:t>
            </a:r>
            <a:r>
              <a:rPr kumimoji="1" lang="zh-CN" altLang="en-US" sz="2000" smtClean="0">
                <a:latin typeface="微软雅黑" pitchFamily="34" charset="-122"/>
                <a:ea typeface="微软雅黑" pitchFamily="34" charset="-122"/>
              </a:rPr>
              <a:t>或</a:t>
            </a:r>
            <a:r>
              <a:rPr lang="en-US" altLang="zh-CN" sz="2000" smtClean="0">
                <a:latin typeface="微软雅黑" pitchFamily="34" charset="-122"/>
                <a:ea typeface="微软雅黑" pitchFamily="34" charset="-122"/>
              </a:rPr>
              <a:t>&lt;comment&gt;…&lt;/comment&gt;</a:t>
            </a:r>
            <a:endParaRPr kumimoji="1" lang="en-US" altLang="zh-CN" sz="2000" smtClean="0">
              <a:latin typeface="微软雅黑" pitchFamily="34" charset="-122"/>
              <a:ea typeface="微软雅黑" pitchFamily="34" charset="-122"/>
            </a:endParaRPr>
          </a:p>
          <a:p>
            <a:pPr eaLnBrk="1" hangingPunct="1">
              <a:buFont typeface="Wingdings" pitchFamily="2" charset="2"/>
              <a:buNone/>
            </a:pPr>
            <a:endParaRPr kumimoji="1" lang="en-US" altLang="zh-CN" sz="2000" b="0" smtClean="0">
              <a:solidFill>
                <a:schemeClr val="tx1"/>
              </a:solidFill>
              <a:latin typeface="微软雅黑" pitchFamily="34" charset="-122"/>
              <a:ea typeface="微软雅黑" pitchFamily="34" charset="-122"/>
            </a:endParaRPr>
          </a:p>
          <a:p>
            <a:pPr eaLnBrk="1" hangingPunct="1"/>
            <a:r>
              <a:rPr lang="en-US" altLang="zh-CN" sz="2400" smtClean="0">
                <a:latin typeface="微软雅黑" pitchFamily="34" charset="-122"/>
                <a:ea typeface="微软雅黑" pitchFamily="34" charset="-122"/>
              </a:rPr>
              <a:t>head</a:t>
            </a:r>
            <a:r>
              <a:rPr lang="zh-CN" altLang="en-US" sz="2400" smtClean="0">
                <a:latin typeface="微软雅黑" pitchFamily="34" charset="-122"/>
                <a:ea typeface="微软雅黑" pitchFamily="34" charset="-122"/>
              </a:rPr>
              <a:t>部分允许的标记</a:t>
            </a:r>
            <a:endParaRPr lang="en-US" altLang="zh-CN" sz="2400" smtClean="0">
              <a:latin typeface="微软雅黑" pitchFamily="34" charset="-122"/>
              <a:ea typeface="微软雅黑" pitchFamily="34" charset="-122"/>
            </a:endParaRPr>
          </a:p>
          <a:p>
            <a:pPr marL="342900" lvl="1" indent="-342900" eaLnBrk="1" hangingPunct="1">
              <a:lnSpc>
                <a:spcPct val="150000"/>
              </a:lnSpc>
            </a:pPr>
            <a:r>
              <a:rPr kumimoji="1" lang="zh-CN" altLang="en-US" sz="2000" smtClean="0">
                <a:latin typeface="微软雅黑" pitchFamily="34" charset="-122"/>
                <a:ea typeface="微软雅黑" pitchFamily="34" charset="-122"/>
              </a:rPr>
              <a:t>根据 </a:t>
            </a:r>
            <a:r>
              <a:rPr kumimoji="1" lang="en-US" altLang="zh-CN" sz="2000" smtClean="0">
                <a:latin typeface="微软雅黑" pitchFamily="34" charset="-122"/>
                <a:ea typeface="微软雅黑" pitchFamily="34" charset="-122"/>
              </a:rPr>
              <a:t>HTML </a:t>
            </a:r>
            <a:r>
              <a:rPr kumimoji="1" lang="zh-CN" altLang="en-US" sz="2000" smtClean="0">
                <a:latin typeface="微软雅黑" pitchFamily="34" charset="-122"/>
                <a:ea typeface="微软雅黑" pitchFamily="34" charset="-122"/>
              </a:rPr>
              <a:t>标准，仅有</a:t>
            </a:r>
            <a:r>
              <a:rPr kumimoji="1" lang="en-US" altLang="zh-CN" sz="2000" smtClean="0">
                <a:latin typeface="微软雅黑" pitchFamily="34" charset="-122"/>
                <a:ea typeface="微软雅黑" pitchFamily="34" charset="-122"/>
              </a:rPr>
              <a:t>&lt;base&gt;, &lt;link&gt;, &lt;meta&gt;, &lt;title&gt;, &lt;style&gt; </a:t>
            </a:r>
            <a:r>
              <a:rPr kumimoji="1" lang="zh-CN" altLang="en-US" sz="2000" smtClean="0">
                <a:latin typeface="微软雅黑" pitchFamily="34" charset="-122"/>
                <a:ea typeface="微软雅黑" pitchFamily="34" charset="-122"/>
              </a:rPr>
              <a:t>和 </a:t>
            </a:r>
            <a:r>
              <a:rPr kumimoji="1" lang="en-US" altLang="zh-CN" sz="2000" smtClean="0">
                <a:latin typeface="微软雅黑" pitchFamily="34" charset="-122"/>
                <a:ea typeface="微软雅黑" pitchFamily="34" charset="-122"/>
              </a:rPr>
              <a:t>&lt;script&gt;</a:t>
            </a:r>
            <a:r>
              <a:rPr kumimoji="1" lang="zh-CN" altLang="en-US" sz="2000" smtClean="0">
                <a:latin typeface="微软雅黑" pitchFamily="34" charset="-122"/>
                <a:ea typeface="微软雅黑" pitchFamily="34" charset="-122"/>
              </a:rPr>
              <a:t>几个标签在 </a:t>
            </a:r>
            <a:r>
              <a:rPr kumimoji="1" lang="en-US" altLang="zh-CN" sz="2000" smtClean="0">
                <a:latin typeface="微软雅黑" pitchFamily="34" charset="-122"/>
                <a:ea typeface="微软雅黑" pitchFamily="34" charset="-122"/>
              </a:rPr>
              <a:t>HTML </a:t>
            </a:r>
            <a:r>
              <a:rPr kumimoji="1" lang="zh-CN" altLang="en-US" sz="2000" smtClean="0">
                <a:latin typeface="微软雅黑" pitchFamily="34" charset="-122"/>
                <a:ea typeface="微软雅黑" pitchFamily="34" charset="-122"/>
              </a:rPr>
              <a:t>的头部分是合法的。</a:t>
            </a:r>
            <a:endParaRPr kumimoji="1" lang="en-US" altLang="zh-CN" sz="2000" smtClean="0">
              <a:latin typeface="微软雅黑" pitchFamily="34" charset="-122"/>
              <a:ea typeface="微软雅黑" pitchFamily="34" charset="-122"/>
            </a:endParaRPr>
          </a:p>
          <a:p>
            <a:endParaRPr lang="zh-CN" altLang="en-US" smtClean="0">
              <a:ea typeface="宋体" pitchFamily="2" charset="-122"/>
            </a:endParaRP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mtClean="0">
                <a:latin typeface="微软雅黑" pitchFamily="34" charset="-122"/>
                <a:ea typeface="微软雅黑" pitchFamily="34" charset="-122"/>
              </a:rPr>
              <a:t>头部内容</a:t>
            </a:r>
          </a:p>
        </p:txBody>
      </p:sp>
      <p:sp>
        <p:nvSpPr>
          <p:cNvPr id="10243" name="Rectangle 3"/>
          <p:cNvSpPr>
            <a:spLocks noGrp="1" noChangeArrowheads="1"/>
          </p:cNvSpPr>
          <p:nvPr>
            <p:ph type="body" idx="1"/>
          </p:nvPr>
        </p:nvSpPr>
        <p:spPr/>
        <p:txBody>
          <a:bodyPr/>
          <a:lstStyle/>
          <a:p>
            <a:pPr eaLnBrk="1" hangingPunct="1">
              <a:defRPr/>
            </a:pPr>
            <a:r>
              <a:rPr lang="en-US" altLang="zh-CN" sz="2400" dirty="0">
                <a:latin typeface="微软雅黑" pitchFamily="34" charset="-122"/>
                <a:ea typeface="微软雅黑" pitchFamily="34" charset="-122"/>
              </a:rPr>
              <a:t>&lt;META&gt;</a:t>
            </a:r>
          </a:p>
          <a:p>
            <a:pPr lvl="1" eaLnBrk="1" hangingPunct="1">
              <a:defRPr/>
            </a:pPr>
            <a:r>
              <a:rPr kumimoji="1" lang="zh-CN" altLang="en-US" sz="2000" kern="1200" dirty="0">
                <a:latin typeface="微软雅黑" panose="020B0503020204020204" pitchFamily="34" charset="-122"/>
                <a:ea typeface="微软雅黑" panose="020B0503020204020204" pitchFamily="34" charset="-122"/>
                <a:cs typeface="+mn-cs"/>
              </a:rPr>
              <a:t>元素可提供有关页面的元信息（</a:t>
            </a:r>
            <a:r>
              <a:rPr kumimoji="1" lang="en-US" altLang="zh-CN" sz="2000" kern="1200" dirty="0">
                <a:latin typeface="微软雅黑" panose="020B0503020204020204" pitchFamily="34" charset="-122"/>
                <a:ea typeface="微软雅黑" panose="020B0503020204020204" pitchFamily="34" charset="-122"/>
                <a:cs typeface="+mn-cs"/>
              </a:rPr>
              <a:t>meta-information</a:t>
            </a:r>
            <a:r>
              <a:rPr kumimoji="1" lang="zh-CN" altLang="en-US" sz="2000" kern="1200" dirty="0">
                <a:latin typeface="微软雅黑" panose="020B0503020204020204" pitchFamily="34" charset="-122"/>
                <a:ea typeface="微软雅黑" panose="020B0503020204020204" pitchFamily="34" charset="-122"/>
                <a:cs typeface="+mn-cs"/>
              </a:rPr>
              <a:t>），</a:t>
            </a:r>
            <a:r>
              <a:rPr kumimoji="1" lang="en-US" altLang="zh-CN" sz="2000" kern="1200" dirty="0">
                <a:latin typeface="微软雅黑" panose="020B0503020204020204" pitchFamily="34" charset="-122"/>
                <a:ea typeface="微软雅黑" panose="020B0503020204020204" pitchFamily="34" charset="-122"/>
                <a:cs typeface="+mn-cs"/>
              </a:rPr>
              <a:t> META</a:t>
            </a:r>
            <a:r>
              <a:rPr kumimoji="1" lang="zh-CN" altLang="en-US" sz="2000" kern="1200" dirty="0">
                <a:latin typeface="微软雅黑" panose="020B0503020204020204" pitchFamily="34" charset="-122"/>
                <a:ea typeface="微软雅黑" panose="020B0503020204020204" pitchFamily="34" charset="-122"/>
                <a:cs typeface="+mn-cs"/>
              </a:rPr>
              <a:t>标签分两大部分：</a:t>
            </a:r>
            <a:r>
              <a:rPr kumimoji="1" lang="en-US" altLang="zh-CN" sz="2000" kern="1200" dirty="0">
                <a:latin typeface="微软雅黑" panose="020B0503020204020204" pitchFamily="34" charset="-122"/>
                <a:ea typeface="微软雅黑" panose="020B0503020204020204" pitchFamily="34" charset="-122"/>
                <a:cs typeface="+mn-cs"/>
              </a:rPr>
              <a:t>HTTP</a:t>
            </a:r>
            <a:r>
              <a:rPr kumimoji="1" lang="zh-CN" altLang="en-US" sz="2000" kern="1200" dirty="0">
                <a:latin typeface="微软雅黑" panose="020B0503020204020204" pitchFamily="34" charset="-122"/>
                <a:ea typeface="微软雅黑" panose="020B0503020204020204" pitchFamily="34" charset="-122"/>
                <a:cs typeface="+mn-cs"/>
              </a:rPr>
              <a:t>标题信息</a:t>
            </a:r>
            <a:r>
              <a:rPr kumimoji="1" lang="en-US" altLang="zh-CN" sz="2000" kern="1200" dirty="0">
                <a:latin typeface="微软雅黑" panose="020B0503020204020204" pitchFamily="34" charset="-122"/>
                <a:ea typeface="微软雅黑" panose="020B0503020204020204" pitchFamily="34" charset="-122"/>
                <a:cs typeface="+mn-cs"/>
              </a:rPr>
              <a:t>(HTTP-EQUIV)</a:t>
            </a:r>
            <a:r>
              <a:rPr kumimoji="1" lang="zh-CN" altLang="en-US" sz="2000" kern="1200" dirty="0">
                <a:latin typeface="微软雅黑" panose="020B0503020204020204" pitchFamily="34" charset="-122"/>
                <a:ea typeface="微软雅黑" panose="020B0503020204020204" pitchFamily="34" charset="-122"/>
                <a:cs typeface="+mn-cs"/>
              </a:rPr>
              <a:t>和页面描述信息</a:t>
            </a:r>
            <a:r>
              <a:rPr kumimoji="1" lang="en-US" altLang="zh-CN" sz="2000" kern="1200" dirty="0">
                <a:latin typeface="微软雅黑" panose="020B0503020204020204" pitchFamily="34" charset="-122"/>
                <a:ea typeface="微软雅黑" panose="020B0503020204020204" pitchFamily="34" charset="-122"/>
                <a:cs typeface="+mn-cs"/>
              </a:rPr>
              <a:t>(NAME)</a:t>
            </a:r>
            <a:r>
              <a:rPr kumimoji="1" lang="zh-CN" altLang="en-US" sz="2000" kern="1200" dirty="0">
                <a:latin typeface="微软雅黑" panose="020B0503020204020204" pitchFamily="34" charset="-122"/>
                <a:ea typeface="微软雅黑" panose="020B0503020204020204" pitchFamily="34" charset="-122"/>
                <a:cs typeface="+mn-cs"/>
              </a:rPr>
              <a:t>。</a:t>
            </a:r>
            <a:endParaRPr kumimoji="1" lang="en-US" altLang="zh-CN" sz="2000" kern="1200" dirty="0">
              <a:latin typeface="微软雅黑" panose="020B0503020204020204" pitchFamily="34" charset="-122"/>
              <a:ea typeface="微软雅黑" panose="020B0503020204020204" pitchFamily="34" charset="-122"/>
              <a:cs typeface="+mn-cs"/>
            </a:endParaRPr>
          </a:p>
          <a:p>
            <a:pPr lvl="1" eaLnBrk="1" hangingPunct="1">
              <a:defRPr/>
            </a:pPr>
            <a:r>
              <a:rPr kumimoji="1" lang="zh-CN" altLang="en-US" sz="2000" kern="1200" dirty="0">
                <a:latin typeface="微软雅黑" panose="020B0503020204020204" pitchFamily="34" charset="-122"/>
                <a:ea typeface="微软雅黑" panose="020B0503020204020204" pitchFamily="34" charset="-122"/>
                <a:cs typeface="+mn-cs"/>
              </a:rPr>
              <a:t>例如加入关键字会自动被大型搜索网站自动搜集；可以设定页面格式及刷新等等。这些定义的内容并不在网页页面中显示。但他们会有一些特殊的作用。</a:t>
            </a:r>
          </a:p>
        </p:txBody>
      </p:sp>
      <p:sp>
        <p:nvSpPr>
          <p:cNvPr id="9220" name="AutoShape 4"/>
          <p:cNvSpPr>
            <a:spLocks noChangeArrowheads="1"/>
          </p:cNvSpPr>
          <p:nvPr/>
        </p:nvSpPr>
        <p:spPr bwMode="gray">
          <a:xfrm>
            <a:off x="500063" y="3857625"/>
            <a:ext cx="8210550" cy="2786063"/>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anchor="ctr"/>
          <a:lstStyle/>
          <a:p>
            <a:pPr>
              <a:defRPr/>
            </a:pPr>
            <a:r>
              <a:rPr lang="zh-CN" altLang="en-US"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head</a:t>
            </a:r>
            <a:r>
              <a:rPr lang="zh-CN" altLang="en-US" sz="2000" dirty="0">
                <a:latin typeface="Times New Roman" pitchFamily="18" charset="0"/>
                <a:cs typeface="Times New Roman" pitchFamily="18" charset="0"/>
              </a:rPr>
              <a:t>＞ </a:t>
            </a:r>
          </a:p>
          <a:p>
            <a:pPr>
              <a:defRPr/>
            </a:pPr>
            <a:r>
              <a:rPr lang="zh-CN" altLang="en-US" sz="2000" dirty="0">
                <a:latin typeface="Times New Roman" pitchFamily="18" charset="0"/>
                <a:cs typeface="Times New Roman" pitchFamily="18" charset="0"/>
              </a:rPr>
              <a:t>　　</a:t>
            </a:r>
            <a:r>
              <a:rPr lang="en-US" altLang="zh-CN" sz="2000" dirty="0">
                <a:latin typeface="Times New Roman" pitchFamily="18" charset="0"/>
                <a:cs typeface="Times New Roman" pitchFamily="18" charset="0"/>
              </a:rPr>
              <a:t>&lt;meta http-equiv="content-Type" content="text/html; </a:t>
            </a:r>
            <a:r>
              <a:rPr lang="en-US" altLang="zh-CN" sz="2000" dirty="0" err="1">
                <a:latin typeface="Times New Roman" pitchFamily="18" charset="0"/>
                <a:cs typeface="Times New Roman" pitchFamily="18" charset="0"/>
              </a:rPr>
              <a:t>charset</a:t>
            </a:r>
            <a:r>
              <a:rPr lang="en-US" altLang="zh-CN" sz="2000" dirty="0">
                <a:latin typeface="Times New Roman" pitchFamily="18" charset="0"/>
                <a:cs typeface="Times New Roman" pitchFamily="18" charset="0"/>
              </a:rPr>
              <a:t>=gb2312"&gt;</a:t>
            </a:r>
          </a:p>
          <a:p>
            <a:pPr>
              <a:defRPr/>
            </a:pPr>
            <a:r>
              <a:rPr lang="en-US" altLang="zh-CN" sz="2000" dirty="0">
                <a:latin typeface="Times New Roman" pitchFamily="18" charset="0"/>
                <a:cs typeface="Times New Roman" pitchFamily="18" charset="0"/>
              </a:rPr>
              <a:t>       &lt; meta name="Keywords" content="</a:t>
            </a:r>
            <a:r>
              <a:rPr lang="zh-CN" altLang="en-US" sz="2000" dirty="0">
                <a:latin typeface="Times New Roman" pitchFamily="18" charset="0"/>
                <a:cs typeface="Times New Roman" pitchFamily="18" charset="0"/>
              </a:rPr>
              <a:t>教育</a:t>
            </a:r>
            <a:r>
              <a:rPr lang="en-US" altLang="zh-CN"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就业</a:t>
            </a:r>
            <a:r>
              <a:rPr lang="en-US" altLang="zh-CN"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计算机</a:t>
            </a:r>
            <a:r>
              <a:rPr lang="en-US" altLang="zh-CN" sz="2000" dirty="0">
                <a:latin typeface="Times New Roman" pitchFamily="18" charset="0"/>
                <a:cs typeface="Times New Roman" pitchFamily="18" charset="0"/>
              </a:rPr>
              <a:t>"&gt;</a:t>
            </a:r>
            <a:r>
              <a:rPr lang="zh-CN" altLang="en-US" sz="2000" dirty="0">
                <a:latin typeface="Times New Roman" pitchFamily="18" charset="0"/>
                <a:cs typeface="Times New Roman" pitchFamily="18" charset="0"/>
              </a:rPr>
              <a:t> </a:t>
            </a:r>
            <a:endParaRPr lang="en-US" altLang="zh-CN" sz="2000" dirty="0">
              <a:latin typeface="Times New Roman" pitchFamily="18" charset="0"/>
              <a:cs typeface="Times New Roman" pitchFamily="18" charset="0"/>
            </a:endParaRPr>
          </a:p>
          <a:p>
            <a:pPr>
              <a:defRPr/>
            </a:pPr>
            <a:r>
              <a:rPr lang="en-US" altLang="zh-CN" sz="2000" dirty="0">
                <a:latin typeface="Times New Roman" pitchFamily="18" charset="0"/>
                <a:cs typeface="Times New Roman" pitchFamily="18" charset="0"/>
              </a:rPr>
              <a:t>       &lt; meta name ="Description" content ="</a:t>
            </a:r>
            <a:r>
              <a:rPr lang="zh-CN" altLang="en-US" sz="2000" dirty="0">
                <a:latin typeface="Times New Roman" pitchFamily="18" charset="0"/>
                <a:cs typeface="Times New Roman" pitchFamily="18" charset="0"/>
              </a:rPr>
              <a:t>教育</a:t>
            </a:r>
            <a:r>
              <a:rPr lang="en-US" altLang="zh-CN"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就业</a:t>
            </a:r>
            <a:r>
              <a:rPr lang="en-US" altLang="zh-CN"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计算机</a:t>
            </a:r>
            <a:r>
              <a:rPr lang="en-US" altLang="zh-CN" sz="2000" dirty="0">
                <a:latin typeface="Times New Roman" pitchFamily="18" charset="0"/>
                <a:cs typeface="Times New Roman" pitchFamily="18" charset="0"/>
              </a:rPr>
              <a:t>"&gt;</a:t>
            </a:r>
            <a:endParaRPr lang="zh-CN" altLang="en-US" sz="2000" dirty="0">
              <a:latin typeface="Times New Roman" pitchFamily="18" charset="0"/>
              <a:cs typeface="Times New Roman" pitchFamily="18" charset="0"/>
            </a:endParaRPr>
          </a:p>
          <a:p>
            <a:pPr>
              <a:defRPr/>
            </a:pPr>
            <a:r>
              <a:rPr lang="zh-CN" altLang="en-US"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/head</a:t>
            </a:r>
            <a:r>
              <a:rPr lang="zh-CN" altLang="en-US" sz="2000" dirty="0">
                <a:latin typeface="Times New Roman" pitchFamily="18" charset="0"/>
                <a:cs typeface="Times New Roman" pitchFamily="18" charset="0"/>
              </a:rPr>
              <a:t>＞ </a:t>
            </a:r>
            <a:endParaRPr lang="en-US" altLang="zh-CN" sz="2000" dirty="0">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mtClean="0">
                <a:latin typeface="微软雅黑" pitchFamily="34" charset="-122"/>
                <a:ea typeface="微软雅黑" pitchFamily="34" charset="-122"/>
              </a:rPr>
              <a:t>文字与段落标记</a:t>
            </a:r>
          </a:p>
        </p:txBody>
      </p:sp>
      <p:sp>
        <p:nvSpPr>
          <p:cNvPr id="29699" name="内容占位符 2"/>
          <p:cNvSpPr>
            <a:spLocks noGrp="1"/>
          </p:cNvSpPr>
          <p:nvPr>
            <p:ph idx="1"/>
          </p:nvPr>
        </p:nvSpPr>
        <p:spPr/>
        <p:txBody>
          <a:bodyPr/>
          <a:lstStyle/>
          <a:p>
            <a:r>
              <a:rPr lang="zh-CN" altLang="en-US" smtClean="0">
                <a:ea typeface="宋体" pitchFamily="2" charset="-122"/>
              </a:rPr>
              <a:t>标题字</a:t>
            </a:r>
            <a:endParaRPr lang="en-US" altLang="zh-CN" smtClean="0">
              <a:ea typeface="宋体" pitchFamily="2" charset="-122"/>
            </a:endParaRPr>
          </a:p>
          <a:p>
            <a:pPr marL="342900" lvl="1" indent="-342900">
              <a:buClr>
                <a:schemeClr val="accent1"/>
              </a:buClr>
              <a:buFont typeface="Arial" charset="0"/>
              <a:buNone/>
            </a:pPr>
            <a:r>
              <a:rPr lang="en-US" altLang="zh-CN" sz="2000" smtClean="0">
                <a:latin typeface="微软雅黑" pitchFamily="34" charset="-122"/>
                <a:ea typeface="微软雅黑" pitchFamily="34" charset="-122"/>
              </a:rPr>
              <a:t>    &lt;h#  align="left|center|right"&gt;</a:t>
            </a:r>
            <a:r>
              <a:rPr lang="zh-CN" altLang="en-US" sz="2000" smtClean="0">
                <a:latin typeface="微软雅黑" pitchFamily="34" charset="-122"/>
                <a:ea typeface="微软雅黑" pitchFamily="34" charset="-122"/>
              </a:rPr>
              <a:t>标题文字</a:t>
            </a:r>
            <a:r>
              <a:rPr lang="en-US" altLang="zh-CN" sz="2000" smtClean="0">
                <a:latin typeface="微软雅黑" pitchFamily="34" charset="-122"/>
                <a:ea typeface="微软雅黑" pitchFamily="34" charset="-122"/>
              </a:rPr>
              <a:t>&lt;/h#&gt;</a:t>
            </a:r>
          </a:p>
          <a:p>
            <a:pPr marL="342900" lvl="1" indent="-342900">
              <a:buClr>
                <a:schemeClr val="accent1"/>
              </a:buClr>
              <a:buFont typeface="Arial" charset="0"/>
              <a:buNone/>
            </a:pPr>
            <a:endParaRPr lang="zh-CN" altLang="en-US" sz="2000" smtClean="0">
              <a:latin typeface="微软雅黑" pitchFamily="34" charset="-122"/>
              <a:ea typeface="微软雅黑" pitchFamily="34" charset="-122"/>
            </a:endParaRPr>
          </a:p>
          <a:p>
            <a:r>
              <a:rPr lang="zh-CN" altLang="en-US" smtClean="0">
                <a:ea typeface="宋体" pitchFamily="2" charset="-122"/>
              </a:rPr>
              <a:t>添加空格</a:t>
            </a:r>
            <a:endParaRPr lang="en-US" altLang="zh-CN" smtClean="0">
              <a:ea typeface="宋体" pitchFamily="2" charset="-122"/>
            </a:endParaRPr>
          </a:p>
          <a:p>
            <a:pPr marL="342900" lvl="1" indent="-342900">
              <a:buClr>
                <a:schemeClr val="accent1"/>
              </a:buClr>
              <a:buFont typeface="Arial" charset="0"/>
              <a:buNone/>
            </a:pPr>
            <a:r>
              <a:rPr lang="en-US" altLang="zh-CN" sz="2000" smtClean="0">
                <a:latin typeface="微软雅黑" pitchFamily="34" charset="-122"/>
                <a:ea typeface="微软雅黑" pitchFamily="34" charset="-122"/>
              </a:rPr>
              <a:t>     &amp;nbsp;               </a:t>
            </a:r>
          </a:p>
          <a:p>
            <a:pPr marL="342900" lvl="1" indent="-342900">
              <a:buClr>
                <a:schemeClr val="accent1"/>
              </a:buClr>
              <a:buFont typeface="Arial" charset="0"/>
              <a:buNone/>
            </a:pPr>
            <a:r>
              <a:rPr lang="en-US" altLang="zh-CN" sz="2000" smtClean="0">
                <a:latin typeface="微软雅黑" pitchFamily="34" charset="-122"/>
                <a:ea typeface="微软雅黑" pitchFamily="34" charset="-122"/>
              </a:rPr>
              <a:t>    </a:t>
            </a:r>
            <a:r>
              <a:rPr lang="zh-CN" altLang="en-US" sz="2000" smtClean="0">
                <a:latin typeface="微软雅黑" pitchFamily="34" charset="-122"/>
                <a:ea typeface="微软雅黑" pitchFamily="34" charset="-122"/>
              </a:rPr>
              <a:t>通常情况下，</a:t>
            </a:r>
            <a:r>
              <a:rPr lang="en-US" altLang="zh-CN" sz="2000" smtClean="0">
                <a:latin typeface="微软雅黑" pitchFamily="34" charset="-122"/>
                <a:ea typeface="微软雅黑" pitchFamily="34" charset="-122"/>
              </a:rPr>
              <a:t>HTML</a:t>
            </a:r>
            <a:r>
              <a:rPr lang="zh-CN" altLang="en-US" sz="2000" smtClean="0">
                <a:latin typeface="微软雅黑" pitchFamily="34" charset="-122"/>
                <a:ea typeface="微软雅黑" pitchFamily="34" charset="-122"/>
              </a:rPr>
              <a:t>会自动删除文字内容中的多余空格，不管文字中有多少空格，都被视做一个空格。</a:t>
            </a:r>
            <a:endParaRPr lang="en-US" altLang="zh-CN" sz="2000" smtClean="0">
              <a:latin typeface="微软雅黑" pitchFamily="34" charset="-122"/>
              <a:ea typeface="微软雅黑" pitchFamily="34" charset="-122"/>
            </a:endParaRPr>
          </a:p>
          <a:p>
            <a:pPr marL="342900" lvl="1" indent="-342900">
              <a:buClr>
                <a:schemeClr val="accent1"/>
              </a:buClr>
              <a:buFont typeface="Arial" charset="0"/>
              <a:buNone/>
            </a:pPr>
            <a:endParaRPr lang="en-US" altLang="zh-CN" sz="2000" smtClean="0"/>
          </a:p>
          <a:p>
            <a:r>
              <a:rPr lang="zh-CN" altLang="en-US" smtClean="0">
                <a:ea typeface="宋体" pitchFamily="2" charset="-122"/>
              </a:rPr>
              <a:t>添加特殊符号</a:t>
            </a:r>
            <a:endParaRPr lang="en-US" altLang="zh-CN" smtClean="0">
              <a:ea typeface="宋体" pitchFamily="2" charset="-122"/>
            </a:endParaRPr>
          </a:p>
          <a:p>
            <a:pPr marL="342900" lvl="1" indent="-342900">
              <a:buClr>
                <a:schemeClr val="accent1"/>
              </a:buClr>
              <a:buFont typeface="Arial" charset="0"/>
              <a:buNone/>
            </a:pPr>
            <a:r>
              <a:rPr lang="en-US" altLang="zh-CN" sz="2000" smtClean="0">
                <a:latin typeface="微软雅黑" pitchFamily="34" charset="-122"/>
                <a:ea typeface="微软雅黑" pitchFamily="34" charset="-122"/>
              </a:rPr>
              <a:t>     &amp;amp;…..&amp;copy;</a:t>
            </a:r>
          </a:p>
          <a:p>
            <a:pPr marL="342900" lvl="1" indent="-342900">
              <a:buClr>
                <a:schemeClr val="accent1"/>
              </a:buClr>
              <a:buFont typeface="Arial" charset="0"/>
              <a:buNone/>
            </a:pPr>
            <a:r>
              <a:rPr lang="zh-CN" altLang="en-US" sz="2000" smtClean="0">
                <a:latin typeface="微软雅黑" pitchFamily="34" charset="-122"/>
                <a:ea typeface="微软雅黑" pitchFamily="34" charset="-122"/>
              </a:rPr>
              <a:t>     特殊符号和空格一样，也是通过在</a:t>
            </a:r>
            <a:r>
              <a:rPr lang="en-US" altLang="zh-CN" sz="2000" smtClean="0">
                <a:latin typeface="微软雅黑" pitchFamily="34" charset="-122"/>
                <a:ea typeface="微软雅黑" pitchFamily="34" charset="-122"/>
              </a:rPr>
              <a:t>HTML</a:t>
            </a:r>
            <a:r>
              <a:rPr lang="zh-CN" altLang="en-US" sz="2000" smtClean="0">
                <a:latin typeface="微软雅黑" pitchFamily="34" charset="-122"/>
                <a:ea typeface="微软雅黑" pitchFamily="34" charset="-122"/>
              </a:rPr>
              <a:t>文件中输入符号代码来添加。使用特殊符号可以将键盘上没有的字符输出出来。</a:t>
            </a:r>
          </a:p>
          <a:p>
            <a:pPr marL="342900" lvl="1" indent="-342900">
              <a:buClr>
                <a:schemeClr val="accent1"/>
              </a:buClr>
              <a:buFont typeface="Arial" charset="0"/>
              <a:buNone/>
            </a:pPr>
            <a:endParaRPr lang="en-US" altLang="zh-CN" sz="2000" smtClean="0">
              <a:latin typeface="微软雅黑" pitchFamily="34" charset="-122"/>
              <a:ea typeface="微软雅黑" pitchFamily="34" charset="-122"/>
            </a:endParaRPr>
          </a:p>
          <a:p>
            <a:endParaRPr lang="en-US" altLang="zh-CN" smtClean="0">
              <a:ea typeface="宋体" pitchFamily="2" charset="-122"/>
            </a:endParaRPr>
          </a:p>
          <a:p>
            <a:endParaRPr lang="en-US" altLang="zh-CN" smtClean="0">
              <a:ea typeface="宋体" pitchFamily="2" charset="-122"/>
            </a:endParaRPr>
          </a:p>
          <a:p>
            <a:endParaRPr lang="en-US" altLang="zh-CN" smtClean="0">
              <a:ea typeface="宋体" pitchFamily="2" charset="-122"/>
            </a:endParaRPr>
          </a:p>
          <a:p>
            <a:pPr marL="342900" lvl="1" indent="-342900">
              <a:buClr>
                <a:schemeClr val="accent1"/>
              </a:buClr>
              <a:buFont typeface="Arial" charset="0"/>
              <a:buNone/>
            </a:pPr>
            <a:r>
              <a:rPr lang="en-US" altLang="zh-CN" sz="2000" smtClean="0">
                <a:latin typeface="微软雅黑" pitchFamily="34" charset="-122"/>
                <a:ea typeface="微软雅黑" pitchFamily="34" charset="-122"/>
              </a:rPr>
              <a:t>  </a:t>
            </a:r>
            <a:endParaRPr lang="zh-CN" altLang="en-US" sz="2000" smtClean="0">
              <a:latin typeface="微软雅黑" pitchFamily="34" charset="-122"/>
              <a:ea typeface="微软雅黑" pitchFamily="34" charset="-122"/>
            </a:endParaRPr>
          </a:p>
          <a:p>
            <a:endParaRPr lang="en-US" altLang="zh-CN" smtClean="0">
              <a:ea typeface="宋体" pitchFamily="2" charset="-122"/>
            </a:endParaRPr>
          </a:p>
          <a:p>
            <a:endParaRPr lang="en-US" altLang="zh-CN" smtClean="0">
              <a:ea typeface="宋体" pitchFamily="2" charset="-122"/>
            </a:endParaRPr>
          </a:p>
          <a:p>
            <a:endParaRPr lang="en-US" altLang="zh-CN" smtClean="0">
              <a:ea typeface="宋体" pitchFamily="2" charset="-122"/>
            </a:endParaRPr>
          </a:p>
          <a:p>
            <a:pPr>
              <a:buFont typeface="Wingdings" pitchFamily="2" charset="2"/>
              <a:buNone/>
            </a:pPr>
            <a:endParaRPr lang="en-US" altLang="zh-CN" smtClean="0">
              <a:ea typeface="宋体" pitchFamily="2" charset="-122"/>
            </a:endParaRPr>
          </a:p>
          <a:p>
            <a:pPr>
              <a:buFont typeface="Wingdings" pitchFamily="2" charset="2"/>
              <a:buNone/>
            </a:pPr>
            <a:endParaRPr lang="zh-CN" altLang="en-US" smtClean="0">
              <a:ea typeface="宋体" pitchFamily="2" charset="-122"/>
            </a:endParaRP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2"/>
          <p:cNvSpPr>
            <a:spLocks noGrp="1"/>
          </p:cNvSpPr>
          <p:nvPr>
            <p:ph idx="1"/>
          </p:nvPr>
        </p:nvSpPr>
        <p:spPr/>
        <p:txBody>
          <a:bodyPr/>
          <a:lstStyle/>
          <a:p>
            <a:r>
              <a:rPr lang="zh-CN" altLang="en-US" smtClean="0">
                <a:ea typeface="宋体" pitchFamily="2" charset="-122"/>
              </a:rPr>
              <a:t>文字样式</a:t>
            </a:r>
            <a:endParaRPr lang="en-US" altLang="zh-CN" smtClean="0">
              <a:ea typeface="宋体" pitchFamily="2" charset="-122"/>
            </a:endParaRPr>
          </a:p>
          <a:p>
            <a:pPr marL="342900" lvl="1" indent="-342900">
              <a:buClr>
                <a:schemeClr val="accent1"/>
              </a:buClr>
              <a:buFont typeface="Arial" charset="0"/>
              <a:buNone/>
            </a:pPr>
            <a:r>
              <a:rPr lang="en-US" altLang="zh-CN" sz="2000" smtClean="0">
                <a:latin typeface="微软雅黑" pitchFamily="34" charset="-122"/>
                <a:ea typeface="微软雅黑" pitchFamily="34" charset="-122"/>
              </a:rPr>
              <a:t>&lt;font face=" " size=" " color=" " &gt;…&lt;/font&gt;</a:t>
            </a:r>
          </a:p>
          <a:p>
            <a:pPr marL="342900" lvl="1" indent="-342900">
              <a:buClr>
                <a:schemeClr val="accent1"/>
              </a:buClr>
              <a:buFont typeface="Arial" charset="0"/>
              <a:buNone/>
            </a:pPr>
            <a:endParaRPr lang="zh-CN" altLang="en-US" sz="2000" smtClean="0">
              <a:latin typeface="微软雅黑" pitchFamily="34" charset="-122"/>
              <a:ea typeface="微软雅黑" pitchFamily="34" charset="-122"/>
            </a:endParaRPr>
          </a:p>
          <a:p>
            <a:r>
              <a:rPr lang="zh-CN" altLang="en-US" smtClean="0">
                <a:ea typeface="宋体" pitchFamily="2" charset="-122"/>
              </a:rPr>
              <a:t>粗体、斜体、下划线</a:t>
            </a:r>
            <a:endParaRPr lang="en-US" altLang="zh-CN" smtClean="0">
              <a:ea typeface="宋体" pitchFamily="2" charset="-122"/>
            </a:endParaRPr>
          </a:p>
          <a:p>
            <a:pPr marL="342900" lvl="1" indent="-342900" eaLnBrk="1" hangingPunct="1">
              <a:buFont typeface="Arial" charset="0"/>
              <a:buNone/>
            </a:pPr>
            <a:r>
              <a:rPr lang="en-US" altLang="zh-CN" sz="2000" smtClean="0">
                <a:latin typeface="微软雅黑" pitchFamily="34" charset="-122"/>
                <a:ea typeface="微软雅黑" pitchFamily="34" charset="-122"/>
              </a:rPr>
              <a:t>&lt;b&gt;…&lt;/b&gt;</a:t>
            </a:r>
          </a:p>
          <a:p>
            <a:pPr marL="342900" lvl="1" indent="-342900" eaLnBrk="1" hangingPunct="1">
              <a:buFont typeface="Arial" charset="0"/>
              <a:buNone/>
            </a:pPr>
            <a:r>
              <a:rPr lang="en-US" altLang="zh-CN" sz="2000" smtClean="0">
                <a:latin typeface="微软雅黑" pitchFamily="34" charset="-122"/>
                <a:ea typeface="微软雅黑" pitchFamily="34" charset="-122"/>
              </a:rPr>
              <a:t>&lt;i&gt;…&lt;/i&gt;</a:t>
            </a:r>
          </a:p>
          <a:p>
            <a:pPr marL="342900" lvl="1" indent="-342900" eaLnBrk="1" hangingPunct="1">
              <a:buFont typeface="Arial" charset="0"/>
              <a:buNone/>
            </a:pPr>
            <a:r>
              <a:rPr lang="en-US" altLang="zh-CN" sz="2000" smtClean="0">
                <a:latin typeface="微软雅黑" pitchFamily="34" charset="-122"/>
                <a:ea typeface="微软雅黑" pitchFamily="34" charset="-122"/>
              </a:rPr>
              <a:t>&lt;u&gt;…&lt;/u&gt;</a:t>
            </a:r>
          </a:p>
          <a:p>
            <a:pPr marL="342900" lvl="1" indent="-342900" eaLnBrk="1" hangingPunct="1">
              <a:buFont typeface="Arial" charset="0"/>
              <a:buNone/>
            </a:pPr>
            <a:endParaRPr lang="zh-CN" altLang="en-US" sz="2000" smtClean="0">
              <a:latin typeface="微软雅黑" pitchFamily="34" charset="-122"/>
              <a:ea typeface="微软雅黑" pitchFamily="34" charset="-122"/>
            </a:endParaRPr>
          </a:p>
          <a:p>
            <a:r>
              <a:rPr lang="zh-CN" altLang="en-US" smtClean="0">
                <a:ea typeface="宋体" pitchFamily="2" charset="-122"/>
              </a:rPr>
              <a:t>删除线</a:t>
            </a:r>
            <a:endParaRPr lang="en-US" altLang="zh-CN" smtClean="0">
              <a:ea typeface="宋体" pitchFamily="2" charset="-122"/>
            </a:endParaRPr>
          </a:p>
          <a:p>
            <a:pPr marL="342900" lvl="1" indent="-342900">
              <a:buClr>
                <a:schemeClr val="accent1"/>
              </a:buClr>
              <a:buFont typeface="Arial" charset="0"/>
              <a:buNone/>
            </a:pPr>
            <a:r>
              <a:rPr lang="en-US" altLang="zh-CN" sz="2000" smtClean="0">
                <a:latin typeface="微软雅黑" pitchFamily="34" charset="-122"/>
                <a:ea typeface="微软雅黑" pitchFamily="34" charset="-122"/>
              </a:rPr>
              <a:t>    &lt;del&gt;…&lt;/del&gt;</a:t>
            </a:r>
          </a:p>
          <a:p>
            <a:endParaRPr lang="en-US" altLang="zh-CN" smtClean="0">
              <a:ea typeface="宋体" pitchFamily="2" charset="-122"/>
            </a:endParaRPr>
          </a:p>
          <a:p>
            <a:endParaRPr lang="en-US" altLang="zh-CN" smtClean="0">
              <a:ea typeface="宋体" pitchFamily="2" charset="-122"/>
            </a:endParaRPr>
          </a:p>
          <a:p>
            <a:endParaRPr lang="zh-CN" altLang="en-US" smtClean="0">
              <a:ea typeface="宋体" pitchFamily="2" charset="-122"/>
            </a:endParaRPr>
          </a:p>
        </p:txBody>
      </p:sp>
      <p:sp>
        <p:nvSpPr>
          <p:cNvPr id="30723" name="标题 1"/>
          <p:cNvSpPr>
            <a:spLocks noGrp="1"/>
          </p:cNvSpPr>
          <p:nvPr>
            <p:ph type="title"/>
          </p:nvPr>
        </p:nvSpPr>
        <p:spPr/>
        <p:txBody>
          <a:bodyPr/>
          <a:lstStyle/>
          <a:p>
            <a:r>
              <a:rPr lang="zh-CN" altLang="en-US" smtClean="0">
                <a:latin typeface="微软雅黑" pitchFamily="34" charset="-122"/>
                <a:ea typeface="微软雅黑" pitchFamily="34" charset="-122"/>
              </a:rPr>
              <a:t>文字与段落标记</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ph type="title"/>
          </p:nvPr>
        </p:nvSpPr>
        <p:spPr/>
        <p:txBody>
          <a:bodyPr/>
          <a:lstStyle/>
          <a:p>
            <a:pPr eaLnBrk="1" hangingPunct="1"/>
            <a:r>
              <a:rPr lang="zh-CN" altLang="zh-CN" smtClean="0">
                <a:ea typeface="宋体" pitchFamily="2" charset="-122"/>
              </a:rPr>
              <a:t>考评方法</a:t>
            </a:r>
          </a:p>
        </p:txBody>
      </p:sp>
      <p:sp>
        <p:nvSpPr>
          <p:cNvPr id="7171" name="Rectangle 3"/>
          <p:cNvSpPr>
            <a:spLocks noChangeArrowheads="1"/>
          </p:cNvSpPr>
          <p:nvPr>
            <p:ph type="body" idx="1"/>
          </p:nvPr>
        </p:nvSpPr>
        <p:spPr/>
        <p:txBody>
          <a:bodyPr/>
          <a:lstStyle/>
          <a:p>
            <a:r>
              <a:rPr lang="zh-CN" altLang="zh-CN" dirty="0" smtClean="0">
                <a:ea typeface="宋体" pitchFamily="2" charset="-122"/>
              </a:rPr>
              <a:t>考核方式：大作业</a:t>
            </a:r>
          </a:p>
          <a:p>
            <a:r>
              <a:rPr lang="zh-CN" altLang="zh-CN" dirty="0" smtClean="0">
                <a:ea typeface="宋体" pitchFamily="2" charset="-122"/>
              </a:rPr>
              <a:t>各教学环节占总学分比例：</a:t>
            </a:r>
            <a:endParaRPr lang="en-US" altLang="zh-CN" dirty="0" smtClean="0">
              <a:ea typeface="宋体" pitchFamily="2" charset="-122"/>
            </a:endParaRPr>
          </a:p>
          <a:p>
            <a:pPr lvl="1"/>
            <a:r>
              <a:rPr lang="zh-CN" altLang="zh-CN" dirty="0" smtClean="0"/>
              <a:t>平时</a:t>
            </a:r>
            <a:r>
              <a:rPr lang="en-US" altLang="zh-CN" dirty="0" smtClean="0"/>
              <a:t>20%</a:t>
            </a:r>
            <a:r>
              <a:rPr lang="zh-CN" altLang="en-US" dirty="0" smtClean="0"/>
              <a:t>（包括考勤、上机、实验报告）</a:t>
            </a:r>
            <a:endParaRPr lang="en-US" altLang="zh-CN" dirty="0" smtClean="0"/>
          </a:p>
          <a:p>
            <a:pPr lvl="1"/>
            <a:r>
              <a:rPr lang="zh-CN" altLang="en-US" dirty="0" smtClean="0"/>
              <a:t>网络学习成绩</a:t>
            </a:r>
            <a:r>
              <a:rPr lang="en-US" altLang="zh-CN" dirty="0" smtClean="0"/>
              <a:t>10</a:t>
            </a:r>
            <a:r>
              <a:rPr lang="en-US" altLang="zh-CN" dirty="0" smtClean="0"/>
              <a:t>%</a:t>
            </a:r>
            <a:r>
              <a:rPr lang="zh-CN" altLang="en-US" dirty="0" smtClean="0"/>
              <a:t>，依据：是否获取证书</a:t>
            </a:r>
            <a:endParaRPr lang="en-US" altLang="zh-CN" dirty="0" smtClean="0"/>
          </a:p>
          <a:p>
            <a:pPr lvl="1"/>
            <a:r>
              <a:rPr lang="zh-CN" altLang="zh-CN" dirty="0" smtClean="0"/>
              <a:t>期末大作业</a:t>
            </a:r>
            <a:r>
              <a:rPr lang="en-US" altLang="zh-CN" dirty="0" smtClean="0"/>
              <a:t>70%</a:t>
            </a:r>
            <a:r>
              <a:rPr lang="zh-CN" altLang="en-US" dirty="0" smtClean="0"/>
              <a:t>（系统演示及答辩</a:t>
            </a:r>
            <a:r>
              <a:rPr lang="en-US" altLang="zh-CN" dirty="0" smtClean="0"/>
              <a:t>40%</a:t>
            </a:r>
            <a:r>
              <a:rPr lang="zh-CN" altLang="en-US" dirty="0" smtClean="0"/>
              <a:t>、报告</a:t>
            </a:r>
            <a:r>
              <a:rPr lang="en-US" altLang="zh-CN" dirty="0" smtClean="0"/>
              <a:t>30%</a:t>
            </a:r>
            <a:r>
              <a:rPr lang="zh-CN" altLang="en-US" dirty="0" smtClean="0"/>
              <a:t>）</a:t>
            </a:r>
            <a:endParaRPr lang="zh-CN" altLang="zh-CN" dirty="0" smtClean="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2"/>
          <p:cNvSpPr>
            <a:spLocks noGrp="1"/>
          </p:cNvSpPr>
          <p:nvPr>
            <p:ph idx="1"/>
          </p:nvPr>
        </p:nvSpPr>
        <p:spPr/>
        <p:txBody>
          <a:bodyPr/>
          <a:lstStyle/>
          <a:p>
            <a:r>
              <a:rPr lang="zh-CN" altLang="en-US" dirty="0" smtClean="0">
                <a:ea typeface="宋体" pitchFamily="2" charset="-122"/>
              </a:rPr>
              <a:t>上标、下标</a:t>
            </a:r>
            <a:endParaRPr lang="en-US" altLang="zh-CN" dirty="0" smtClean="0">
              <a:ea typeface="宋体" pitchFamily="2" charset="-122"/>
            </a:endParaRPr>
          </a:p>
          <a:p>
            <a:pPr lvl="1" eaLnBrk="1" hangingPunct="1">
              <a:buFont typeface="Arial" charset="0"/>
              <a:buNone/>
            </a:pPr>
            <a:r>
              <a:rPr lang="en-US" altLang="zh-CN" sz="2000" dirty="0" smtClean="0">
                <a:latin typeface="微软雅黑" pitchFamily="34" charset="-122"/>
                <a:ea typeface="微软雅黑" pitchFamily="34" charset="-122"/>
              </a:rPr>
              <a:t>&lt;sup&gt;…&lt;/sup&gt;</a:t>
            </a:r>
          </a:p>
          <a:p>
            <a:pPr lvl="1" eaLnBrk="1" hangingPunct="1">
              <a:buFont typeface="Arial" charset="0"/>
              <a:buNone/>
            </a:pPr>
            <a:r>
              <a:rPr lang="en-US" altLang="zh-CN" sz="2000" dirty="0" smtClean="0">
                <a:latin typeface="微软雅黑" pitchFamily="34" charset="-122"/>
                <a:ea typeface="微软雅黑" pitchFamily="34" charset="-122"/>
              </a:rPr>
              <a:t>&lt;sub&gt;…&lt;/sub&gt;</a:t>
            </a:r>
            <a:endParaRPr lang="zh-CN" altLang="en-US" sz="2000" dirty="0" smtClean="0">
              <a:latin typeface="微软雅黑" pitchFamily="34" charset="-122"/>
              <a:ea typeface="微软雅黑" pitchFamily="34" charset="-122"/>
            </a:endParaRPr>
          </a:p>
          <a:p>
            <a:endParaRPr lang="en-US" altLang="zh-CN" dirty="0" smtClean="0">
              <a:ea typeface="宋体" pitchFamily="2" charset="-122"/>
            </a:endParaRPr>
          </a:p>
          <a:p>
            <a:r>
              <a:rPr lang="zh-CN" altLang="en-US" dirty="0" smtClean="0">
                <a:ea typeface="宋体" pitchFamily="2" charset="-122"/>
              </a:rPr>
              <a:t>设置文字标注</a:t>
            </a:r>
            <a:endParaRPr lang="en-US" altLang="zh-CN" dirty="0" smtClean="0">
              <a:ea typeface="宋体" pitchFamily="2" charset="-122"/>
            </a:endParaRPr>
          </a:p>
          <a:p>
            <a:pPr lvl="1" eaLnBrk="1" hangingPunct="1">
              <a:buFont typeface="Arial" charset="0"/>
              <a:buNone/>
            </a:pPr>
            <a:r>
              <a:rPr lang="en-US" altLang="zh-CN" sz="2000" dirty="0" smtClean="0">
                <a:latin typeface="微软雅黑" pitchFamily="34" charset="-122"/>
                <a:ea typeface="微软雅黑" pitchFamily="34" charset="-122"/>
              </a:rPr>
              <a:t>&lt;ruby&gt;</a:t>
            </a:r>
            <a:r>
              <a:rPr lang="zh-CN" altLang="en-US" sz="2000" dirty="0" smtClean="0">
                <a:latin typeface="微软雅黑" pitchFamily="34" charset="-122"/>
                <a:ea typeface="微软雅黑" pitchFamily="34" charset="-122"/>
              </a:rPr>
              <a:t>被说明文字</a:t>
            </a:r>
          </a:p>
          <a:p>
            <a:pPr lvl="1" eaLnBrk="1" hangingPunct="1">
              <a:buFont typeface="Arial" charset="0"/>
              <a:buNone/>
            </a:pPr>
            <a:r>
              <a:rPr lang="en-US" altLang="zh-CN" sz="2000" dirty="0" smtClean="0">
                <a:latin typeface="微软雅黑" pitchFamily="34" charset="-122"/>
                <a:ea typeface="微软雅黑" pitchFamily="34" charset="-122"/>
              </a:rPr>
              <a:t>&lt;</a:t>
            </a:r>
            <a:r>
              <a:rPr lang="en-US" altLang="zh-CN" sz="2000" dirty="0" err="1" smtClean="0">
                <a:latin typeface="微软雅黑" pitchFamily="34" charset="-122"/>
                <a:ea typeface="微软雅黑" pitchFamily="34" charset="-122"/>
              </a:rPr>
              <a:t>rt</a:t>
            </a:r>
            <a:r>
              <a:rPr lang="en-US" altLang="zh-CN" sz="2000" dirty="0" smtClean="0">
                <a:latin typeface="微软雅黑" pitchFamily="34" charset="-122"/>
                <a:ea typeface="微软雅黑" pitchFamily="34" charset="-122"/>
              </a:rPr>
              <a:t>&gt;</a:t>
            </a:r>
            <a:r>
              <a:rPr lang="zh-CN" altLang="en-US" sz="2000" dirty="0" smtClean="0">
                <a:latin typeface="微软雅黑" pitchFamily="34" charset="-122"/>
                <a:ea typeface="微软雅黑" pitchFamily="34" charset="-122"/>
              </a:rPr>
              <a:t>文字的标注</a:t>
            </a:r>
            <a:r>
              <a:rPr lang="en-US" altLang="zh-CN" sz="2000" dirty="0" smtClean="0">
                <a:latin typeface="微软雅黑" pitchFamily="34" charset="-122"/>
                <a:ea typeface="微软雅黑" pitchFamily="34" charset="-122"/>
              </a:rPr>
              <a:t>&lt;/</a:t>
            </a:r>
            <a:r>
              <a:rPr lang="en-US" altLang="zh-CN" sz="2000" dirty="0" err="1" smtClean="0">
                <a:latin typeface="微软雅黑" pitchFamily="34" charset="-122"/>
                <a:ea typeface="微软雅黑" pitchFamily="34" charset="-122"/>
              </a:rPr>
              <a:t>rt</a:t>
            </a:r>
            <a:r>
              <a:rPr lang="en-US" altLang="zh-CN" sz="2000" dirty="0" smtClean="0">
                <a:latin typeface="微软雅黑" pitchFamily="34" charset="-122"/>
                <a:ea typeface="微软雅黑" pitchFamily="34" charset="-122"/>
              </a:rPr>
              <a:t>&gt;</a:t>
            </a:r>
          </a:p>
          <a:p>
            <a:pPr lvl="1" eaLnBrk="1" hangingPunct="1">
              <a:buFont typeface="Arial" charset="0"/>
              <a:buNone/>
            </a:pPr>
            <a:r>
              <a:rPr lang="en-US" altLang="zh-CN" sz="2000" dirty="0" smtClean="0">
                <a:latin typeface="微软雅黑" pitchFamily="34" charset="-122"/>
                <a:ea typeface="微软雅黑" pitchFamily="34" charset="-122"/>
              </a:rPr>
              <a:t>&lt;</a:t>
            </a:r>
            <a:r>
              <a:rPr lang="en-US" altLang="zh-CN"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ruby</a:t>
            </a:r>
            <a:r>
              <a:rPr lang="en-US" altLang="zh-CN" sz="2000" dirty="0" smtClean="0">
                <a:latin typeface="微软雅黑" pitchFamily="34" charset="-122"/>
                <a:ea typeface="微软雅黑" pitchFamily="34" charset="-122"/>
              </a:rPr>
              <a:t>&gt;</a:t>
            </a:r>
          </a:p>
          <a:p>
            <a:pPr lvl="1" eaLnBrk="1" hangingPunct="1">
              <a:buFont typeface="Arial" charset="0"/>
              <a:buNone/>
            </a:pPr>
            <a:endParaRPr lang="zh-CN" altLang="en-US" sz="2000" dirty="0" smtClean="0">
              <a:latin typeface="微软雅黑" pitchFamily="34" charset="-122"/>
              <a:ea typeface="微软雅黑" pitchFamily="34" charset="-122"/>
            </a:endParaRPr>
          </a:p>
          <a:p>
            <a:r>
              <a:rPr lang="zh-CN" altLang="en-US" dirty="0" smtClean="0">
                <a:ea typeface="宋体" pitchFamily="2" charset="-122"/>
              </a:rPr>
              <a:t>地址文字</a:t>
            </a:r>
            <a:r>
              <a:rPr lang="en-US" altLang="zh-CN" dirty="0" smtClean="0">
                <a:ea typeface="宋体" pitchFamily="2" charset="-122"/>
              </a:rPr>
              <a:t>&lt;address&gt;</a:t>
            </a:r>
          </a:p>
          <a:p>
            <a:pPr lvl="1">
              <a:buClr>
                <a:schemeClr val="accent1"/>
              </a:buClr>
              <a:buFont typeface="Arial" charset="0"/>
              <a:buNone/>
            </a:pPr>
            <a:r>
              <a:rPr lang="en-US" altLang="zh-CN" sz="2000" dirty="0" smtClean="0">
                <a:latin typeface="微软雅黑" pitchFamily="34" charset="-122"/>
                <a:ea typeface="微软雅黑" pitchFamily="34" charset="-122"/>
              </a:rPr>
              <a:t>  &lt;address&gt;…&lt;/address&gt;</a:t>
            </a:r>
            <a:endParaRPr lang="zh-CN" altLang="en-US" sz="2000" dirty="0" smtClean="0">
              <a:latin typeface="微软雅黑" pitchFamily="34" charset="-122"/>
              <a:ea typeface="微软雅黑" pitchFamily="34" charset="-122"/>
            </a:endParaRPr>
          </a:p>
          <a:p>
            <a:pPr>
              <a:buFont typeface="Wingdings" pitchFamily="2" charset="2"/>
              <a:buNone/>
            </a:pPr>
            <a:endParaRPr lang="en-US" altLang="zh-CN" dirty="0" smtClean="0">
              <a:ea typeface="宋体" pitchFamily="2" charset="-122"/>
            </a:endParaRPr>
          </a:p>
          <a:p>
            <a:endParaRPr lang="zh-CN" altLang="en-US" dirty="0" smtClean="0">
              <a:ea typeface="宋体" pitchFamily="2" charset="-122"/>
            </a:endParaRPr>
          </a:p>
        </p:txBody>
      </p:sp>
      <p:sp>
        <p:nvSpPr>
          <p:cNvPr id="31747" name="标题 1"/>
          <p:cNvSpPr>
            <a:spLocks noGrp="1"/>
          </p:cNvSpPr>
          <p:nvPr>
            <p:ph type="title"/>
          </p:nvPr>
        </p:nvSpPr>
        <p:spPr/>
        <p:txBody>
          <a:bodyPr/>
          <a:lstStyle/>
          <a:p>
            <a:r>
              <a:rPr lang="zh-CN" altLang="en-US" smtClean="0">
                <a:latin typeface="微软雅黑" pitchFamily="34" charset="-122"/>
                <a:ea typeface="微软雅黑" pitchFamily="34" charset="-122"/>
              </a:rPr>
              <a:t>文字与段落标记</a:t>
            </a: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2"/>
          <p:cNvSpPr>
            <a:spLocks noGrp="1"/>
          </p:cNvSpPr>
          <p:nvPr>
            <p:ph idx="1"/>
          </p:nvPr>
        </p:nvSpPr>
        <p:spPr/>
        <p:txBody>
          <a:bodyPr/>
          <a:lstStyle/>
          <a:p>
            <a:r>
              <a:rPr lang="zh-CN" altLang="en-US" smtClean="0">
                <a:ea typeface="宋体" pitchFamily="2" charset="-122"/>
              </a:rPr>
              <a:t>设置等宽文字</a:t>
            </a:r>
            <a:endParaRPr lang="en-US" altLang="zh-CN" smtClean="0">
              <a:ea typeface="宋体" pitchFamily="2" charset="-122"/>
            </a:endParaRPr>
          </a:p>
          <a:p>
            <a:pPr marL="342900" lvl="1" indent="-342900">
              <a:buClr>
                <a:schemeClr val="accent1"/>
              </a:buClr>
              <a:buFont typeface="Arial" charset="0"/>
              <a:buNone/>
            </a:pPr>
            <a:r>
              <a:rPr lang="en-US" altLang="zh-CN" sz="2000" smtClean="0">
                <a:latin typeface="微软雅黑" pitchFamily="34" charset="-122"/>
                <a:ea typeface="微软雅黑" pitchFamily="34" charset="-122"/>
              </a:rPr>
              <a:t>    &lt;tt&gt;…&lt;/tt&gt;</a:t>
            </a:r>
          </a:p>
          <a:p>
            <a:pPr marL="342900" lvl="1" indent="-342900">
              <a:buClr>
                <a:schemeClr val="accent1"/>
              </a:buClr>
              <a:buFont typeface="Arial" charset="0"/>
              <a:buNone/>
            </a:pPr>
            <a:endParaRPr lang="zh-CN" altLang="en-US" sz="2000" smtClean="0">
              <a:latin typeface="微软雅黑" pitchFamily="34" charset="-122"/>
              <a:ea typeface="微软雅黑" pitchFamily="34" charset="-122"/>
            </a:endParaRPr>
          </a:p>
          <a:p>
            <a:r>
              <a:rPr lang="zh-CN" altLang="en-US" smtClean="0">
                <a:ea typeface="宋体" pitchFamily="2" charset="-122"/>
              </a:rPr>
              <a:t>段落标记</a:t>
            </a:r>
            <a:endParaRPr lang="en-US" altLang="zh-CN" smtClean="0">
              <a:ea typeface="宋体" pitchFamily="2" charset="-122"/>
            </a:endParaRPr>
          </a:p>
          <a:p>
            <a:pPr marL="342900" lvl="1" indent="-342900">
              <a:buClr>
                <a:schemeClr val="accent1"/>
              </a:buClr>
              <a:buFont typeface="Arial" charset="0"/>
              <a:buNone/>
            </a:pPr>
            <a:r>
              <a:rPr lang="en-US" altLang="zh-CN" sz="2000" smtClean="0">
                <a:latin typeface="微软雅黑" pitchFamily="34" charset="-122"/>
                <a:ea typeface="微软雅黑" pitchFamily="34" charset="-122"/>
              </a:rPr>
              <a:t>    &lt;p&gt;…&lt;/p&gt;</a:t>
            </a:r>
          </a:p>
          <a:p>
            <a:pPr marL="342900" lvl="1" indent="-342900">
              <a:buClr>
                <a:schemeClr val="accent1"/>
              </a:buClr>
              <a:buFont typeface="Arial" charset="0"/>
              <a:buNone/>
            </a:pPr>
            <a:endParaRPr lang="zh-CN" altLang="en-US" sz="2000" smtClean="0">
              <a:latin typeface="微软雅黑" pitchFamily="34" charset="-122"/>
              <a:ea typeface="微软雅黑" pitchFamily="34" charset="-122"/>
            </a:endParaRPr>
          </a:p>
          <a:p>
            <a:r>
              <a:rPr lang="zh-CN" altLang="en-US" smtClean="0">
                <a:ea typeface="宋体" pitchFamily="2" charset="-122"/>
              </a:rPr>
              <a:t>换行标记</a:t>
            </a:r>
            <a:endParaRPr lang="en-US" altLang="zh-CN" smtClean="0">
              <a:ea typeface="宋体" pitchFamily="2" charset="-122"/>
            </a:endParaRPr>
          </a:p>
          <a:p>
            <a:pPr marL="342900" lvl="1" indent="-342900">
              <a:buClr>
                <a:schemeClr val="accent1"/>
              </a:buClr>
              <a:buFont typeface="Arial" charset="0"/>
              <a:buNone/>
            </a:pPr>
            <a:r>
              <a:rPr lang="en-US" altLang="zh-CN" sz="2000" smtClean="0">
                <a:latin typeface="微软雅黑" pitchFamily="34" charset="-122"/>
                <a:ea typeface="微软雅黑" pitchFamily="34" charset="-122"/>
              </a:rPr>
              <a:t>    &lt;br&gt;</a:t>
            </a:r>
          </a:p>
          <a:p>
            <a:pPr marL="342900" lvl="1" indent="-342900">
              <a:buClr>
                <a:schemeClr val="accent1"/>
              </a:buClr>
              <a:buFont typeface="Arial" charset="0"/>
              <a:buNone/>
            </a:pPr>
            <a:endParaRPr lang="en-US" altLang="zh-CN" sz="2000" smtClean="0">
              <a:latin typeface="微软雅黑" pitchFamily="34" charset="-122"/>
              <a:ea typeface="微软雅黑" pitchFamily="34" charset="-122"/>
            </a:endParaRPr>
          </a:p>
          <a:p>
            <a:r>
              <a:rPr lang="zh-CN" altLang="en-US" smtClean="0">
                <a:ea typeface="宋体" pitchFamily="2" charset="-122"/>
              </a:rPr>
              <a:t>居中标记</a:t>
            </a:r>
            <a:endParaRPr lang="en-US" altLang="zh-CN" smtClean="0">
              <a:ea typeface="宋体" pitchFamily="2" charset="-122"/>
            </a:endParaRPr>
          </a:p>
          <a:p>
            <a:pPr marL="342900" lvl="1" indent="-342900">
              <a:buClr>
                <a:schemeClr val="accent1"/>
              </a:buClr>
              <a:buFont typeface="Arial" charset="0"/>
              <a:buNone/>
            </a:pPr>
            <a:r>
              <a:rPr lang="en-US" altLang="zh-CN" sz="2000" smtClean="0">
                <a:latin typeface="微软雅黑" pitchFamily="34" charset="-122"/>
                <a:ea typeface="微软雅黑" pitchFamily="34" charset="-122"/>
              </a:rPr>
              <a:t>&lt;center&gt;…&lt;/center&gt;</a:t>
            </a:r>
            <a:endParaRPr lang="zh-CN" altLang="en-US" sz="2000" smtClean="0">
              <a:latin typeface="微软雅黑" pitchFamily="34" charset="-122"/>
              <a:ea typeface="微软雅黑" pitchFamily="34" charset="-122"/>
            </a:endParaRPr>
          </a:p>
          <a:p>
            <a:endParaRPr lang="en-US" altLang="zh-CN" smtClean="0">
              <a:ea typeface="宋体" pitchFamily="2" charset="-122"/>
            </a:endParaRPr>
          </a:p>
          <a:p>
            <a:endParaRPr lang="en-US" altLang="zh-CN" smtClean="0">
              <a:ea typeface="宋体" pitchFamily="2" charset="-122"/>
            </a:endParaRPr>
          </a:p>
          <a:p>
            <a:pPr marL="342900" lvl="1" indent="-342900">
              <a:buClr>
                <a:schemeClr val="accent1"/>
              </a:buClr>
              <a:buFont typeface="Arial" charset="0"/>
              <a:buNone/>
            </a:pPr>
            <a:endParaRPr lang="en-US" altLang="zh-CN" sz="2000" smtClean="0">
              <a:latin typeface="微软雅黑" pitchFamily="34" charset="-122"/>
              <a:ea typeface="微软雅黑" pitchFamily="34" charset="-122"/>
            </a:endParaRPr>
          </a:p>
          <a:p>
            <a:endParaRPr lang="en-US" altLang="zh-CN" smtClean="0">
              <a:ea typeface="宋体" pitchFamily="2" charset="-122"/>
            </a:endParaRPr>
          </a:p>
          <a:p>
            <a:endParaRPr lang="zh-CN" altLang="en-US" smtClean="0">
              <a:ea typeface="宋体" pitchFamily="2" charset="-122"/>
            </a:endParaRPr>
          </a:p>
        </p:txBody>
      </p:sp>
      <p:sp>
        <p:nvSpPr>
          <p:cNvPr id="32771" name="标题 1"/>
          <p:cNvSpPr>
            <a:spLocks noGrp="1"/>
          </p:cNvSpPr>
          <p:nvPr>
            <p:ph type="title"/>
          </p:nvPr>
        </p:nvSpPr>
        <p:spPr/>
        <p:txBody>
          <a:bodyPr/>
          <a:lstStyle/>
          <a:p>
            <a:r>
              <a:rPr lang="zh-CN" altLang="en-US" smtClean="0">
                <a:latin typeface="微软雅黑" pitchFamily="34" charset="-122"/>
                <a:ea typeface="微软雅黑" pitchFamily="34" charset="-122"/>
              </a:rPr>
              <a:t>文字与段落标记</a:t>
            </a: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2"/>
          <p:cNvSpPr>
            <a:spLocks noGrp="1"/>
          </p:cNvSpPr>
          <p:nvPr>
            <p:ph idx="1"/>
          </p:nvPr>
        </p:nvSpPr>
        <p:spPr/>
        <p:txBody>
          <a:bodyPr/>
          <a:lstStyle/>
          <a:p>
            <a:r>
              <a:rPr lang="zh-CN" altLang="en-US" smtClean="0">
                <a:ea typeface="宋体" pitchFamily="2" charset="-122"/>
              </a:rPr>
              <a:t>水平分隔线</a:t>
            </a:r>
            <a:endParaRPr lang="en-US" altLang="zh-CN" smtClean="0">
              <a:ea typeface="宋体" pitchFamily="2" charset="-122"/>
            </a:endParaRPr>
          </a:p>
          <a:p>
            <a:pPr marL="342900" lvl="1" indent="-342900">
              <a:buClr>
                <a:schemeClr val="accent1"/>
              </a:buClr>
              <a:buFont typeface="Arial" charset="0"/>
              <a:buNone/>
            </a:pPr>
            <a:r>
              <a:rPr lang="en-US" altLang="zh-CN" sz="2000" smtClean="0">
                <a:latin typeface="微软雅黑" pitchFamily="34" charset="-122"/>
                <a:ea typeface="微软雅黑" pitchFamily="34" charset="-122"/>
              </a:rPr>
              <a:t>    &lt;hr width=" " size=" " color=" " align=" "&gt;</a:t>
            </a:r>
          </a:p>
          <a:p>
            <a:pPr marL="342900" lvl="1" indent="-342900">
              <a:buClr>
                <a:schemeClr val="accent1"/>
              </a:buClr>
              <a:buFont typeface="Wingdings" pitchFamily="2" charset="2"/>
              <a:buChar char="l"/>
            </a:pPr>
            <a:endParaRPr lang="zh-CN" altLang="en-US" sz="2000" smtClean="0">
              <a:latin typeface="微软雅黑" pitchFamily="34" charset="-122"/>
              <a:ea typeface="微软雅黑" pitchFamily="34" charset="-122"/>
            </a:endParaRPr>
          </a:p>
          <a:p>
            <a:r>
              <a:rPr lang="zh-CN" altLang="en-US" smtClean="0">
                <a:ea typeface="宋体" pitchFamily="2" charset="-122"/>
              </a:rPr>
              <a:t>预格式化标记</a:t>
            </a:r>
            <a:endParaRPr lang="en-US" altLang="zh-CN" smtClean="0">
              <a:ea typeface="宋体" pitchFamily="2" charset="-122"/>
            </a:endParaRPr>
          </a:p>
          <a:p>
            <a:pPr marL="342900" lvl="1" indent="-342900">
              <a:buClr>
                <a:schemeClr val="accent1"/>
              </a:buClr>
              <a:buFont typeface="Arial" charset="0"/>
              <a:buNone/>
            </a:pPr>
            <a:r>
              <a:rPr lang="en-US" altLang="zh-CN" sz="2000" smtClean="0">
                <a:latin typeface="微软雅黑" pitchFamily="34" charset="-122"/>
                <a:ea typeface="微软雅黑" pitchFamily="34" charset="-122"/>
              </a:rPr>
              <a:t>    &lt;pre&gt;…&lt;/pre&gt;</a:t>
            </a:r>
          </a:p>
          <a:p>
            <a:pPr marL="342900" lvl="1" indent="-342900">
              <a:buClr>
                <a:schemeClr val="accent1"/>
              </a:buClr>
              <a:buFont typeface="Wingdings" pitchFamily="2" charset="2"/>
              <a:buChar char="l"/>
            </a:pPr>
            <a:endParaRPr lang="zh-CN" altLang="en-US" sz="2000" smtClean="0">
              <a:latin typeface="微软雅黑" pitchFamily="34" charset="-122"/>
              <a:ea typeface="微软雅黑" pitchFamily="34" charset="-122"/>
            </a:endParaRPr>
          </a:p>
          <a:p>
            <a:r>
              <a:rPr lang="zh-CN" altLang="en-US" smtClean="0">
                <a:ea typeface="宋体" pitchFamily="2" charset="-122"/>
              </a:rPr>
              <a:t>设置段落缩进</a:t>
            </a:r>
            <a:endParaRPr lang="en-US" altLang="zh-CN" smtClean="0">
              <a:ea typeface="宋体" pitchFamily="2" charset="-122"/>
            </a:endParaRPr>
          </a:p>
          <a:p>
            <a:pPr marL="342900" lvl="1" indent="-342900">
              <a:buClr>
                <a:schemeClr val="accent1"/>
              </a:buClr>
              <a:buFont typeface="Arial" charset="0"/>
              <a:buNone/>
            </a:pPr>
            <a:r>
              <a:rPr lang="en-US" altLang="zh-CN" sz="2000" smtClean="0">
                <a:latin typeface="微软雅黑" pitchFamily="34" charset="-122"/>
                <a:ea typeface="微软雅黑" pitchFamily="34" charset="-122"/>
              </a:rPr>
              <a:t>    &lt;blockquote&gt;…&lt;/blockquote&gt;</a:t>
            </a:r>
            <a:endParaRPr lang="zh-CN" altLang="en-US" sz="2000" smtClean="0">
              <a:latin typeface="微软雅黑" pitchFamily="34" charset="-122"/>
              <a:ea typeface="微软雅黑" pitchFamily="34" charset="-122"/>
            </a:endParaRPr>
          </a:p>
          <a:p>
            <a:endParaRPr lang="en-US" altLang="zh-CN" smtClean="0">
              <a:ea typeface="宋体" pitchFamily="2" charset="-122"/>
            </a:endParaRPr>
          </a:p>
          <a:p>
            <a:endParaRPr lang="en-US" altLang="zh-CN" smtClean="0">
              <a:ea typeface="宋体" pitchFamily="2" charset="-122"/>
            </a:endParaRPr>
          </a:p>
          <a:p>
            <a:endParaRPr lang="zh-CN" altLang="en-US" smtClean="0">
              <a:ea typeface="宋体" pitchFamily="2" charset="-122"/>
            </a:endParaRPr>
          </a:p>
        </p:txBody>
      </p:sp>
      <p:sp>
        <p:nvSpPr>
          <p:cNvPr id="33795" name="标题 1"/>
          <p:cNvSpPr>
            <a:spLocks noGrp="1"/>
          </p:cNvSpPr>
          <p:nvPr>
            <p:ph type="title"/>
          </p:nvPr>
        </p:nvSpPr>
        <p:spPr/>
        <p:txBody>
          <a:bodyPr/>
          <a:lstStyle/>
          <a:p>
            <a:r>
              <a:rPr lang="zh-CN" altLang="en-US" smtClean="0">
                <a:latin typeface="微软雅黑" pitchFamily="34" charset="-122"/>
                <a:ea typeface="微软雅黑" pitchFamily="34" charset="-122"/>
              </a:rPr>
              <a:t>文字与段落标记</a:t>
            </a:r>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b="1" i="0" smtClean="0">
                <a:latin typeface="微软雅黑" pitchFamily="34" charset="-122"/>
                <a:ea typeface="微软雅黑" pitchFamily="34" charset="-122"/>
              </a:rPr>
              <a:t>列表简介</a:t>
            </a:r>
          </a:p>
        </p:txBody>
      </p:sp>
      <p:sp>
        <p:nvSpPr>
          <p:cNvPr id="34819" name="Rectangle 3"/>
          <p:cNvSpPr>
            <a:spLocks noGrp="1" noChangeArrowheads="1"/>
          </p:cNvSpPr>
          <p:nvPr>
            <p:ph type="body" sz="half" idx="1"/>
          </p:nvPr>
        </p:nvSpPr>
        <p:spPr>
          <a:xfrm>
            <a:off x="1763713" y="1484313"/>
            <a:ext cx="4968875" cy="647700"/>
          </a:xfrm>
        </p:spPr>
        <p:txBody>
          <a:bodyPr/>
          <a:lstStyle/>
          <a:p>
            <a:pPr algn="ctr" eaLnBrk="1" hangingPunct="1">
              <a:buFont typeface="Wingdings" pitchFamily="2" charset="2"/>
              <a:buNone/>
            </a:pPr>
            <a:r>
              <a:rPr lang="zh-CN" altLang="en-US" sz="2400" smtClean="0">
                <a:latin typeface="微软雅黑" pitchFamily="34" charset="-122"/>
                <a:ea typeface="微软雅黑" pitchFamily="34" charset="-122"/>
              </a:rPr>
              <a:t>列表类型及其标记符号</a:t>
            </a:r>
          </a:p>
        </p:txBody>
      </p:sp>
      <p:graphicFrame>
        <p:nvGraphicFramePr>
          <p:cNvPr id="94289" name="Group 81"/>
          <p:cNvGraphicFramePr>
            <a:graphicFrameLocks noGrp="1"/>
          </p:cNvGraphicFramePr>
          <p:nvPr>
            <p:ph sz="half" idx="2"/>
          </p:nvPr>
        </p:nvGraphicFramePr>
        <p:xfrm>
          <a:off x="1258888" y="2349500"/>
          <a:ext cx="6065837" cy="2378076"/>
        </p:xfrm>
        <a:graphic>
          <a:graphicData uri="http://schemas.openxmlformats.org/drawingml/2006/table">
            <a:tbl>
              <a:tblPr/>
              <a:tblGrid>
                <a:gridCol w="1638300"/>
                <a:gridCol w="4427537"/>
              </a:tblGrid>
              <a:tr h="39634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lang="zh-CN" altLang="en-US" sz="2000" dirty="0" smtClean="0">
                          <a:solidFill>
                            <a:schemeClr val="tx1"/>
                          </a:solidFill>
                          <a:latin typeface="微软雅黑" pitchFamily="34" charset="-122"/>
                          <a:ea typeface="微软雅黑" pitchFamily="34" charset="-122"/>
                        </a:rPr>
                        <a:t>列表类型</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lang="zh-CN" altLang="en-US" sz="2000" smtClean="0">
                          <a:solidFill>
                            <a:schemeClr val="tx1"/>
                          </a:solidFill>
                          <a:latin typeface="微软雅黑" pitchFamily="34" charset="-122"/>
                          <a:ea typeface="微软雅黑" pitchFamily="34" charset="-122"/>
                        </a:rPr>
                        <a:t>标记符号</a:t>
                      </a:r>
                    </a:p>
                  </a:txBody>
                  <a:tcPr marT="45732" marB="45732"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34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zh-CN" altLang="en-US" sz="2000" dirty="0" smtClean="0">
                          <a:solidFill>
                            <a:schemeClr val="tx1"/>
                          </a:solidFill>
                          <a:latin typeface="微软雅黑" pitchFamily="34" charset="-122"/>
                          <a:ea typeface="微软雅黑" pitchFamily="34" charset="-122"/>
                        </a:rPr>
                        <a:t>无序列表</a:t>
                      </a:r>
                    </a:p>
                  </a:txBody>
                  <a:tcPr marT="45732" marB="45732"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2000" dirty="0" err="1" smtClean="0">
                          <a:solidFill>
                            <a:schemeClr val="tx1"/>
                          </a:solidFill>
                          <a:latin typeface="微软雅黑" pitchFamily="34" charset="-122"/>
                          <a:ea typeface="微软雅黑" pitchFamily="34" charset="-122"/>
                        </a:rPr>
                        <a:t>ul</a:t>
                      </a:r>
                      <a:endParaRPr lang="en-US" altLang="zh-CN" sz="2000" dirty="0" smtClean="0">
                        <a:solidFill>
                          <a:schemeClr val="tx1"/>
                        </a:solidFill>
                        <a:latin typeface="微软雅黑" pitchFamily="34" charset="-122"/>
                        <a:ea typeface="微软雅黑" pitchFamily="34" charset="-122"/>
                      </a:endParaRPr>
                    </a:p>
                  </a:txBody>
                  <a:tcPr marT="45732" marB="45732"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34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zh-CN" altLang="en-US" sz="2000" dirty="0" smtClean="0">
                          <a:solidFill>
                            <a:schemeClr val="tx1"/>
                          </a:solidFill>
                          <a:latin typeface="微软雅黑" pitchFamily="34" charset="-122"/>
                          <a:ea typeface="微软雅黑" pitchFamily="34" charset="-122"/>
                        </a:rPr>
                        <a:t>有序列表</a:t>
                      </a:r>
                    </a:p>
                  </a:txBody>
                  <a:tcPr marT="45732" marB="45732"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2000" dirty="0" err="1" smtClean="0">
                          <a:solidFill>
                            <a:schemeClr val="tx1"/>
                          </a:solidFill>
                          <a:latin typeface="微软雅黑" pitchFamily="34" charset="-122"/>
                          <a:ea typeface="微软雅黑" pitchFamily="34" charset="-122"/>
                        </a:rPr>
                        <a:t>ol</a:t>
                      </a:r>
                      <a:endParaRPr lang="en-US" altLang="zh-CN" sz="2000" dirty="0" smtClean="0">
                        <a:solidFill>
                          <a:schemeClr val="tx1"/>
                        </a:solidFill>
                        <a:latin typeface="微软雅黑" pitchFamily="34" charset="-122"/>
                        <a:ea typeface="微软雅黑" pitchFamily="34" charset="-122"/>
                      </a:endParaRPr>
                    </a:p>
                  </a:txBody>
                  <a:tcPr marT="45732" marB="45732"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34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zh-CN" altLang="en-US" sz="2000" smtClean="0">
                          <a:solidFill>
                            <a:schemeClr val="tx1"/>
                          </a:solidFill>
                          <a:latin typeface="微软雅黑" pitchFamily="34" charset="-122"/>
                          <a:ea typeface="微软雅黑" pitchFamily="34" charset="-122"/>
                        </a:rPr>
                        <a:t>定义列表</a:t>
                      </a:r>
                    </a:p>
                  </a:txBody>
                  <a:tcPr marT="45732" marB="45732"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2000" dirty="0" smtClean="0">
                          <a:solidFill>
                            <a:schemeClr val="tx1"/>
                          </a:solidFill>
                          <a:latin typeface="微软雅黑" pitchFamily="34" charset="-122"/>
                          <a:ea typeface="微软雅黑" pitchFamily="34" charset="-122"/>
                        </a:rPr>
                        <a:t>dl</a:t>
                      </a:r>
                    </a:p>
                  </a:txBody>
                  <a:tcPr marT="45732" marB="45732"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34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zh-CN" altLang="en-US" sz="2000" smtClean="0">
                          <a:solidFill>
                            <a:schemeClr val="tx1"/>
                          </a:solidFill>
                          <a:latin typeface="微软雅黑" pitchFamily="34" charset="-122"/>
                          <a:ea typeface="微软雅黑" pitchFamily="34" charset="-122"/>
                        </a:rPr>
                        <a:t>目录列表</a:t>
                      </a:r>
                    </a:p>
                  </a:txBody>
                  <a:tcPr marT="45732" marB="45732"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2000" dirty="0" err="1" smtClean="0">
                          <a:solidFill>
                            <a:schemeClr val="tx1"/>
                          </a:solidFill>
                          <a:latin typeface="微软雅黑" pitchFamily="34" charset="-122"/>
                          <a:ea typeface="微软雅黑" pitchFamily="34" charset="-122"/>
                        </a:rPr>
                        <a:t>dir</a:t>
                      </a:r>
                      <a:endParaRPr lang="en-US" altLang="zh-CN" sz="2000" dirty="0" smtClean="0">
                        <a:solidFill>
                          <a:schemeClr val="tx1"/>
                        </a:solidFill>
                        <a:latin typeface="微软雅黑" pitchFamily="34" charset="-122"/>
                        <a:ea typeface="微软雅黑" pitchFamily="34" charset="-122"/>
                      </a:endParaRPr>
                    </a:p>
                  </a:txBody>
                  <a:tcPr marT="45732" marB="45732"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34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zh-CN" altLang="en-US" sz="2000" smtClean="0">
                          <a:solidFill>
                            <a:schemeClr val="tx1"/>
                          </a:solidFill>
                          <a:latin typeface="微软雅黑" pitchFamily="34" charset="-122"/>
                          <a:ea typeface="微软雅黑" pitchFamily="34" charset="-122"/>
                        </a:rPr>
                        <a:t>菜单列表</a:t>
                      </a:r>
                    </a:p>
                  </a:txBody>
                  <a:tcPr marT="45732" marB="45732"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US" altLang="zh-CN" sz="2000" dirty="0" smtClean="0">
                          <a:solidFill>
                            <a:schemeClr val="tx1"/>
                          </a:solidFill>
                          <a:latin typeface="微软雅黑" pitchFamily="34" charset="-122"/>
                          <a:ea typeface="微软雅黑" pitchFamily="34" charset="-122"/>
                        </a:rPr>
                        <a:t>menu</a:t>
                      </a:r>
                    </a:p>
                  </a:txBody>
                  <a:tcPr marT="45732" marB="45732"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smtClean="0">
                <a:ea typeface="宋体" pitchFamily="2" charset="-122"/>
              </a:rPr>
              <a:t>无序列表</a:t>
            </a:r>
          </a:p>
        </p:txBody>
      </p:sp>
      <p:sp>
        <p:nvSpPr>
          <p:cNvPr id="35843" name="Rectangle 3"/>
          <p:cNvSpPr>
            <a:spLocks noGrp="1" noChangeArrowheads="1"/>
          </p:cNvSpPr>
          <p:nvPr>
            <p:ph type="body" idx="1"/>
          </p:nvPr>
        </p:nvSpPr>
        <p:spPr/>
        <p:txBody>
          <a:bodyPr/>
          <a:lstStyle/>
          <a:p>
            <a:pPr eaLnBrk="1" hangingPunct="1"/>
            <a:r>
              <a:rPr lang="zh-CN" altLang="en-US" sz="2400" smtClean="0">
                <a:latin typeface="微软雅黑" pitchFamily="34" charset="-122"/>
                <a:ea typeface="微软雅黑" pitchFamily="34" charset="-122"/>
              </a:rPr>
              <a:t>无序列表（</a:t>
            </a:r>
            <a:r>
              <a:rPr lang="en-US" altLang="zh-CN" sz="2400" smtClean="0">
                <a:latin typeface="微软雅黑" pitchFamily="34" charset="-122"/>
                <a:ea typeface="微软雅黑" pitchFamily="34" charset="-122"/>
              </a:rPr>
              <a:t>Unordered List</a:t>
            </a:r>
            <a:r>
              <a:rPr lang="zh-CN" altLang="en-US" sz="2400" smtClean="0">
                <a:latin typeface="微软雅黑" pitchFamily="34" charset="-122"/>
                <a:ea typeface="微软雅黑" pitchFamily="34" charset="-122"/>
              </a:rPr>
              <a:t>）</a:t>
            </a:r>
          </a:p>
          <a:p>
            <a:pPr lvl="1" eaLnBrk="1" hangingPunct="1"/>
            <a:r>
              <a:rPr lang="zh-CN" altLang="en-US" sz="2000" smtClean="0">
                <a:latin typeface="微软雅黑" pitchFamily="34" charset="-122"/>
                <a:ea typeface="微软雅黑" pitchFamily="34" charset="-122"/>
              </a:rPr>
              <a:t>是一个没有特定顺序的相关条目（也称为列表 项）的集合。</a:t>
            </a:r>
          </a:p>
          <a:p>
            <a:pPr lvl="1" eaLnBrk="1" hangingPunct="1"/>
            <a:r>
              <a:rPr lang="zh-CN" altLang="en-US" sz="2000" smtClean="0">
                <a:latin typeface="微软雅黑" pitchFamily="34" charset="-122"/>
                <a:ea typeface="微软雅黑" pitchFamily="34" charset="-122"/>
              </a:rPr>
              <a:t>在无序列表中，各个列表项之间属并列关系，  没有先后顺序之分，它们之间以一个项目符号 来标记。 </a:t>
            </a: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i="0" smtClean="0">
                <a:ea typeface="宋体" pitchFamily="2" charset="-122"/>
              </a:rPr>
              <a:t>无序列表</a:t>
            </a:r>
          </a:p>
        </p:txBody>
      </p:sp>
      <p:sp>
        <p:nvSpPr>
          <p:cNvPr id="36867" name="Rectangle 3"/>
          <p:cNvSpPr>
            <a:spLocks noGrp="1" noChangeArrowheads="1"/>
          </p:cNvSpPr>
          <p:nvPr>
            <p:ph type="body" sz="half" idx="1"/>
          </p:nvPr>
        </p:nvSpPr>
        <p:spPr/>
        <p:txBody>
          <a:bodyPr/>
          <a:lstStyle/>
          <a:p>
            <a:pPr eaLnBrk="1" hangingPunct="1"/>
            <a:r>
              <a:rPr lang="zh-CN" altLang="en-US" sz="2400" dirty="0" smtClean="0">
                <a:latin typeface="微软雅黑" pitchFamily="34" charset="-122"/>
                <a:ea typeface="微软雅黑" pitchFamily="34" charset="-122"/>
              </a:rPr>
              <a:t>基本语法：</a:t>
            </a:r>
          </a:p>
        </p:txBody>
      </p:sp>
      <p:sp>
        <p:nvSpPr>
          <p:cNvPr id="96273" name="AutoShape 17"/>
          <p:cNvSpPr>
            <a:spLocks noChangeArrowheads="1"/>
          </p:cNvSpPr>
          <p:nvPr/>
        </p:nvSpPr>
        <p:spPr bwMode="gray">
          <a:xfrm>
            <a:off x="971550" y="2274888"/>
            <a:ext cx="3382963" cy="2582862"/>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a:lnSpc>
                <a:spcPct val="150000"/>
              </a:lnSpc>
              <a:defRPr/>
            </a:pPr>
            <a:r>
              <a:rPr lang="en-US" altLang="zh-CN" sz="2000" dirty="0">
                <a:latin typeface="Times New Roman" pitchFamily="18" charset="0"/>
                <a:cs typeface="Times New Roman" pitchFamily="18" charset="0"/>
              </a:rPr>
              <a:t>&lt;</a:t>
            </a:r>
            <a:r>
              <a:rPr lang="en-US" altLang="zh-CN" sz="2000" dirty="0" err="1">
                <a:latin typeface="Times New Roman" pitchFamily="18" charset="0"/>
                <a:cs typeface="Times New Roman" pitchFamily="18" charset="0"/>
              </a:rPr>
              <a:t>ul</a:t>
            </a:r>
            <a:r>
              <a:rPr lang="en-US" altLang="zh-CN" sz="2000" dirty="0">
                <a:latin typeface="Times New Roman" pitchFamily="18" charset="0"/>
                <a:cs typeface="Times New Roman" pitchFamily="18" charset="0"/>
              </a:rPr>
              <a:t> type=" "&gt;    </a:t>
            </a:r>
          </a:p>
          <a:p>
            <a:pPr>
              <a:lnSpc>
                <a:spcPct val="150000"/>
              </a:lnSpc>
              <a:defRPr/>
            </a:pPr>
            <a:r>
              <a:rPr lang="en-US" altLang="zh-CN" sz="2000" dirty="0">
                <a:latin typeface="Times New Roman" pitchFamily="18" charset="0"/>
                <a:cs typeface="Times New Roman" pitchFamily="18" charset="0"/>
              </a:rPr>
              <a:t>      &lt;</a:t>
            </a:r>
            <a:r>
              <a:rPr lang="en-US" altLang="zh-CN" sz="2000" dirty="0" err="1">
                <a:latin typeface="Times New Roman" pitchFamily="18" charset="0"/>
                <a:cs typeface="Times New Roman" pitchFamily="18" charset="0"/>
              </a:rPr>
              <a:t>li</a:t>
            </a:r>
            <a:r>
              <a:rPr lang="en-US" altLang="zh-CN" sz="2000" dirty="0">
                <a:latin typeface="Times New Roman" pitchFamily="18" charset="0"/>
                <a:cs typeface="Times New Roman" pitchFamily="18" charset="0"/>
              </a:rPr>
              <a:t>&gt;</a:t>
            </a:r>
            <a:r>
              <a:rPr lang="zh-CN" altLang="en-US" sz="2000" dirty="0">
                <a:latin typeface="Times New Roman" pitchFamily="18" charset="0"/>
                <a:cs typeface="Times New Roman" pitchFamily="18" charset="0"/>
              </a:rPr>
              <a:t>项目名称</a:t>
            </a:r>
            <a:r>
              <a:rPr lang="en-US" altLang="zh-CN" sz="2000" dirty="0">
                <a:latin typeface="Times New Roman" pitchFamily="18" charset="0"/>
                <a:cs typeface="Times New Roman" pitchFamily="18" charset="0"/>
              </a:rPr>
              <a:t>&lt;/</a:t>
            </a:r>
            <a:r>
              <a:rPr lang="en-US" altLang="zh-CN" sz="2000" dirty="0" err="1">
                <a:latin typeface="Times New Roman" pitchFamily="18" charset="0"/>
                <a:cs typeface="Times New Roman" pitchFamily="18" charset="0"/>
              </a:rPr>
              <a:t>li</a:t>
            </a:r>
            <a:r>
              <a:rPr lang="en-US" altLang="zh-CN" sz="2000" dirty="0">
                <a:latin typeface="Times New Roman" pitchFamily="18" charset="0"/>
                <a:cs typeface="Times New Roman" pitchFamily="18" charset="0"/>
              </a:rPr>
              <a:t>&gt;</a:t>
            </a:r>
          </a:p>
          <a:p>
            <a:pPr>
              <a:lnSpc>
                <a:spcPct val="150000"/>
              </a:lnSpc>
              <a:defRPr/>
            </a:pPr>
            <a:r>
              <a:rPr lang="en-US" altLang="zh-CN" sz="2000" dirty="0">
                <a:latin typeface="Times New Roman" pitchFamily="18" charset="0"/>
                <a:cs typeface="Times New Roman" pitchFamily="18" charset="0"/>
              </a:rPr>
              <a:t>      &lt;</a:t>
            </a:r>
            <a:r>
              <a:rPr lang="en-US" altLang="zh-CN" sz="2000" dirty="0" err="1">
                <a:latin typeface="Times New Roman" pitchFamily="18" charset="0"/>
                <a:cs typeface="Times New Roman" pitchFamily="18" charset="0"/>
              </a:rPr>
              <a:t>li</a:t>
            </a:r>
            <a:r>
              <a:rPr lang="en-US" altLang="zh-CN" sz="2000" dirty="0">
                <a:latin typeface="Times New Roman" pitchFamily="18" charset="0"/>
                <a:cs typeface="Times New Roman" pitchFamily="18" charset="0"/>
              </a:rPr>
              <a:t>&gt;</a:t>
            </a:r>
            <a:r>
              <a:rPr lang="zh-CN" altLang="en-US" sz="2000" dirty="0">
                <a:latin typeface="Times New Roman" pitchFamily="18" charset="0"/>
                <a:cs typeface="Times New Roman" pitchFamily="18" charset="0"/>
              </a:rPr>
              <a:t>项目名称</a:t>
            </a:r>
            <a:r>
              <a:rPr lang="en-US" altLang="zh-CN" sz="2000" dirty="0">
                <a:latin typeface="Times New Roman" pitchFamily="18" charset="0"/>
                <a:cs typeface="Times New Roman" pitchFamily="18" charset="0"/>
              </a:rPr>
              <a:t>&lt;/</a:t>
            </a:r>
            <a:r>
              <a:rPr lang="en-US" altLang="zh-CN" sz="2000" dirty="0" err="1">
                <a:latin typeface="Times New Roman" pitchFamily="18" charset="0"/>
                <a:cs typeface="Times New Roman" pitchFamily="18" charset="0"/>
              </a:rPr>
              <a:t>li</a:t>
            </a:r>
            <a:r>
              <a:rPr lang="en-US" altLang="zh-CN" sz="2000" dirty="0">
                <a:latin typeface="Times New Roman" pitchFamily="18" charset="0"/>
                <a:cs typeface="Times New Roman" pitchFamily="18" charset="0"/>
              </a:rPr>
              <a:t>&gt;</a:t>
            </a:r>
          </a:p>
          <a:p>
            <a:pPr>
              <a:lnSpc>
                <a:spcPct val="150000"/>
              </a:lnSpc>
              <a:defRPr/>
            </a:pPr>
            <a:r>
              <a:rPr lang="en-US" altLang="zh-CN" sz="2000" dirty="0">
                <a:latin typeface="Times New Roman" pitchFamily="18" charset="0"/>
                <a:cs typeface="Times New Roman" pitchFamily="18" charset="0"/>
              </a:rPr>
              <a:t>      &lt;</a:t>
            </a:r>
            <a:r>
              <a:rPr lang="en-US" altLang="zh-CN" sz="2000" dirty="0" err="1">
                <a:latin typeface="Times New Roman" pitchFamily="18" charset="0"/>
                <a:cs typeface="Times New Roman" pitchFamily="18" charset="0"/>
              </a:rPr>
              <a:t>li</a:t>
            </a:r>
            <a:r>
              <a:rPr lang="en-US" altLang="zh-CN" sz="2000" dirty="0">
                <a:latin typeface="Times New Roman" pitchFamily="18" charset="0"/>
                <a:cs typeface="Times New Roman" pitchFamily="18" charset="0"/>
              </a:rPr>
              <a:t>&gt;</a:t>
            </a:r>
            <a:r>
              <a:rPr lang="zh-CN" altLang="en-US" sz="2000" dirty="0">
                <a:latin typeface="Times New Roman" pitchFamily="18" charset="0"/>
                <a:cs typeface="Times New Roman" pitchFamily="18" charset="0"/>
              </a:rPr>
              <a:t>项目名称</a:t>
            </a:r>
            <a:r>
              <a:rPr lang="en-US" altLang="zh-CN" sz="2000" dirty="0">
                <a:latin typeface="Times New Roman" pitchFamily="18" charset="0"/>
                <a:cs typeface="Times New Roman" pitchFamily="18" charset="0"/>
              </a:rPr>
              <a:t>&lt;/</a:t>
            </a:r>
            <a:r>
              <a:rPr lang="en-US" altLang="zh-CN" sz="2000" dirty="0" err="1">
                <a:latin typeface="Times New Roman" pitchFamily="18" charset="0"/>
                <a:cs typeface="Times New Roman" pitchFamily="18" charset="0"/>
              </a:rPr>
              <a:t>li</a:t>
            </a:r>
            <a:r>
              <a:rPr lang="en-US" altLang="zh-CN" sz="2000" dirty="0">
                <a:latin typeface="Times New Roman" pitchFamily="18" charset="0"/>
                <a:cs typeface="Times New Roman" pitchFamily="18" charset="0"/>
              </a:rPr>
              <a:t>&gt;</a:t>
            </a:r>
          </a:p>
          <a:p>
            <a:pPr>
              <a:lnSpc>
                <a:spcPct val="150000"/>
              </a:lnSpc>
              <a:defRPr/>
            </a:pPr>
            <a:r>
              <a:rPr lang="en-US" altLang="zh-CN" sz="2000" dirty="0">
                <a:latin typeface="Times New Roman" pitchFamily="18" charset="0"/>
                <a:cs typeface="Times New Roman" pitchFamily="18" charset="0"/>
              </a:rPr>
              <a:t>               ……</a:t>
            </a:r>
          </a:p>
          <a:p>
            <a:pPr>
              <a:lnSpc>
                <a:spcPct val="150000"/>
              </a:lnSpc>
              <a:defRPr/>
            </a:pPr>
            <a:r>
              <a:rPr lang="en-US" altLang="zh-CN" sz="2000" dirty="0">
                <a:latin typeface="Times New Roman" pitchFamily="18" charset="0"/>
                <a:cs typeface="Times New Roman" pitchFamily="18" charset="0"/>
              </a:rPr>
              <a:t>&lt;/</a:t>
            </a:r>
            <a:r>
              <a:rPr lang="en-US" altLang="zh-CN" sz="2000" dirty="0" err="1">
                <a:latin typeface="Times New Roman" pitchFamily="18" charset="0"/>
                <a:cs typeface="Times New Roman" pitchFamily="18" charset="0"/>
              </a:rPr>
              <a:t>ul</a:t>
            </a:r>
            <a:r>
              <a:rPr lang="en-US" altLang="zh-CN" sz="2000" dirty="0">
                <a:latin typeface="Times New Roman" pitchFamily="18" charset="0"/>
                <a:cs typeface="Times New Roman" pitchFamily="18" charset="0"/>
              </a:rPr>
              <a:t>&gt;</a:t>
            </a:r>
            <a:endParaRPr lang="zh-CN" altLang="en-US" sz="2000" dirty="0">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smtClean="0">
                <a:ea typeface="宋体" pitchFamily="2" charset="-122"/>
              </a:rPr>
              <a:t>无序列表</a:t>
            </a:r>
          </a:p>
        </p:txBody>
      </p:sp>
      <p:sp>
        <p:nvSpPr>
          <p:cNvPr id="37891" name="Rectangle 3"/>
          <p:cNvSpPr>
            <a:spLocks noGrp="1" noChangeArrowheads="1"/>
          </p:cNvSpPr>
          <p:nvPr>
            <p:ph type="body" idx="1"/>
          </p:nvPr>
        </p:nvSpPr>
        <p:spPr>
          <a:xfrm>
            <a:off x="457200" y="1371600"/>
            <a:ext cx="8686800" cy="4953000"/>
          </a:xfrm>
        </p:spPr>
        <p:txBody>
          <a:bodyPr/>
          <a:lstStyle/>
          <a:p>
            <a:pPr eaLnBrk="1" hangingPunct="1"/>
            <a:r>
              <a:rPr lang="zh-CN" altLang="en-US" sz="2400" smtClean="0">
                <a:latin typeface="微软雅黑" pitchFamily="34" charset="-122"/>
                <a:ea typeface="微软雅黑" pitchFamily="34" charset="-122"/>
              </a:rPr>
              <a:t> 语法说明：</a:t>
            </a:r>
          </a:p>
          <a:p>
            <a:pPr lvl="1" eaLnBrk="1" hangingPunct="1"/>
            <a:r>
              <a:rPr lang="zh-CN" altLang="en-US" sz="2000" smtClean="0">
                <a:latin typeface="微软雅黑" pitchFamily="34" charset="-122"/>
                <a:ea typeface="微软雅黑" pitchFamily="34" charset="-122"/>
              </a:rPr>
              <a:t>在</a:t>
            </a:r>
            <a:r>
              <a:rPr lang="en-US" altLang="zh-CN" sz="2000" smtClean="0">
                <a:latin typeface="微软雅黑" pitchFamily="34" charset="-122"/>
                <a:ea typeface="微软雅黑" pitchFamily="34" charset="-122"/>
              </a:rPr>
              <a:t>HTML</a:t>
            </a:r>
            <a:r>
              <a:rPr lang="zh-CN" altLang="en-US" sz="2000" smtClean="0">
                <a:latin typeface="微软雅黑" pitchFamily="34" charset="-122"/>
                <a:ea typeface="微软雅黑" pitchFamily="34" charset="-122"/>
              </a:rPr>
              <a:t>文件中，可以利用成对的</a:t>
            </a:r>
            <a:r>
              <a:rPr lang="en-US" altLang="zh-CN" sz="2000" smtClean="0">
                <a:latin typeface="微软雅黑" pitchFamily="34" charset="-122"/>
                <a:ea typeface="微软雅黑" pitchFamily="34" charset="-122"/>
              </a:rPr>
              <a:t>&lt;ul&gt;&lt;/ ul&gt;</a:t>
            </a:r>
            <a:r>
              <a:rPr lang="zh-CN" altLang="en-US" sz="2000" smtClean="0">
                <a:latin typeface="微软雅黑" pitchFamily="34" charset="-122"/>
                <a:ea typeface="微软雅黑" pitchFamily="34" charset="-122"/>
              </a:rPr>
              <a:t>标记来插  入无序列表，其中间的列表项标签</a:t>
            </a:r>
            <a:r>
              <a:rPr lang="en-US" altLang="zh-CN" sz="2000" smtClean="0">
                <a:latin typeface="微软雅黑" pitchFamily="34" charset="-122"/>
                <a:ea typeface="微软雅黑" pitchFamily="34" charset="-122"/>
              </a:rPr>
              <a:t>&lt;li&gt;&lt;/li&gt;</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list-items</a:t>
            </a:r>
            <a:r>
              <a:rPr lang="zh-CN" altLang="en-US" sz="2000" smtClean="0">
                <a:latin typeface="微软雅黑" pitchFamily="34" charset="-122"/>
                <a:ea typeface="微软雅黑" pitchFamily="34" charset="-122"/>
              </a:rPr>
              <a:t>）用来定义列表项序列。</a:t>
            </a:r>
          </a:p>
          <a:p>
            <a:pPr lvl="1" eaLnBrk="1" hangingPunct="1"/>
            <a:r>
              <a:rPr lang="zh-CN" altLang="en-US" sz="2000" smtClean="0">
                <a:latin typeface="微软雅黑" pitchFamily="34" charset="-122"/>
                <a:ea typeface="微软雅黑" pitchFamily="34" charset="-122"/>
              </a:rPr>
              <a:t>使用无序列表标签的</a:t>
            </a:r>
            <a:r>
              <a:rPr lang="en-US" altLang="zh-CN" sz="2000" smtClean="0">
                <a:latin typeface="微软雅黑" pitchFamily="34" charset="-122"/>
                <a:ea typeface="微软雅黑" pitchFamily="34" charset="-122"/>
              </a:rPr>
              <a:t>TYPE</a:t>
            </a:r>
            <a:r>
              <a:rPr lang="zh-CN" altLang="en-US" sz="2000" smtClean="0">
                <a:latin typeface="微软雅黑" pitchFamily="34" charset="-122"/>
                <a:ea typeface="微软雅黑" pitchFamily="34" charset="-122"/>
              </a:rPr>
              <a:t>属性，用户可以指定出现在列   表项前的项目符号的样式，其取值以及相对应的符号样 式如下：</a:t>
            </a:r>
          </a:p>
          <a:p>
            <a:pPr marL="857250" lvl="2" indent="0" eaLnBrk="1" hangingPunct="1">
              <a:buFont typeface="Wingdings" pitchFamily="2" charset="2"/>
              <a:buNone/>
            </a:pPr>
            <a:r>
              <a:rPr lang="en-US" altLang="zh-CN" sz="2000" smtClean="0">
                <a:latin typeface="微软雅黑" pitchFamily="34" charset="-122"/>
                <a:ea typeface="微软雅黑" pitchFamily="34" charset="-122"/>
              </a:rPr>
              <a:t>disc</a:t>
            </a:r>
            <a:r>
              <a:rPr lang="zh-CN" altLang="en-US" sz="2000" smtClean="0">
                <a:latin typeface="微软雅黑" pitchFamily="34" charset="-122"/>
                <a:ea typeface="微软雅黑" pitchFamily="34" charset="-122"/>
              </a:rPr>
              <a:t>：指定项目符号为一个实心圆点（</a:t>
            </a:r>
            <a:r>
              <a:rPr lang="en-US" altLang="zh-CN" sz="2000" smtClean="0">
                <a:latin typeface="微软雅黑" pitchFamily="34" charset="-122"/>
                <a:ea typeface="微软雅黑" pitchFamily="34" charset="-122"/>
              </a:rPr>
              <a:t>IE</a:t>
            </a:r>
            <a:r>
              <a:rPr lang="zh-CN" altLang="en-US" sz="2000" smtClean="0">
                <a:latin typeface="微软雅黑" pitchFamily="34" charset="-122"/>
                <a:ea typeface="微软雅黑" pitchFamily="34" charset="-122"/>
              </a:rPr>
              <a:t>浏览器的默认值是</a:t>
            </a:r>
            <a:r>
              <a:rPr lang="en-US" altLang="zh-CN" sz="2000" smtClean="0">
                <a:latin typeface="微软雅黑" pitchFamily="34" charset="-122"/>
                <a:ea typeface="微软雅黑" pitchFamily="34" charset="-122"/>
              </a:rPr>
              <a:t>disc</a:t>
            </a:r>
            <a:r>
              <a:rPr lang="zh-CN" altLang="en-US" sz="2000" smtClean="0">
                <a:latin typeface="微软雅黑" pitchFamily="34" charset="-122"/>
                <a:ea typeface="微软雅黑" pitchFamily="34" charset="-122"/>
              </a:rPr>
              <a:t>）。</a:t>
            </a:r>
          </a:p>
          <a:p>
            <a:pPr marL="857250" lvl="2" indent="0" eaLnBrk="1" hangingPunct="1">
              <a:buFont typeface="Wingdings" pitchFamily="2" charset="2"/>
              <a:buNone/>
            </a:pPr>
            <a:r>
              <a:rPr lang="en-US" altLang="zh-CN" sz="2000" smtClean="0">
                <a:latin typeface="微软雅黑" pitchFamily="34" charset="-122"/>
                <a:ea typeface="微软雅黑" pitchFamily="34" charset="-122"/>
              </a:rPr>
              <a:t>circle</a:t>
            </a:r>
            <a:r>
              <a:rPr lang="zh-CN" altLang="en-US" sz="2000" smtClean="0">
                <a:latin typeface="微软雅黑" pitchFamily="34" charset="-122"/>
                <a:ea typeface="微软雅黑" pitchFamily="34" charset="-122"/>
              </a:rPr>
              <a:t>：指定项目符号为一个空心圆点。</a:t>
            </a:r>
          </a:p>
          <a:p>
            <a:pPr marL="857250" lvl="2" indent="0" eaLnBrk="1" hangingPunct="1">
              <a:buFont typeface="Wingdings" pitchFamily="2" charset="2"/>
              <a:buNone/>
            </a:pPr>
            <a:r>
              <a:rPr lang="en-US" altLang="zh-CN" sz="2000" smtClean="0">
                <a:latin typeface="微软雅黑" pitchFamily="34" charset="-122"/>
                <a:ea typeface="微软雅黑" pitchFamily="34" charset="-122"/>
              </a:rPr>
              <a:t>square</a:t>
            </a:r>
            <a:r>
              <a:rPr lang="zh-CN" altLang="en-US" sz="2000" smtClean="0">
                <a:latin typeface="微软雅黑" pitchFamily="34" charset="-122"/>
                <a:ea typeface="微软雅黑" pitchFamily="34" charset="-122"/>
              </a:rPr>
              <a:t>：指定项目符号为一个实心方块。</a:t>
            </a:r>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sz="2800" smtClean="0">
                <a:ea typeface="宋体" pitchFamily="2" charset="-122"/>
              </a:rPr>
              <a:t>有序列表</a:t>
            </a:r>
          </a:p>
        </p:txBody>
      </p:sp>
      <p:sp>
        <p:nvSpPr>
          <p:cNvPr id="13315" name="Rectangle 3"/>
          <p:cNvSpPr>
            <a:spLocks noGrp="1" noChangeArrowheads="1"/>
          </p:cNvSpPr>
          <p:nvPr>
            <p:ph type="body" idx="1"/>
          </p:nvPr>
        </p:nvSpPr>
        <p:spPr/>
        <p:txBody>
          <a:bodyPr/>
          <a:lstStyle/>
          <a:p>
            <a:pPr eaLnBrk="1" hangingPunct="1">
              <a:defRPr/>
            </a:pPr>
            <a:r>
              <a:rPr lang="zh-CN" altLang="en-US" sz="2400" dirty="0">
                <a:latin typeface="微软雅黑" panose="020B0503020204020204" pitchFamily="34" charset="-122"/>
                <a:ea typeface="微软雅黑" panose="020B0503020204020204" pitchFamily="34" charset="-122"/>
              </a:rPr>
              <a:t>有序列表（</a:t>
            </a:r>
            <a:r>
              <a:rPr lang="en-US" altLang="zh-CN" sz="2400" dirty="0">
                <a:latin typeface="微软雅黑" panose="020B0503020204020204" pitchFamily="34" charset="-122"/>
                <a:ea typeface="微软雅黑" panose="020B0503020204020204" pitchFamily="34" charset="-122"/>
              </a:rPr>
              <a:t>Ordered List</a:t>
            </a:r>
            <a:r>
              <a:rPr lang="zh-CN" altLang="en-US" sz="2400" dirty="0" smtClean="0">
                <a:latin typeface="微软雅黑" panose="020B0503020204020204" pitchFamily="34" charset="-122"/>
                <a:ea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endParaRPr>
          </a:p>
          <a:p>
            <a:pPr lvl="1" eaLnBrk="1" hangingPunct="1">
              <a:defRPr/>
            </a:pPr>
            <a:r>
              <a:rPr kumimoji="1" lang="zh-CN" altLang="en-US" sz="2000" kern="1200" dirty="0" smtClean="0">
                <a:latin typeface="微软雅黑" panose="020B0503020204020204" pitchFamily="34" charset="-122"/>
                <a:ea typeface="微软雅黑" panose="020B0503020204020204" pitchFamily="34" charset="-122"/>
                <a:cs typeface="+mn-cs"/>
              </a:rPr>
              <a:t>有序</a:t>
            </a:r>
            <a:r>
              <a:rPr kumimoji="1" lang="zh-CN" altLang="en-US" sz="2000" kern="1200" dirty="0">
                <a:latin typeface="微软雅黑" panose="020B0503020204020204" pitchFamily="34" charset="-122"/>
                <a:ea typeface="微软雅黑" panose="020B0503020204020204" pitchFamily="34" charset="-122"/>
                <a:cs typeface="+mn-cs"/>
              </a:rPr>
              <a:t>列表（</a:t>
            </a:r>
            <a:r>
              <a:rPr kumimoji="1" lang="en-US" altLang="zh-CN" sz="2000" kern="1200" dirty="0">
                <a:latin typeface="微软雅黑" panose="020B0503020204020204" pitchFamily="34" charset="-122"/>
                <a:ea typeface="微软雅黑" panose="020B0503020204020204" pitchFamily="34" charset="-122"/>
                <a:cs typeface="+mn-cs"/>
              </a:rPr>
              <a:t>Ordered List</a:t>
            </a:r>
            <a:r>
              <a:rPr kumimoji="1" lang="zh-CN" altLang="en-US" sz="2000" kern="1200" dirty="0">
                <a:latin typeface="微软雅黑" panose="020B0503020204020204" pitchFamily="34" charset="-122"/>
                <a:ea typeface="微软雅黑" panose="020B0503020204020204" pitchFamily="34" charset="-122"/>
                <a:cs typeface="+mn-cs"/>
              </a:rPr>
              <a:t>）是一个有特定顺序的相关条 </a:t>
            </a:r>
            <a:r>
              <a:rPr kumimoji="1" lang="zh-CN" altLang="en-US" sz="2000" kern="1200" dirty="0" smtClean="0">
                <a:latin typeface="微软雅黑" panose="020B0503020204020204" pitchFamily="34" charset="-122"/>
                <a:ea typeface="微软雅黑" panose="020B0503020204020204" pitchFamily="34" charset="-122"/>
                <a:cs typeface="+mn-cs"/>
              </a:rPr>
              <a:t>目</a:t>
            </a:r>
            <a:r>
              <a:rPr kumimoji="1" lang="zh-CN" altLang="en-US" sz="2000" kern="1200" dirty="0">
                <a:latin typeface="微软雅黑" panose="020B0503020204020204" pitchFamily="34" charset="-122"/>
                <a:ea typeface="微软雅黑" panose="020B0503020204020204" pitchFamily="34" charset="-122"/>
                <a:cs typeface="+mn-cs"/>
              </a:rPr>
              <a:t>（</a:t>
            </a:r>
            <a:r>
              <a:rPr kumimoji="1" lang="zh-CN" altLang="en-US" sz="2000" kern="1200" dirty="0" smtClean="0">
                <a:latin typeface="微软雅黑" panose="020B0503020204020204" pitchFamily="34" charset="-122"/>
                <a:ea typeface="微软雅黑" panose="020B0503020204020204" pitchFamily="34" charset="-122"/>
                <a:cs typeface="+mn-cs"/>
              </a:rPr>
              <a:t>也</a:t>
            </a:r>
            <a:r>
              <a:rPr kumimoji="1" lang="zh-CN" altLang="en-US" sz="2000" kern="1200" dirty="0" smtClean="0">
                <a:latin typeface="微软雅黑" panose="020B0503020204020204" pitchFamily="34" charset="-122"/>
                <a:ea typeface="微软雅黑" panose="020B0503020204020204" pitchFamily="34" charset="-122"/>
                <a:cs typeface="+mn-cs"/>
              </a:rPr>
              <a:t>称</a:t>
            </a:r>
            <a:r>
              <a:rPr kumimoji="1" lang="zh-CN" altLang="en-US" sz="2000" kern="1200" dirty="0" smtClean="0">
                <a:latin typeface="微软雅黑" panose="020B0503020204020204" pitchFamily="34" charset="-122"/>
                <a:ea typeface="微软雅黑" panose="020B0503020204020204" pitchFamily="34" charset="-122"/>
                <a:cs typeface="+mn-cs"/>
              </a:rPr>
              <a:t>为</a:t>
            </a:r>
            <a:r>
              <a:rPr kumimoji="1" lang="zh-CN" altLang="en-US" sz="2000" kern="1200" dirty="0">
                <a:latin typeface="微软雅黑" panose="020B0503020204020204" pitchFamily="34" charset="-122"/>
                <a:ea typeface="微软雅黑" panose="020B0503020204020204" pitchFamily="34" charset="-122"/>
                <a:cs typeface="+mn-cs"/>
              </a:rPr>
              <a:t>列表项）的集合。在有序列表中，各个</a:t>
            </a:r>
            <a:r>
              <a:rPr kumimoji="1" lang="zh-CN" altLang="en-US" sz="2000" kern="1200" dirty="0" smtClean="0">
                <a:latin typeface="微软雅黑" panose="020B0503020204020204" pitchFamily="34" charset="-122"/>
                <a:ea typeface="微软雅黑" panose="020B0503020204020204" pitchFamily="34" charset="-122"/>
                <a:cs typeface="+mn-cs"/>
              </a:rPr>
              <a:t>列表项</a:t>
            </a:r>
            <a:r>
              <a:rPr kumimoji="1" lang="zh-CN" altLang="en-US" sz="2000" kern="1200" dirty="0">
                <a:latin typeface="微软雅黑" panose="020B0503020204020204" pitchFamily="34" charset="-122"/>
                <a:ea typeface="微软雅黑" panose="020B0503020204020204" pitchFamily="34" charset="-122"/>
                <a:cs typeface="+mn-cs"/>
              </a:rPr>
              <a:t>有先后顺序之分，它们之间以编号来标记。 </a:t>
            </a:r>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2843213" y="333375"/>
            <a:ext cx="6300787" cy="603250"/>
          </a:xfrm>
        </p:spPr>
        <p:txBody>
          <a:bodyPr/>
          <a:lstStyle/>
          <a:p>
            <a:pPr eaLnBrk="1" hangingPunct="1"/>
            <a:r>
              <a:rPr lang="zh-CN" altLang="en-US" i="0" smtClean="0">
                <a:ea typeface="宋体" pitchFamily="2" charset="-122"/>
              </a:rPr>
              <a:t>有序列表及其编号样式</a:t>
            </a:r>
          </a:p>
        </p:txBody>
      </p:sp>
      <p:sp>
        <p:nvSpPr>
          <p:cNvPr id="39939" name="Rectangle 4"/>
          <p:cNvSpPr>
            <a:spLocks noChangeArrowheads="1"/>
          </p:cNvSpPr>
          <p:nvPr/>
        </p:nvSpPr>
        <p:spPr bwMode="gray">
          <a:xfrm>
            <a:off x="2700338" y="1125538"/>
            <a:ext cx="6300787" cy="603250"/>
          </a:xfrm>
          <a:prstGeom prst="rect">
            <a:avLst/>
          </a:prstGeom>
          <a:noFill/>
          <a:ln w="9525">
            <a:noFill/>
            <a:miter lim="800000"/>
            <a:headEnd/>
            <a:tailEnd/>
          </a:ln>
        </p:spPr>
        <p:txBody>
          <a:bodyPr anchor="ctr"/>
          <a:lstStyle/>
          <a:p>
            <a:pPr latinLnBrk="0"/>
            <a:r>
              <a:rPr kumimoji="0" lang="en-US" altLang="zh-CN" sz="3200" i="1">
                <a:solidFill>
                  <a:schemeClr val="bg1"/>
                </a:solidFill>
              </a:rPr>
              <a:t>4.2 </a:t>
            </a:r>
            <a:r>
              <a:rPr kumimoji="0" lang="zh-CN" altLang="en-US" sz="3200" i="1">
                <a:solidFill>
                  <a:schemeClr val="bg1"/>
                </a:solidFill>
              </a:rPr>
              <a:t>无序列表</a:t>
            </a:r>
          </a:p>
        </p:txBody>
      </p:sp>
      <p:sp>
        <p:nvSpPr>
          <p:cNvPr id="39940" name="Rectangle 5"/>
          <p:cNvSpPr>
            <a:spLocks noChangeArrowheads="1"/>
          </p:cNvSpPr>
          <p:nvPr/>
        </p:nvSpPr>
        <p:spPr bwMode="auto">
          <a:xfrm>
            <a:off x="539750" y="1412875"/>
            <a:ext cx="4105275" cy="4953000"/>
          </a:xfrm>
          <a:prstGeom prst="rect">
            <a:avLst/>
          </a:prstGeom>
          <a:noFill/>
          <a:ln w="9525">
            <a:noFill/>
            <a:miter lim="800000"/>
            <a:headEnd/>
            <a:tailEnd/>
          </a:ln>
        </p:spPr>
        <p:txBody>
          <a:bodyPr/>
          <a:lstStyle/>
          <a:p>
            <a:pPr marL="342900" indent="-342900" latinLnBrk="0">
              <a:spcBef>
                <a:spcPct val="20000"/>
              </a:spcBef>
              <a:buClr>
                <a:schemeClr val="accent1"/>
              </a:buClr>
              <a:buSzPct val="80000"/>
              <a:buFont typeface="Wingdings" pitchFamily="2" charset="2"/>
              <a:buChar char="l"/>
            </a:pPr>
            <a:r>
              <a:rPr lang="zh-CN" altLang="en-US">
                <a:solidFill>
                  <a:srgbClr val="003399"/>
                </a:solidFill>
                <a:latin typeface="微软雅黑" pitchFamily="34" charset="-122"/>
                <a:ea typeface="微软雅黑" pitchFamily="34" charset="-122"/>
              </a:rPr>
              <a:t>基本语法：</a:t>
            </a:r>
          </a:p>
        </p:txBody>
      </p:sp>
      <p:sp>
        <p:nvSpPr>
          <p:cNvPr id="101382" name="AutoShape 6"/>
          <p:cNvSpPr>
            <a:spLocks noChangeArrowheads="1"/>
          </p:cNvSpPr>
          <p:nvPr/>
        </p:nvSpPr>
        <p:spPr bwMode="gray">
          <a:xfrm>
            <a:off x="971550" y="2714625"/>
            <a:ext cx="3382963" cy="2586038"/>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a:lnSpc>
                <a:spcPct val="150000"/>
              </a:lnSpc>
              <a:defRPr/>
            </a:pPr>
            <a:r>
              <a:rPr lang="en-US" altLang="zh-CN" sz="2000">
                <a:latin typeface="Times New Roman" pitchFamily="18" charset="0"/>
                <a:cs typeface="Times New Roman" pitchFamily="18" charset="0"/>
              </a:rPr>
              <a:t>&lt;ol type=" "&gt;</a:t>
            </a:r>
          </a:p>
          <a:p>
            <a:pPr>
              <a:lnSpc>
                <a:spcPct val="150000"/>
              </a:lnSpc>
              <a:defRPr/>
            </a:pPr>
            <a:r>
              <a:rPr lang="en-US" altLang="zh-CN" sz="2000">
                <a:latin typeface="Times New Roman" pitchFamily="18" charset="0"/>
                <a:cs typeface="Times New Roman" pitchFamily="18" charset="0"/>
              </a:rPr>
              <a:t>    &lt;li&gt;</a:t>
            </a:r>
            <a:r>
              <a:rPr lang="zh-CN" altLang="en-US" sz="2000">
                <a:latin typeface="Times New Roman" pitchFamily="18" charset="0"/>
                <a:cs typeface="Times New Roman" pitchFamily="18" charset="0"/>
              </a:rPr>
              <a:t>项目名称</a:t>
            </a:r>
            <a:r>
              <a:rPr lang="en-US" altLang="zh-CN" sz="2000">
                <a:latin typeface="Times New Roman" pitchFamily="18" charset="0"/>
                <a:cs typeface="Times New Roman" pitchFamily="18" charset="0"/>
              </a:rPr>
              <a:t>&lt;/li&gt;</a:t>
            </a:r>
          </a:p>
          <a:p>
            <a:pPr>
              <a:lnSpc>
                <a:spcPct val="150000"/>
              </a:lnSpc>
              <a:defRPr/>
            </a:pPr>
            <a:r>
              <a:rPr lang="en-US" altLang="zh-CN" sz="2000">
                <a:latin typeface="Times New Roman" pitchFamily="18" charset="0"/>
                <a:cs typeface="Times New Roman" pitchFamily="18" charset="0"/>
              </a:rPr>
              <a:t>    &lt;li&gt;</a:t>
            </a:r>
            <a:r>
              <a:rPr lang="zh-CN" altLang="en-US" sz="2000">
                <a:latin typeface="Times New Roman" pitchFamily="18" charset="0"/>
                <a:cs typeface="Times New Roman" pitchFamily="18" charset="0"/>
              </a:rPr>
              <a:t>项目名称</a:t>
            </a:r>
            <a:r>
              <a:rPr lang="en-US" altLang="zh-CN" sz="2000">
                <a:latin typeface="Times New Roman" pitchFamily="18" charset="0"/>
                <a:cs typeface="Times New Roman" pitchFamily="18" charset="0"/>
              </a:rPr>
              <a:t>&lt;/li&gt;</a:t>
            </a:r>
          </a:p>
          <a:p>
            <a:pPr>
              <a:lnSpc>
                <a:spcPct val="150000"/>
              </a:lnSpc>
              <a:defRPr/>
            </a:pPr>
            <a:r>
              <a:rPr lang="en-US" altLang="zh-CN" sz="2000">
                <a:latin typeface="Times New Roman" pitchFamily="18" charset="0"/>
                <a:cs typeface="Times New Roman" pitchFamily="18" charset="0"/>
              </a:rPr>
              <a:t>    &lt;li&gt;</a:t>
            </a:r>
            <a:r>
              <a:rPr lang="zh-CN" altLang="en-US" sz="2000">
                <a:latin typeface="Times New Roman" pitchFamily="18" charset="0"/>
                <a:cs typeface="Times New Roman" pitchFamily="18" charset="0"/>
              </a:rPr>
              <a:t>项目名称</a:t>
            </a:r>
            <a:r>
              <a:rPr lang="en-US" altLang="zh-CN" sz="2000">
                <a:latin typeface="Times New Roman" pitchFamily="18" charset="0"/>
                <a:cs typeface="Times New Roman" pitchFamily="18" charset="0"/>
              </a:rPr>
              <a:t>&lt;/li&gt;</a:t>
            </a:r>
          </a:p>
          <a:p>
            <a:pPr>
              <a:lnSpc>
                <a:spcPct val="150000"/>
              </a:lnSpc>
              <a:defRPr/>
            </a:pPr>
            <a:r>
              <a:rPr lang="en-US" altLang="zh-CN" sz="2000">
                <a:latin typeface="Times New Roman" pitchFamily="18" charset="0"/>
                <a:cs typeface="Times New Roman" pitchFamily="18" charset="0"/>
              </a:rPr>
              <a:t>              ……</a:t>
            </a:r>
          </a:p>
          <a:p>
            <a:pPr>
              <a:lnSpc>
                <a:spcPct val="150000"/>
              </a:lnSpc>
              <a:defRPr/>
            </a:pPr>
            <a:r>
              <a:rPr lang="en-US" altLang="zh-CN" sz="2000">
                <a:latin typeface="Times New Roman" pitchFamily="18" charset="0"/>
                <a:cs typeface="Times New Roman" pitchFamily="18" charset="0"/>
              </a:rPr>
              <a:t>&lt;/ol&gt; </a:t>
            </a:r>
            <a:endParaRPr lang="zh-CN" altLang="en-US" sz="2000">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smtClean="0">
                <a:ea typeface="宋体" pitchFamily="2" charset="-122"/>
              </a:rPr>
              <a:t>有序列表及其编号样式</a:t>
            </a:r>
          </a:p>
        </p:txBody>
      </p:sp>
      <p:sp>
        <p:nvSpPr>
          <p:cNvPr id="15363" name="Rectangle 4"/>
          <p:cNvSpPr>
            <a:spLocks noGrp="1" noChangeArrowheads="1"/>
          </p:cNvSpPr>
          <p:nvPr>
            <p:ph type="body" idx="1"/>
          </p:nvPr>
        </p:nvSpPr>
        <p:spPr>
          <a:xfrm>
            <a:off x="457200" y="1371600"/>
            <a:ext cx="8686800" cy="4953000"/>
          </a:xfrm>
        </p:spPr>
        <p:txBody>
          <a:bodyPr/>
          <a:lstStyle/>
          <a:p>
            <a:pPr eaLnBrk="1" hangingPunct="1">
              <a:defRPr/>
            </a:pPr>
            <a:r>
              <a:rPr lang="zh-CN" altLang="en-US" dirty="0" smtClean="0">
                <a:ea typeface="宋体" pitchFamily="2" charset="-122"/>
              </a:rPr>
              <a:t> </a:t>
            </a:r>
            <a:r>
              <a:rPr lang="zh-CN" altLang="en-US" sz="2400" dirty="0">
                <a:latin typeface="微软雅黑" panose="020B0503020204020204" pitchFamily="34" charset="-122"/>
                <a:ea typeface="微软雅黑" panose="020B0503020204020204" pitchFamily="34" charset="-122"/>
              </a:rPr>
              <a:t>语法说明：</a:t>
            </a:r>
          </a:p>
          <a:p>
            <a:pPr lvl="1" eaLnBrk="1" hangingPunct="1">
              <a:defRPr/>
            </a:pPr>
            <a:r>
              <a:rPr kumimoji="1" lang="zh-CN" altLang="en-US" sz="2000" kern="1200" dirty="0" smtClean="0">
                <a:latin typeface="微软雅黑" panose="020B0503020204020204" pitchFamily="34" charset="-122"/>
                <a:ea typeface="微软雅黑" panose="020B0503020204020204" pitchFamily="34" charset="-122"/>
                <a:cs typeface="+mn-cs"/>
              </a:rPr>
              <a:t>在</a:t>
            </a:r>
            <a:r>
              <a:rPr kumimoji="1" lang="en-US" altLang="zh-CN" sz="2000" kern="1200" dirty="0">
                <a:latin typeface="微软雅黑" panose="020B0503020204020204" pitchFamily="34" charset="-122"/>
                <a:ea typeface="微软雅黑" panose="020B0503020204020204" pitchFamily="34" charset="-122"/>
                <a:cs typeface="+mn-cs"/>
              </a:rPr>
              <a:t>HTML</a:t>
            </a:r>
            <a:r>
              <a:rPr kumimoji="1" lang="zh-CN" altLang="en-US" sz="2000" kern="1200" dirty="0">
                <a:latin typeface="微软雅黑" panose="020B0503020204020204" pitchFamily="34" charset="-122"/>
                <a:ea typeface="微软雅黑" panose="020B0503020204020204" pitchFamily="34" charset="-122"/>
                <a:cs typeface="+mn-cs"/>
              </a:rPr>
              <a:t>文件中，可以利用成对的</a:t>
            </a:r>
            <a:r>
              <a:rPr kumimoji="1" lang="en-US" altLang="zh-CN" sz="2000" kern="1200" dirty="0">
                <a:latin typeface="微软雅黑" panose="020B0503020204020204" pitchFamily="34" charset="-122"/>
                <a:ea typeface="微软雅黑" panose="020B0503020204020204" pitchFamily="34" charset="-122"/>
                <a:cs typeface="+mn-cs"/>
              </a:rPr>
              <a:t>&lt;</a:t>
            </a:r>
            <a:r>
              <a:rPr kumimoji="1" lang="en-US" altLang="zh-CN" sz="2000" kern="1200" dirty="0" err="1">
                <a:latin typeface="微软雅黑" panose="020B0503020204020204" pitchFamily="34" charset="-122"/>
                <a:ea typeface="微软雅黑" panose="020B0503020204020204" pitchFamily="34" charset="-122"/>
                <a:cs typeface="+mn-cs"/>
              </a:rPr>
              <a:t>ol</a:t>
            </a:r>
            <a:r>
              <a:rPr kumimoji="1" lang="en-US" altLang="zh-CN" sz="2000" kern="1200" dirty="0">
                <a:latin typeface="微软雅黑" panose="020B0503020204020204" pitchFamily="34" charset="-122"/>
                <a:ea typeface="微软雅黑" panose="020B0503020204020204" pitchFamily="34" charset="-122"/>
                <a:cs typeface="+mn-cs"/>
              </a:rPr>
              <a:t>&gt;&lt;/</a:t>
            </a:r>
            <a:r>
              <a:rPr kumimoji="1" lang="en-US" altLang="zh-CN" sz="2000" kern="1200" dirty="0" err="1">
                <a:latin typeface="微软雅黑" panose="020B0503020204020204" pitchFamily="34" charset="-122"/>
                <a:ea typeface="微软雅黑" panose="020B0503020204020204" pitchFamily="34" charset="-122"/>
                <a:cs typeface="+mn-cs"/>
              </a:rPr>
              <a:t>ol</a:t>
            </a:r>
            <a:r>
              <a:rPr kumimoji="1" lang="en-US" altLang="zh-CN" sz="2000" kern="1200" dirty="0">
                <a:latin typeface="微软雅黑" panose="020B0503020204020204" pitchFamily="34" charset="-122"/>
                <a:ea typeface="微软雅黑" panose="020B0503020204020204" pitchFamily="34" charset="-122"/>
                <a:cs typeface="+mn-cs"/>
              </a:rPr>
              <a:t>&gt;</a:t>
            </a:r>
            <a:r>
              <a:rPr kumimoji="1" lang="zh-CN" altLang="en-US" sz="2000" kern="1200" dirty="0">
                <a:latin typeface="微软雅黑" panose="020B0503020204020204" pitchFamily="34" charset="-122"/>
                <a:ea typeface="微软雅黑" panose="020B0503020204020204" pitchFamily="34" charset="-122"/>
                <a:cs typeface="+mn-cs"/>
              </a:rPr>
              <a:t>标记来插入有序</a:t>
            </a:r>
            <a:r>
              <a:rPr kumimoji="1" lang="zh-CN" altLang="en-US" sz="2000" kern="1200" dirty="0" smtClean="0">
                <a:latin typeface="微软雅黑" panose="020B0503020204020204" pitchFamily="34" charset="-122"/>
                <a:ea typeface="微软雅黑" panose="020B0503020204020204" pitchFamily="34" charset="-122"/>
                <a:cs typeface="+mn-cs"/>
              </a:rPr>
              <a:t>列表，其</a:t>
            </a:r>
            <a:r>
              <a:rPr kumimoji="1" lang="zh-CN" altLang="en-US" sz="2000" kern="1200" dirty="0">
                <a:latin typeface="微软雅黑" panose="020B0503020204020204" pitchFamily="34" charset="-122"/>
                <a:ea typeface="微软雅黑" panose="020B0503020204020204" pitchFamily="34" charset="-122"/>
                <a:cs typeface="+mn-cs"/>
              </a:rPr>
              <a:t>中间的列表项标记</a:t>
            </a:r>
            <a:r>
              <a:rPr kumimoji="1" lang="en-US" altLang="zh-CN" sz="2000" kern="1200" dirty="0">
                <a:latin typeface="微软雅黑" panose="020B0503020204020204" pitchFamily="34" charset="-122"/>
                <a:ea typeface="微软雅黑" panose="020B0503020204020204" pitchFamily="34" charset="-122"/>
                <a:cs typeface="+mn-cs"/>
              </a:rPr>
              <a:t>&lt;li&gt;&lt;/li&gt;</a:t>
            </a:r>
            <a:r>
              <a:rPr kumimoji="1" lang="zh-CN" altLang="en-US" sz="2000" kern="1200" dirty="0">
                <a:latin typeface="微软雅黑" panose="020B0503020204020204" pitchFamily="34" charset="-122"/>
                <a:ea typeface="微软雅黑" panose="020B0503020204020204" pitchFamily="34" charset="-122"/>
                <a:cs typeface="+mn-cs"/>
              </a:rPr>
              <a:t>用来定义列表项顺序。</a:t>
            </a:r>
          </a:p>
          <a:p>
            <a:pPr lvl="1" eaLnBrk="1" hangingPunct="1">
              <a:defRPr/>
            </a:pPr>
            <a:r>
              <a:rPr kumimoji="1" lang="zh-CN" altLang="en-US" sz="2000" kern="1200" dirty="0" smtClean="0">
                <a:latin typeface="微软雅黑" panose="020B0503020204020204" pitchFamily="34" charset="-122"/>
                <a:ea typeface="微软雅黑" panose="020B0503020204020204" pitchFamily="34" charset="-122"/>
                <a:cs typeface="+mn-cs"/>
              </a:rPr>
              <a:t>使用</a:t>
            </a:r>
            <a:r>
              <a:rPr kumimoji="1" lang="zh-CN" altLang="en-US" sz="2000" kern="1200" dirty="0">
                <a:latin typeface="微软雅黑" panose="020B0503020204020204" pitchFamily="34" charset="-122"/>
                <a:ea typeface="微软雅黑" panose="020B0503020204020204" pitchFamily="34" charset="-122"/>
                <a:cs typeface="+mn-cs"/>
              </a:rPr>
              <a:t>有序列表标记的</a:t>
            </a:r>
            <a:r>
              <a:rPr kumimoji="1" lang="en-US" altLang="zh-CN" sz="2000" kern="1200" dirty="0">
                <a:latin typeface="微软雅黑" panose="020B0503020204020204" pitchFamily="34" charset="-122"/>
                <a:ea typeface="微软雅黑" panose="020B0503020204020204" pitchFamily="34" charset="-122"/>
                <a:cs typeface="+mn-cs"/>
              </a:rPr>
              <a:t>type</a:t>
            </a:r>
            <a:r>
              <a:rPr kumimoji="1" lang="zh-CN" altLang="en-US" sz="2000" kern="1200" dirty="0">
                <a:latin typeface="微软雅黑" panose="020B0503020204020204" pitchFamily="34" charset="-122"/>
                <a:ea typeface="微软雅黑" panose="020B0503020204020204" pitchFamily="34" charset="-122"/>
                <a:cs typeface="+mn-cs"/>
              </a:rPr>
              <a:t>属性，用户可以指定出现在列表项前的项目编号的样式，其取值以及相对应的编号样式如下：</a:t>
            </a:r>
          </a:p>
          <a:p>
            <a:pPr marL="857250" lvl="2" indent="0" eaLnBrk="1" hangingPunct="1">
              <a:buFont typeface="Wingdings" pitchFamily="2" charset="2"/>
              <a:buNone/>
              <a:defRPr/>
            </a:pPr>
            <a:r>
              <a:rPr kumimoji="1" lang="zh-CN" altLang="en-US" sz="2000" kern="1200" dirty="0" smtClean="0">
                <a:latin typeface="微软雅黑" panose="020B0503020204020204" pitchFamily="34" charset="-122"/>
                <a:ea typeface="微软雅黑" panose="020B0503020204020204" pitchFamily="34" charset="-122"/>
                <a:cs typeface="+mn-cs"/>
              </a:rPr>
              <a:t>“</a:t>
            </a:r>
            <a:r>
              <a:rPr kumimoji="1" lang="en-US" altLang="zh-CN" sz="2000" kern="1200" dirty="0" smtClean="0">
                <a:latin typeface="微软雅黑" panose="020B0503020204020204" pitchFamily="34" charset="-122"/>
                <a:ea typeface="微软雅黑" panose="020B0503020204020204" pitchFamily="34" charset="-122"/>
                <a:cs typeface="+mn-cs"/>
              </a:rPr>
              <a:t>1”</a:t>
            </a:r>
            <a:r>
              <a:rPr kumimoji="1" lang="zh-CN" altLang="en-US" sz="2000" kern="1200" dirty="0" smtClean="0">
                <a:latin typeface="微软雅黑" panose="020B0503020204020204" pitchFamily="34" charset="-122"/>
                <a:ea typeface="微软雅黑" panose="020B0503020204020204" pitchFamily="34" charset="-122"/>
                <a:cs typeface="+mn-cs"/>
              </a:rPr>
              <a:t>：</a:t>
            </a:r>
            <a:r>
              <a:rPr kumimoji="1" lang="zh-CN" altLang="en-US" sz="2000" kern="1200" dirty="0">
                <a:latin typeface="微软雅黑" panose="020B0503020204020204" pitchFamily="34" charset="-122"/>
                <a:ea typeface="微软雅黑" panose="020B0503020204020204" pitchFamily="34" charset="-122"/>
                <a:cs typeface="+mn-cs"/>
              </a:rPr>
              <a:t>指定项目编号为</a:t>
            </a:r>
            <a:r>
              <a:rPr kumimoji="1" lang="zh-CN" altLang="en-US" sz="2000" kern="1200" dirty="0" smtClean="0">
                <a:latin typeface="微软雅黑" panose="020B0503020204020204" pitchFamily="34" charset="-122"/>
                <a:ea typeface="微软雅黑" panose="020B0503020204020204" pitchFamily="34" charset="-122"/>
                <a:cs typeface="+mn-cs"/>
              </a:rPr>
              <a:t>阿拉伯数字；</a:t>
            </a:r>
            <a:endParaRPr kumimoji="1" lang="zh-CN" altLang="en-US" sz="2000" kern="1200" dirty="0">
              <a:latin typeface="微软雅黑" panose="020B0503020204020204" pitchFamily="34" charset="-122"/>
              <a:ea typeface="微软雅黑" panose="020B0503020204020204" pitchFamily="34" charset="-122"/>
              <a:cs typeface="+mn-cs"/>
            </a:endParaRPr>
          </a:p>
          <a:p>
            <a:pPr marL="857250" lvl="2" indent="0" eaLnBrk="1" hangingPunct="1">
              <a:buFont typeface="Wingdings" pitchFamily="2" charset="2"/>
              <a:buNone/>
              <a:defRPr/>
            </a:pPr>
            <a:r>
              <a:rPr kumimoji="1" lang="zh-CN" altLang="en-US" sz="2000" kern="1200" dirty="0" smtClean="0">
                <a:latin typeface="微软雅黑" panose="020B0503020204020204" pitchFamily="34" charset="-122"/>
                <a:ea typeface="微软雅黑" panose="020B0503020204020204" pitchFamily="34" charset="-122"/>
                <a:cs typeface="+mn-cs"/>
              </a:rPr>
              <a:t>“</a:t>
            </a:r>
            <a:r>
              <a:rPr kumimoji="1" lang="en-US" altLang="zh-CN" sz="2000" kern="1200" dirty="0" smtClean="0">
                <a:latin typeface="微软雅黑" panose="020B0503020204020204" pitchFamily="34" charset="-122"/>
                <a:ea typeface="微软雅黑" panose="020B0503020204020204" pitchFamily="34" charset="-122"/>
                <a:cs typeface="+mn-cs"/>
              </a:rPr>
              <a:t>a”</a:t>
            </a:r>
            <a:r>
              <a:rPr kumimoji="1" lang="zh-CN" altLang="en-US" sz="2000" kern="1200" dirty="0">
                <a:latin typeface="微软雅黑" panose="020B0503020204020204" pitchFamily="34" charset="-122"/>
                <a:ea typeface="微软雅黑" panose="020B0503020204020204" pitchFamily="34" charset="-122"/>
                <a:cs typeface="+mn-cs"/>
              </a:rPr>
              <a:t>：指定项目编号为小写英文字母；</a:t>
            </a:r>
          </a:p>
          <a:p>
            <a:pPr marL="857250" lvl="2" indent="0" eaLnBrk="1" hangingPunct="1">
              <a:buFont typeface="Wingdings" pitchFamily="2" charset="2"/>
              <a:buNone/>
              <a:defRPr/>
            </a:pPr>
            <a:r>
              <a:rPr kumimoji="1" lang="zh-CN" altLang="en-US" sz="2000" kern="1200" dirty="0" smtClean="0">
                <a:latin typeface="微软雅黑" panose="020B0503020204020204" pitchFamily="34" charset="-122"/>
                <a:ea typeface="微软雅黑" panose="020B0503020204020204" pitchFamily="34" charset="-122"/>
                <a:cs typeface="+mn-cs"/>
              </a:rPr>
              <a:t>“</a:t>
            </a:r>
            <a:r>
              <a:rPr kumimoji="1" lang="en-US" altLang="zh-CN" sz="2000" kern="1200" dirty="0" smtClean="0">
                <a:latin typeface="微软雅黑" panose="020B0503020204020204" pitchFamily="34" charset="-122"/>
                <a:ea typeface="微软雅黑" panose="020B0503020204020204" pitchFamily="34" charset="-122"/>
                <a:cs typeface="+mn-cs"/>
              </a:rPr>
              <a:t>A”</a:t>
            </a:r>
            <a:r>
              <a:rPr kumimoji="1" lang="zh-CN" altLang="en-US" sz="2000" kern="1200" dirty="0" smtClean="0">
                <a:latin typeface="微软雅黑" panose="020B0503020204020204" pitchFamily="34" charset="-122"/>
                <a:ea typeface="微软雅黑" panose="020B0503020204020204" pitchFamily="34" charset="-122"/>
                <a:cs typeface="+mn-cs"/>
              </a:rPr>
              <a:t>：</a:t>
            </a:r>
            <a:r>
              <a:rPr kumimoji="1" lang="zh-CN" altLang="en-US" sz="2000" kern="1200" dirty="0">
                <a:latin typeface="微软雅黑" panose="020B0503020204020204" pitchFamily="34" charset="-122"/>
                <a:ea typeface="微软雅黑" panose="020B0503020204020204" pitchFamily="34" charset="-122"/>
                <a:cs typeface="+mn-cs"/>
              </a:rPr>
              <a:t>指定项目编号为大写英文字母；</a:t>
            </a:r>
          </a:p>
          <a:p>
            <a:pPr marL="857250" lvl="2" indent="0" eaLnBrk="1" hangingPunct="1">
              <a:buFont typeface="Wingdings" pitchFamily="2" charset="2"/>
              <a:buNone/>
              <a:defRPr/>
            </a:pPr>
            <a:r>
              <a:rPr kumimoji="1" lang="zh-CN" altLang="en-US" sz="2000" kern="1200" dirty="0" smtClean="0">
                <a:latin typeface="微软雅黑" panose="020B0503020204020204" pitchFamily="34" charset="-122"/>
                <a:ea typeface="微软雅黑" panose="020B0503020204020204" pitchFamily="34" charset="-122"/>
                <a:cs typeface="+mn-cs"/>
              </a:rPr>
              <a:t>“</a:t>
            </a:r>
            <a:r>
              <a:rPr kumimoji="1" lang="en-US" altLang="zh-CN" sz="2000" kern="1200" dirty="0" err="1" smtClean="0">
                <a:latin typeface="微软雅黑" panose="020B0503020204020204" pitchFamily="34" charset="-122"/>
                <a:ea typeface="微软雅黑" panose="020B0503020204020204" pitchFamily="34" charset="-122"/>
                <a:cs typeface="+mn-cs"/>
              </a:rPr>
              <a:t>i</a:t>
            </a:r>
            <a:r>
              <a:rPr kumimoji="1" lang="en-US" altLang="zh-CN" sz="2000" kern="1200" dirty="0" smtClean="0">
                <a:latin typeface="微软雅黑" panose="020B0503020204020204" pitchFamily="34" charset="-122"/>
                <a:ea typeface="微软雅黑" panose="020B0503020204020204" pitchFamily="34" charset="-122"/>
                <a:cs typeface="+mn-cs"/>
              </a:rPr>
              <a:t>”</a:t>
            </a:r>
            <a:r>
              <a:rPr kumimoji="1" lang="zh-CN" altLang="en-US" sz="2000" kern="1200" dirty="0" smtClean="0">
                <a:latin typeface="微软雅黑" panose="020B0503020204020204" pitchFamily="34" charset="-122"/>
                <a:ea typeface="微软雅黑" panose="020B0503020204020204" pitchFamily="34" charset="-122"/>
                <a:cs typeface="+mn-cs"/>
              </a:rPr>
              <a:t>：</a:t>
            </a:r>
            <a:r>
              <a:rPr kumimoji="1" lang="zh-CN" altLang="en-US" sz="2000" kern="1200" dirty="0">
                <a:latin typeface="微软雅黑" panose="020B0503020204020204" pitchFamily="34" charset="-122"/>
                <a:ea typeface="微软雅黑" panose="020B0503020204020204" pitchFamily="34" charset="-122"/>
                <a:cs typeface="+mn-cs"/>
              </a:rPr>
              <a:t>指定项目编号为小写罗马数字；</a:t>
            </a:r>
          </a:p>
          <a:p>
            <a:pPr marL="857250" lvl="2" indent="0" eaLnBrk="1" hangingPunct="1">
              <a:buFont typeface="Wingdings" pitchFamily="2" charset="2"/>
              <a:buNone/>
              <a:defRPr/>
            </a:pPr>
            <a:r>
              <a:rPr kumimoji="1" lang="zh-CN" altLang="en-US" sz="2000" kern="1200" dirty="0" smtClean="0">
                <a:latin typeface="微软雅黑" panose="020B0503020204020204" pitchFamily="34" charset="-122"/>
                <a:ea typeface="微软雅黑" panose="020B0503020204020204" pitchFamily="34" charset="-122"/>
                <a:cs typeface="+mn-cs"/>
              </a:rPr>
              <a:t>“</a:t>
            </a:r>
            <a:r>
              <a:rPr kumimoji="1" lang="en-US" altLang="zh-CN" sz="2000" kern="1200" dirty="0" smtClean="0">
                <a:latin typeface="微软雅黑" panose="020B0503020204020204" pitchFamily="34" charset="-122"/>
                <a:ea typeface="微软雅黑" panose="020B0503020204020204" pitchFamily="34" charset="-122"/>
                <a:cs typeface="+mn-cs"/>
              </a:rPr>
              <a:t>I”</a:t>
            </a:r>
            <a:r>
              <a:rPr kumimoji="1" lang="zh-CN" altLang="en-US" sz="2000" kern="1200" dirty="0">
                <a:latin typeface="微软雅黑" panose="020B0503020204020204" pitchFamily="34" charset="-122"/>
                <a:ea typeface="微软雅黑" panose="020B0503020204020204" pitchFamily="34" charset="-122"/>
                <a:cs typeface="+mn-cs"/>
              </a:rPr>
              <a:t>：指定项目编号为大写罗马数字。</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网络资料</a:t>
            </a:r>
            <a:endParaRPr lang="zh-CN" altLang="en-US" dirty="0"/>
          </a:p>
        </p:txBody>
      </p:sp>
      <p:sp>
        <p:nvSpPr>
          <p:cNvPr id="3" name="内容占位符 2"/>
          <p:cNvSpPr>
            <a:spLocks noGrp="1"/>
          </p:cNvSpPr>
          <p:nvPr>
            <p:ph idx="1"/>
          </p:nvPr>
        </p:nvSpPr>
        <p:spPr/>
        <p:txBody>
          <a:bodyPr/>
          <a:lstStyle/>
          <a:p>
            <a:r>
              <a:rPr lang="zh-CN" altLang="en-US" dirty="0" smtClean="0"/>
              <a:t>课程学习平台：中国大学</a:t>
            </a:r>
            <a:r>
              <a:rPr lang="en-US" altLang="zh-CN" dirty="0" smtClean="0"/>
              <a:t>MOOC</a:t>
            </a:r>
            <a:r>
              <a:rPr lang="zh-CN" altLang="en-US" dirty="0" smtClean="0"/>
              <a:t>（慕课）</a:t>
            </a:r>
            <a:endParaRPr lang="en-US" altLang="zh-CN" dirty="0" smtClean="0"/>
          </a:p>
          <a:p>
            <a:r>
              <a:rPr lang="zh-CN" altLang="en-US" dirty="0" smtClean="0"/>
              <a:t>课程名称：静态网页设计</a:t>
            </a:r>
            <a:endParaRPr lang="en-US" altLang="zh-CN" dirty="0" smtClean="0"/>
          </a:p>
          <a:p>
            <a:r>
              <a:rPr lang="zh-CN" altLang="en-US" dirty="0" smtClean="0"/>
              <a:t>主讲教师：刘蕴、李思广、刘芳芳、张鹏伟、陈鹏、王换换等。</a:t>
            </a:r>
            <a:endParaRPr lang="en-US" altLang="zh-CN" dirty="0" smtClean="0"/>
          </a:p>
          <a:p>
            <a:endParaRPr lang="zh-CN" altLang="en-US" dirty="0"/>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smtClean="0">
                <a:ea typeface="宋体" pitchFamily="2" charset="-122"/>
              </a:rPr>
              <a:t>编号起始值</a:t>
            </a:r>
          </a:p>
        </p:txBody>
      </p:sp>
      <p:sp>
        <p:nvSpPr>
          <p:cNvPr id="41987" name="Rectangle 3"/>
          <p:cNvSpPr>
            <a:spLocks noGrp="1" noChangeArrowheads="1"/>
          </p:cNvSpPr>
          <p:nvPr>
            <p:ph type="body" idx="1"/>
          </p:nvPr>
        </p:nvSpPr>
        <p:spPr/>
        <p:txBody>
          <a:bodyPr/>
          <a:lstStyle/>
          <a:p>
            <a:pPr algn="just" eaLnBrk="1" hangingPunct="1"/>
            <a:r>
              <a:rPr lang="zh-CN" altLang="en-US" smtClean="0">
                <a:ea typeface="宋体" pitchFamily="2" charset="-122"/>
              </a:rPr>
              <a:t> </a:t>
            </a:r>
            <a:r>
              <a:rPr lang="zh-CN" altLang="en-US" sz="2400" b="0" smtClean="0">
                <a:latin typeface="微软雅黑" pitchFamily="34" charset="-122"/>
                <a:ea typeface="微软雅黑" pitchFamily="34" charset="-122"/>
              </a:rPr>
              <a:t>通常，在指定列表的编号样式后，浏览器会从“</a:t>
            </a:r>
            <a:r>
              <a:rPr lang="en-US" altLang="zh-CN" sz="2400" b="0" smtClean="0">
                <a:latin typeface="微软雅黑" pitchFamily="34" charset="-122"/>
                <a:ea typeface="微软雅黑" pitchFamily="34" charset="-122"/>
              </a:rPr>
              <a:t>1”</a:t>
            </a:r>
            <a:r>
              <a:rPr lang="zh-CN" altLang="en-US" sz="2400" b="0" smtClean="0">
                <a:latin typeface="微软雅黑" pitchFamily="34" charset="-122"/>
                <a:ea typeface="微软雅黑" pitchFamily="34" charset="-122"/>
              </a:rPr>
              <a:t>、“</a:t>
            </a:r>
            <a:r>
              <a:rPr lang="en-US" altLang="zh-CN" sz="2400" b="0" smtClean="0">
                <a:latin typeface="微软雅黑" pitchFamily="34" charset="-122"/>
                <a:ea typeface="微软雅黑" pitchFamily="34" charset="-122"/>
              </a:rPr>
              <a:t>a”</a:t>
            </a:r>
            <a:r>
              <a:rPr lang="zh-CN" altLang="en-US" sz="2400" b="0" smtClean="0">
                <a:latin typeface="微软雅黑" pitchFamily="34" charset="-122"/>
                <a:ea typeface="微软雅黑" pitchFamily="34" charset="-122"/>
              </a:rPr>
              <a:t>、“</a:t>
            </a:r>
            <a:r>
              <a:rPr lang="en-US" altLang="zh-CN" sz="2400" b="0" smtClean="0">
                <a:latin typeface="微软雅黑" pitchFamily="34" charset="-122"/>
                <a:ea typeface="微软雅黑" pitchFamily="34" charset="-122"/>
              </a:rPr>
              <a:t>A”</a:t>
            </a:r>
            <a:r>
              <a:rPr lang="zh-CN" altLang="en-US" sz="2400" b="0" smtClean="0">
                <a:latin typeface="微软雅黑" pitchFamily="34" charset="-122"/>
                <a:ea typeface="微软雅黑" pitchFamily="34" charset="-122"/>
              </a:rPr>
              <a:t>、“</a:t>
            </a:r>
            <a:r>
              <a:rPr lang="en-US" altLang="zh-CN" sz="2400" b="0" smtClean="0">
                <a:latin typeface="微软雅黑" pitchFamily="34" charset="-122"/>
                <a:ea typeface="微软雅黑" pitchFamily="34" charset="-122"/>
              </a:rPr>
              <a:t>i”</a:t>
            </a:r>
            <a:r>
              <a:rPr lang="zh-CN" altLang="en-US" sz="2400" b="0" smtClean="0">
                <a:latin typeface="微软雅黑" pitchFamily="34" charset="-122"/>
                <a:ea typeface="微软雅黑" pitchFamily="34" charset="-122"/>
              </a:rPr>
              <a:t>或“</a:t>
            </a:r>
            <a:r>
              <a:rPr lang="en-US" altLang="zh-CN" sz="2400" b="0" smtClean="0">
                <a:latin typeface="微软雅黑" pitchFamily="34" charset="-122"/>
                <a:ea typeface="微软雅黑" pitchFamily="34" charset="-122"/>
              </a:rPr>
              <a:t>I”</a:t>
            </a:r>
            <a:r>
              <a:rPr lang="zh-CN" altLang="en-US" sz="2400" b="0" smtClean="0">
                <a:latin typeface="微软雅黑" pitchFamily="34" charset="-122"/>
                <a:ea typeface="微软雅黑" pitchFamily="34" charset="-122"/>
              </a:rPr>
              <a:t>开始自动编号。</a:t>
            </a:r>
          </a:p>
          <a:p>
            <a:pPr algn="just" eaLnBrk="1" hangingPunct="1"/>
            <a:r>
              <a:rPr lang="zh-CN" altLang="en-US" sz="2400" b="0" smtClean="0">
                <a:latin typeface="微软雅黑" pitchFamily="34" charset="-122"/>
                <a:ea typeface="微软雅黑" pitchFamily="34" charset="-122"/>
              </a:rPr>
              <a:t>而在使用有序列表标记的</a:t>
            </a:r>
            <a:r>
              <a:rPr lang="en-US" altLang="zh-CN" sz="2400" b="0" smtClean="0">
                <a:latin typeface="微软雅黑" pitchFamily="34" charset="-122"/>
                <a:ea typeface="微软雅黑" pitchFamily="34" charset="-122"/>
              </a:rPr>
              <a:t>start</a:t>
            </a:r>
            <a:r>
              <a:rPr lang="zh-CN" altLang="en-US" sz="2400" b="0" smtClean="0">
                <a:latin typeface="微软雅黑" pitchFamily="34" charset="-122"/>
                <a:ea typeface="微软雅黑" pitchFamily="34" charset="-122"/>
              </a:rPr>
              <a:t>属性后，用户则可改变编号的起始值。</a:t>
            </a:r>
          </a:p>
          <a:p>
            <a:pPr algn="just" eaLnBrk="1" hangingPunct="1"/>
            <a:r>
              <a:rPr lang="en-US" altLang="zh-CN" sz="2400" b="0" smtClean="0">
                <a:latin typeface="微软雅黑" pitchFamily="34" charset="-122"/>
                <a:ea typeface="微软雅黑" pitchFamily="34" charset="-122"/>
              </a:rPr>
              <a:t>start</a:t>
            </a:r>
            <a:r>
              <a:rPr lang="zh-CN" altLang="en-US" sz="2400" b="0" smtClean="0">
                <a:latin typeface="微软雅黑" pitchFamily="34" charset="-122"/>
                <a:ea typeface="微软雅黑" pitchFamily="34" charset="-122"/>
              </a:rPr>
              <a:t>属性值是一个整数，表示从哪一个数字或字母开始编号。例如，设置</a:t>
            </a:r>
            <a:r>
              <a:rPr lang="en-US" altLang="zh-CN" sz="2400" b="0" smtClean="0">
                <a:latin typeface="微软雅黑" pitchFamily="34" charset="-122"/>
                <a:ea typeface="微软雅黑" pitchFamily="34" charset="-122"/>
              </a:rPr>
              <a:t>start="3"</a:t>
            </a:r>
            <a:r>
              <a:rPr lang="zh-CN" altLang="en-US" sz="2400" b="0" smtClean="0">
                <a:latin typeface="微软雅黑" pitchFamily="34" charset="-122"/>
                <a:ea typeface="微软雅黑" pitchFamily="34" charset="-122"/>
              </a:rPr>
              <a:t>，则有序列表的列表项编号将从“</a:t>
            </a:r>
            <a:r>
              <a:rPr lang="en-US" altLang="zh-CN" sz="2400" b="0" smtClean="0">
                <a:latin typeface="微软雅黑" pitchFamily="34" charset="-122"/>
                <a:ea typeface="微软雅黑" pitchFamily="34" charset="-122"/>
              </a:rPr>
              <a:t>3”</a:t>
            </a:r>
            <a:r>
              <a:rPr lang="zh-CN" altLang="en-US" sz="2400" b="0" smtClean="0">
                <a:latin typeface="微软雅黑" pitchFamily="34" charset="-122"/>
                <a:ea typeface="微软雅黑" pitchFamily="34" charset="-122"/>
              </a:rPr>
              <a:t>、“</a:t>
            </a:r>
            <a:r>
              <a:rPr lang="en-US" altLang="zh-CN" sz="2400" b="0" smtClean="0">
                <a:latin typeface="微软雅黑" pitchFamily="34" charset="-122"/>
                <a:ea typeface="微软雅黑" pitchFamily="34" charset="-122"/>
              </a:rPr>
              <a:t>c”</a:t>
            </a:r>
            <a:r>
              <a:rPr lang="zh-CN" altLang="en-US" sz="2400" b="0" smtClean="0">
                <a:latin typeface="微软雅黑" pitchFamily="34" charset="-122"/>
                <a:ea typeface="微软雅黑" pitchFamily="34" charset="-122"/>
              </a:rPr>
              <a:t>、“</a:t>
            </a:r>
            <a:r>
              <a:rPr lang="en-US" altLang="zh-CN" sz="2400" b="0" smtClean="0">
                <a:latin typeface="微软雅黑" pitchFamily="34" charset="-122"/>
                <a:ea typeface="微软雅黑" pitchFamily="34" charset="-122"/>
              </a:rPr>
              <a:t>C”</a:t>
            </a:r>
            <a:r>
              <a:rPr lang="zh-CN" altLang="en-US" sz="2400" b="0" smtClean="0">
                <a:latin typeface="微软雅黑" pitchFamily="34" charset="-122"/>
                <a:ea typeface="微软雅黑" pitchFamily="34" charset="-122"/>
              </a:rPr>
              <a:t>、“</a:t>
            </a:r>
            <a:r>
              <a:rPr lang="en-US" altLang="zh-CN" sz="2400" b="0" smtClean="0">
                <a:latin typeface="微软雅黑" pitchFamily="34" charset="-122"/>
                <a:ea typeface="微软雅黑" pitchFamily="34" charset="-122"/>
              </a:rPr>
              <a:t>ⅲ”</a:t>
            </a:r>
            <a:r>
              <a:rPr lang="zh-CN" altLang="en-US" sz="2400" b="0" smtClean="0">
                <a:latin typeface="微软雅黑" pitchFamily="34" charset="-122"/>
                <a:ea typeface="微软雅黑" pitchFamily="34" charset="-122"/>
              </a:rPr>
              <a:t>或“</a:t>
            </a:r>
            <a:r>
              <a:rPr lang="en-US" altLang="zh-CN" sz="2400" b="0" smtClean="0">
                <a:latin typeface="微软雅黑" pitchFamily="34" charset="-122"/>
                <a:ea typeface="微软雅黑" pitchFamily="34" charset="-122"/>
              </a:rPr>
              <a:t>Ⅲ”</a:t>
            </a:r>
            <a:r>
              <a:rPr lang="zh-CN" altLang="en-US" sz="2400" b="0" smtClean="0">
                <a:latin typeface="微软雅黑" pitchFamily="34" charset="-122"/>
                <a:ea typeface="微软雅黑" pitchFamily="34" charset="-122"/>
              </a:rPr>
              <a:t>开始编号。</a:t>
            </a:r>
            <a:endParaRPr lang="en-US" altLang="zh-CN" sz="2400" b="0" smtClean="0">
              <a:latin typeface="微软雅黑" pitchFamily="34" charset="-122"/>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smtClean="0">
                <a:ea typeface="宋体" pitchFamily="2" charset="-122"/>
              </a:rPr>
              <a:t>列表项样式</a:t>
            </a:r>
          </a:p>
        </p:txBody>
      </p:sp>
      <p:sp>
        <p:nvSpPr>
          <p:cNvPr id="21507" name="Rectangle 3"/>
          <p:cNvSpPr>
            <a:spLocks noGrp="1" noChangeArrowheads="1"/>
          </p:cNvSpPr>
          <p:nvPr>
            <p:ph type="body" idx="1"/>
          </p:nvPr>
        </p:nvSpPr>
        <p:spPr/>
        <p:txBody>
          <a:bodyPr/>
          <a:lstStyle/>
          <a:p>
            <a:pPr eaLnBrk="1" hangingPunct="1">
              <a:defRPr/>
            </a:pPr>
            <a:r>
              <a:rPr lang="zh-CN" altLang="en-US" sz="2400" dirty="0">
                <a:latin typeface="微软雅黑" panose="020B0503020204020204" pitchFamily="34" charset="-122"/>
                <a:ea typeface="微软雅黑" panose="020B0503020204020204" pitchFamily="34" charset="-122"/>
              </a:rPr>
              <a:t>除了对列表标记</a:t>
            </a:r>
            <a:r>
              <a:rPr lang="en-US" altLang="zh-CN" sz="2400" dirty="0">
                <a:latin typeface="微软雅黑" panose="020B0503020204020204" pitchFamily="34" charset="-122"/>
                <a:ea typeface="微软雅黑" panose="020B0503020204020204" pitchFamily="34" charset="-122"/>
              </a:rPr>
              <a:t>&lt;</a:t>
            </a:r>
            <a:r>
              <a:rPr lang="en-US" altLang="zh-CN" sz="2400" dirty="0" err="1">
                <a:latin typeface="微软雅黑" panose="020B0503020204020204" pitchFamily="34" charset="-122"/>
                <a:ea typeface="微软雅黑" panose="020B0503020204020204" pitchFamily="34" charset="-122"/>
              </a:rPr>
              <a:t>ol</a:t>
            </a:r>
            <a:r>
              <a:rPr lang="en-US" altLang="zh-CN" sz="2400" dirty="0">
                <a:latin typeface="微软雅黑" panose="020B0503020204020204" pitchFamily="34" charset="-122"/>
                <a:ea typeface="微软雅黑" panose="020B0503020204020204" pitchFamily="34" charset="-122"/>
              </a:rPr>
              <a:t>&gt;&lt;/</a:t>
            </a:r>
            <a:r>
              <a:rPr lang="en-US" altLang="zh-CN" sz="2400" dirty="0" err="1">
                <a:latin typeface="微软雅黑" panose="020B0503020204020204" pitchFamily="34" charset="-122"/>
                <a:ea typeface="微软雅黑" panose="020B0503020204020204" pitchFamily="34" charset="-122"/>
              </a:rPr>
              <a:t>ol</a:t>
            </a:r>
            <a:r>
              <a:rPr lang="en-US" altLang="zh-CN" sz="2400" dirty="0">
                <a:latin typeface="微软雅黑" panose="020B0503020204020204" pitchFamily="34" charset="-122"/>
                <a:ea typeface="微软雅黑" panose="020B0503020204020204" pitchFamily="34" charset="-122"/>
              </a:rPr>
              <a:t>&gt;</a:t>
            </a:r>
            <a:r>
              <a:rPr lang="zh-CN" altLang="en-US" sz="2400" dirty="0">
                <a:latin typeface="微软雅黑" panose="020B0503020204020204" pitchFamily="34" charset="-122"/>
                <a:ea typeface="微软雅黑" panose="020B0503020204020204" pitchFamily="34" charset="-122"/>
              </a:rPr>
              <a:t>进行属性设置外，我们还可以对列表项标记</a:t>
            </a:r>
            <a:r>
              <a:rPr lang="en-US" altLang="zh-CN" sz="2400" dirty="0">
                <a:latin typeface="微软雅黑" panose="020B0503020204020204" pitchFamily="34" charset="-122"/>
                <a:ea typeface="微软雅黑" panose="020B0503020204020204" pitchFamily="34" charset="-122"/>
              </a:rPr>
              <a:t>&lt;li&gt;&lt;/li&gt;</a:t>
            </a:r>
            <a:r>
              <a:rPr lang="zh-CN" altLang="en-US" sz="2400" dirty="0">
                <a:latin typeface="微软雅黑" panose="020B0503020204020204" pitchFamily="34" charset="-122"/>
                <a:ea typeface="微软雅黑" panose="020B0503020204020204" pitchFamily="34" charset="-122"/>
              </a:rPr>
              <a:t>进行属性设置。</a:t>
            </a:r>
          </a:p>
          <a:p>
            <a:pPr lvl="1" eaLnBrk="1" hangingPunct="1">
              <a:defRPr/>
            </a:pPr>
            <a:r>
              <a:rPr kumimoji="1" lang="zh-CN" altLang="en-US" sz="2000" kern="1200" dirty="0">
                <a:latin typeface="微软雅黑" pitchFamily="34" charset="-122"/>
                <a:ea typeface="微软雅黑" pitchFamily="34" charset="-122"/>
                <a:cs typeface="+mn-cs"/>
              </a:rPr>
              <a:t>使用列表项标记</a:t>
            </a:r>
            <a:r>
              <a:rPr kumimoji="1" lang="en-US" altLang="zh-CN" sz="2000" kern="1200" dirty="0">
                <a:latin typeface="微软雅黑" pitchFamily="34" charset="-122"/>
                <a:ea typeface="微软雅黑" pitchFamily="34" charset="-122"/>
                <a:cs typeface="+mn-cs"/>
              </a:rPr>
              <a:t>&lt;li&gt;&lt;/li&gt;</a:t>
            </a:r>
            <a:r>
              <a:rPr kumimoji="1" lang="zh-CN" altLang="en-US" sz="2000" kern="1200" dirty="0">
                <a:latin typeface="微软雅黑" pitchFamily="34" charset="-122"/>
                <a:ea typeface="微软雅黑" pitchFamily="34" charset="-122"/>
                <a:cs typeface="+mn-cs"/>
              </a:rPr>
              <a:t>的</a:t>
            </a:r>
            <a:r>
              <a:rPr kumimoji="1" lang="en-US" altLang="zh-CN" sz="2000" kern="1200" dirty="0">
                <a:latin typeface="微软雅黑" pitchFamily="34" charset="-122"/>
                <a:ea typeface="微软雅黑" pitchFamily="34" charset="-122"/>
                <a:cs typeface="+mn-cs"/>
              </a:rPr>
              <a:t>type</a:t>
            </a:r>
            <a:r>
              <a:rPr kumimoji="1" lang="zh-CN" altLang="en-US" sz="2000" kern="1200" dirty="0">
                <a:latin typeface="微软雅黑" pitchFamily="34" charset="-122"/>
                <a:ea typeface="微软雅黑" pitchFamily="34" charset="-122"/>
                <a:cs typeface="+mn-cs"/>
              </a:rPr>
              <a:t>属性，用户可以指定单个列表项的符号（对于无序列表而言）或编号（对于有序列表而言）。</a:t>
            </a:r>
          </a:p>
          <a:p>
            <a:pPr lvl="1" eaLnBrk="1" hangingPunct="1">
              <a:defRPr/>
            </a:pPr>
            <a:r>
              <a:rPr kumimoji="1" lang="zh-CN" altLang="en-US" sz="2000" kern="1200" dirty="0">
                <a:latin typeface="微软雅黑" pitchFamily="34" charset="-122"/>
                <a:ea typeface="微软雅黑" pitchFamily="34" charset="-122"/>
                <a:cs typeface="+mn-cs"/>
              </a:rPr>
              <a:t>在列表标记</a:t>
            </a:r>
            <a:r>
              <a:rPr kumimoji="1" lang="en-US" altLang="zh-CN" sz="2000" kern="1200" dirty="0">
                <a:latin typeface="微软雅黑" pitchFamily="34" charset="-122"/>
                <a:ea typeface="微软雅黑" pitchFamily="34" charset="-122"/>
                <a:cs typeface="+mn-cs"/>
              </a:rPr>
              <a:t>&lt;</a:t>
            </a:r>
            <a:r>
              <a:rPr kumimoji="1" lang="en-US" altLang="zh-CN" sz="2000" kern="1200" dirty="0" err="1">
                <a:latin typeface="微软雅黑" pitchFamily="34" charset="-122"/>
                <a:ea typeface="微软雅黑" pitchFamily="34" charset="-122"/>
                <a:cs typeface="+mn-cs"/>
              </a:rPr>
              <a:t>ol</a:t>
            </a:r>
            <a:r>
              <a:rPr kumimoji="1" lang="en-US" altLang="zh-CN" sz="2000" kern="1200" dirty="0">
                <a:latin typeface="微软雅黑" pitchFamily="34" charset="-122"/>
                <a:ea typeface="微软雅黑" pitchFamily="34" charset="-122"/>
                <a:cs typeface="+mn-cs"/>
              </a:rPr>
              <a:t>&gt;&lt;/</a:t>
            </a:r>
            <a:r>
              <a:rPr kumimoji="1" lang="en-US" altLang="zh-CN" sz="2000" kern="1200" dirty="0" err="1">
                <a:latin typeface="微软雅黑" pitchFamily="34" charset="-122"/>
                <a:ea typeface="微软雅黑" pitchFamily="34" charset="-122"/>
                <a:cs typeface="+mn-cs"/>
              </a:rPr>
              <a:t>ol</a:t>
            </a:r>
            <a:r>
              <a:rPr kumimoji="1" lang="en-US" altLang="zh-CN" sz="2000" kern="1200" dirty="0">
                <a:latin typeface="微软雅黑" pitchFamily="34" charset="-122"/>
                <a:ea typeface="微软雅黑" pitchFamily="34" charset="-122"/>
                <a:cs typeface="+mn-cs"/>
              </a:rPr>
              <a:t>&gt;</a:t>
            </a:r>
            <a:r>
              <a:rPr kumimoji="1" lang="zh-CN" altLang="en-US" sz="2000" kern="1200" dirty="0">
                <a:latin typeface="微软雅黑" pitchFamily="34" charset="-122"/>
                <a:ea typeface="微软雅黑" pitchFamily="34" charset="-122"/>
                <a:cs typeface="+mn-cs"/>
              </a:rPr>
              <a:t>的</a:t>
            </a:r>
            <a:r>
              <a:rPr kumimoji="1" lang="en-US" altLang="zh-CN" sz="2000" kern="1200" dirty="0">
                <a:latin typeface="微软雅黑" pitchFamily="34" charset="-122"/>
                <a:ea typeface="微软雅黑" pitchFamily="34" charset="-122"/>
                <a:cs typeface="+mn-cs"/>
              </a:rPr>
              <a:t>type</a:t>
            </a:r>
            <a:r>
              <a:rPr kumimoji="1" lang="zh-CN" altLang="en-US" sz="2000" kern="1200" dirty="0">
                <a:latin typeface="微软雅黑" pitchFamily="34" charset="-122"/>
                <a:ea typeface="微软雅黑" pitchFamily="34" charset="-122"/>
                <a:cs typeface="+mn-cs"/>
              </a:rPr>
              <a:t>属性和列表项标记</a:t>
            </a:r>
            <a:r>
              <a:rPr kumimoji="1" lang="en-US" altLang="zh-CN" sz="2000" kern="1200" dirty="0">
                <a:latin typeface="微软雅黑" pitchFamily="34" charset="-122"/>
                <a:ea typeface="微软雅黑" pitchFamily="34" charset="-122"/>
                <a:cs typeface="+mn-cs"/>
              </a:rPr>
              <a:t>&lt;li&gt;&lt;/li&gt;</a:t>
            </a:r>
            <a:r>
              <a:rPr kumimoji="1" lang="zh-CN" altLang="en-US" sz="2000" kern="1200" dirty="0">
                <a:latin typeface="微软雅黑" pitchFamily="34" charset="-122"/>
                <a:ea typeface="微软雅黑" pitchFamily="34" charset="-122"/>
                <a:cs typeface="+mn-cs"/>
              </a:rPr>
              <a:t>的</a:t>
            </a:r>
            <a:r>
              <a:rPr kumimoji="1" lang="en-US" altLang="zh-CN" sz="2000" kern="1200" dirty="0">
                <a:latin typeface="微软雅黑" pitchFamily="34" charset="-122"/>
                <a:ea typeface="微软雅黑" pitchFamily="34" charset="-122"/>
                <a:cs typeface="+mn-cs"/>
              </a:rPr>
              <a:t>type</a:t>
            </a:r>
            <a:r>
              <a:rPr kumimoji="1" lang="zh-CN" altLang="en-US" sz="2000" kern="1200" dirty="0">
                <a:latin typeface="微软雅黑" pitchFamily="34" charset="-122"/>
                <a:ea typeface="微软雅黑" pitchFamily="34" charset="-122"/>
                <a:cs typeface="+mn-cs"/>
              </a:rPr>
              <a:t>属性发生冲突的情况下，所指定的单个列表项遵循</a:t>
            </a:r>
            <a:r>
              <a:rPr kumimoji="1" lang="en-US" altLang="zh-CN" sz="2000" kern="1200" dirty="0">
                <a:latin typeface="微软雅黑" pitchFamily="34" charset="-122"/>
                <a:ea typeface="微软雅黑" pitchFamily="34" charset="-122"/>
                <a:cs typeface="+mn-cs"/>
              </a:rPr>
              <a:t>&lt;li&gt;&lt;/li&gt;</a:t>
            </a:r>
            <a:r>
              <a:rPr kumimoji="1" lang="zh-CN" altLang="en-US" sz="2000" kern="1200" dirty="0">
                <a:latin typeface="微软雅黑" pitchFamily="34" charset="-122"/>
                <a:ea typeface="微软雅黑" pitchFamily="34" charset="-122"/>
                <a:cs typeface="+mn-cs"/>
              </a:rPr>
              <a:t>的</a:t>
            </a:r>
            <a:r>
              <a:rPr kumimoji="1" lang="en-US" altLang="zh-CN" sz="2000" kern="1200" dirty="0">
                <a:latin typeface="微软雅黑" pitchFamily="34" charset="-122"/>
                <a:ea typeface="微软雅黑" pitchFamily="34" charset="-122"/>
                <a:cs typeface="+mn-cs"/>
              </a:rPr>
              <a:t>type</a:t>
            </a:r>
            <a:r>
              <a:rPr kumimoji="1" lang="zh-CN" altLang="en-US" sz="2000" kern="1200" dirty="0">
                <a:latin typeface="微软雅黑" pitchFamily="34" charset="-122"/>
                <a:ea typeface="微软雅黑" pitchFamily="34" charset="-122"/>
                <a:cs typeface="+mn-cs"/>
              </a:rPr>
              <a:t>属性进行显示。</a:t>
            </a:r>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smtClean="0">
                <a:ea typeface="宋体" pitchFamily="2" charset="-122"/>
              </a:rPr>
              <a:t>嵌套列表</a:t>
            </a:r>
          </a:p>
        </p:txBody>
      </p:sp>
      <p:sp>
        <p:nvSpPr>
          <p:cNvPr id="28675" name="Rectangle 3"/>
          <p:cNvSpPr>
            <a:spLocks noGrp="1" noChangeArrowheads="1"/>
          </p:cNvSpPr>
          <p:nvPr>
            <p:ph type="body" idx="1"/>
          </p:nvPr>
        </p:nvSpPr>
        <p:spPr/>
        <p:txBody>
          <a:bodyPr/>
          <a:lstStyle/>
          <a:p>
            <a:pPr eaLnBrk="1" hangingPunct="1">
              <a:defRPr/>
            </a:pPr>
            <a:r>
              <a:rPr lang="zh-CN" altLang="en-US" sz="2400" dirty="0">
                <a:latin typeface="微软雅黑" panose="020B0503020204020204" pitchFamily="34" charset="-122"/>
                <a:ea typeface="微软雅黑" panose="020B0503020204020204" pitchFamily="34" charset="-122"/>
              </a:rPr>
              <a:t>列表还可以嵌套使用，也就是一个列表中还可以包含有多层子列表。</a:t>
            </a:r>
          </a:p>
          <a:p>
            <a:pPr lvl="1" eaLnBrk="1" hangingPunct="1">
              <a:defRPr/>
            </a:pPr>
            <a:r>
              <a:rPr kumimoji="1" lang="zh-CN" altLang="en-US" sz="2000" kern="1200" dirty="0">
                <a:latin typeface="微软雅黑" pitchFamily="34" charset="-122"/>
                <a:ea typeface="微软雅黑" pitchFamily="34" charset="-122"/>
                <a:cs typeface="+mn-cs"/>
              </a:rPr>
              <a:t>在网页文件中，对于内容层次较多的情况，使用嵌套列表不仅使网页的内容布局更加合理美观，而且使其内容看起来更加清晰、明了。</a:t>
            </a:r>
          </a:p>
          <a:p>
            <a:pPr lvl="1" eaLnBrk="1" hangingPunct="1">
              <a:defRPr/>
            </a:pPr>
            <a:r>
              <a:rPr kumimoji="1" lang="zh-CN" altLang="en-US" sz="2000" kern="1200" dirty="0">
                <a:latin typeface="微软雅黑" pitchFamily="34" charset="-122"/>
                <a:ea typeface="微软雅黑" pitchFamily="34" charset="-122"/>
                <a:cs typeface="+mn-cs"/>
              </a:rPr>
              <a:t>嵌套的列表可以是无序列表的嵌套，也可以是有序列表的嵌套，还可以是无序列表和有序列表的混合嵌套。</a:t>
            </a:r>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ChangeArrowheads="1"/>
          </p:cNvSpPr>
          <p:nvPr/>
        </p:nvSpPr>
        <p:spPr bwMode="gray">
          <a:xfrm>
            <a:off x="2700338" y="333375"/>
            <a:ext cx="6300787" cy="603250"/>
          </a:xfrm>
          <a:prstGeom prst="rect">
            <a:avLst/>
          </a:prstGeom>
          <a:noFill/>
          <a:ln w="9525">
            <a:noFill/>
            <a:miter lim="800000"/>
            <a:headEnd/>
            <a:tailEnd/>
          </a:ln>
        </p:spPr>
        <p:txBody>
          <a:bodyPr anchor="ctr"/>
          <a:lstStyle/>
          <a:p>
            <a:pPr latinLnBrk="0"/>
            <a:r>
              <a:rPr kumimoji="0" lang="zh-CN" altLang="en-US" sz="3200">
                <a:solidFill>
                  <a:schemeClr val="bg1"/>
                </a:solidFill>
              </a:rPr>
              <a:t>定义列表</a:t>
            </a:r>
          </a:p>
        </p:txBody>
      </p:sp>
      <p:sp>
        <p:nvSpPr>
          <p:cNvPr id="45059" name="Rectangle 7"/>
          <p:cNvSpPr>
            <a:spLocks noChangeArrowheads="1"/>
          </p:cNvSpPr>
          <p:nvPr/>
        </p:nvSpPr>
        <p:spPr bwMode="auto">
          <a:xfrm>
            <a:off x="457200" y="1371600"/>
            <a:ext cx="8362950" cy="4953000"/>
          </a:xfrm>
          <a:prstGeom prst="rect">
            <a:avLst/>
          </a:prstGeom>
          <a:noFill/>
          <a:ln w="9525">
            <a:noFill/>
            <a:miter lim="800000"/>
            <a:headEnd/>
            <a:tailEnd/>
          </a:ln>
        </p:spPr>
        <p:txBody>
          <a:bodyPr/>
          <a:lstStyle/>
          <a:p>
            <a:pPr marL="342900" indent="-342900" latinLnBrk="0">
              <a:spcBef>
                <a:spcPct val="20000"/>
              </a:spcBef>
              <a:buClr>
                <a:schemeClr val="accent1"/>
              </a:buClr>
              <a:buSzPct val="80000"/>
              <a:buFont typeface="Wingdings" pitchFamily="2" charset="2"/>
              <a:buChar char="l"/>
            </a:pPr>
            <a:r>
              <a:rPr lang="zh-CN" altLang="en-US" dirty="0">
                <a:solidFill>
                  <a:srgbClr val="003399"/>
                </a:solidFill>
                <a:latin typeface="微软雅黑" pitchFamily="34" charset="-122"/>
                <a:ea typeface="微软雅黑" pitchFamily="34" charset="-122"/>
              </a:rPr>
              <a:t>定义列表（</a:t>
            </a:r>
            <a:r>
              <a:rPr lang="en-US" altLang="zh-CN" dirty="0">
                <a:solidFill>
                  <a:srgbClr val="003399"/>
                </a:solidFill>
                <a:latin typeface="微软雅黑" pitchFamily="34" charset="-122"/>
                <a:ea typeface="微软雅黑" pitchFamily="34" charset="-122"/>
              </a:rPr>
              <a:t>Definition List</a:t>
            </a:r>
            <a:r>
              <a:rPr lang="zh-CN" altLang="en-US" dirty="0">
                <a:solidFill>
                  <a:srgbClr val="003399"/>
                </a:solidFill>
                <a:latin typeface="微软雅黑" pitchFamily="34" charset="-122"/>
                <a:ea typeface="微软雅黑" pitchFamily="34" charset="-122"/>
              </a:rPr>
              <a:t>） </a:t>
            </a:r>
          </a:p>
          <a:p>
            <a:pPr marL="742950" lvl="1" indent="-285750" latinLnBrk="0">
              <a:spcBef>
                <a:spcPct val="20000"/>
              </a:spcBef>
              <a:buClr>
                <a:schemeClr val="tx1"/>
              </a:buClr>
              <a:buSzPct val="80000"/>
              <a:buFont typeface="Arial" charset="0"/>
              <a:buChar char="–"/>
            </a:pPr>
            <a:r>
              <a:rPr lang="zh-CN" altLang="en-US" sz="2000" dirty="0">
                <a:solidFill>
                  <a:schemeClr val="tx1"/>
                </a:solidFill>
                <a:latin typeface="微软雅黑" pitchFamily="34" charset="-122"/>
                <a:ea typeface="微软雅黑" pitchFamily="34" charset="-122"/>
              </a:rPr>
              <a:t>在</a:t>
            </a:r>
            <a:r>
              <a:rPr lang="en-US" altLang="zh-CN" sz="2000" dirty="0">
                <a:solidFill>
                  <a:schemeClr val="tx1"/>
                </a:solidFill>
                <a:latin typeface="微软雅黑" pitchFamily="34" charset="-122"/>
                <a:ea typeface="微软雅黑" pitchFamily="34" charset="-122"/>
              </a:rPr>
              <a:t>HTML</a:t>
            </a:r>
            <a:r>
              <a:rPr lang="zh-CN" altLang="en-US" sz="2000" dirty="0">
                <a:solidFill>
                  <a:schemeClr val="tx1"/>
                </a:solidFill>
                <a:latin typeface="微软雅黑" pitchFamily="34" charset="-122"/>
                <a:ea typeface="微软雅黑" pitchFamily="34" charset="-122"/>
              </a:rPr>
              <a:t>文件中，只要在适当的地方插入</a:t>
            </a:r>
            <a:r>
              <a:rPr lang="en-US" altLang="zh-CN" sz="2000" dirty="0">
                <a:solidFill>
                  <a:schemeClr val="tx1"/>
                </a:solidFill>
                <a:latin typeface="微软雅黑" pitchFamily="34" charset="-122"/>
                <a:ea typeface="微软雅黑" pitchFamily="34" charset="-122"/>
              </a:rPr>
              <a:t>&lt;dl&gt;&lt;/dl&gt;</a:t>
            </a:r>
            <a:r>
              <a:rPr lang="zh-CN" altLang="en-US" sz="2000" dirty="0">
                <a:solidFill>
                  <a:schemeClr val="tx1"/>
                </a:solidFill>
                <a:latin typeface="微软雅黑" pitchFamily="34" charset="-122"/>
                <a:ea typeface="微软雅黑" pitchFamily="34" charset="-122"/>
              </a:rPr>
              <a:t>标记，即可自动生成定义列表 （</a:t>
            </a:r>
            <a:r>
              <a:rPr lang="en-US" altLang="zh-CN" sz="2000" dirty="0">
                <a:solidFill>
                  <a:schemeClr val="tx1"/>
                </a:solidFill>
                <a:latin typeface="微软雅黑" pitchFamily="34" charset="-122"/>
                <a:ea typeface="微软雅黑" pitchFamily="34" charset="-122"/>
              </a:rPr>
              <a:t>Definition List</a:t>
            </a:r>
            <a:r>
              <a:rPr lang="zh-CN" altLang="en-US" sz="2000" dirty="0">
                <a:solidFill>
                  <a:schemeClr val="tx1"/>
                </a:solidFill>
                <a:latin typeface="微软雅黑" pitchFamily="34" charset="-122"/>
                <a:ea typeface="微软雅黑" pitchFamily="34" charset="-122"/>
              </a:rPr>
              <a:t>）。   </a:t>
            </a:r>
          </a:p>
          <a:p>
            <a:pPr marL="742950" lvl="1" indent="-285750" latinLnBrk="0">
              <a:spcBef>
                <a:spcPct val="20000"/>
              </a:spcBef>
              <a:buClr>
                <a:schemeClr val="tx1"/>
              </a:buClr>
              <a:buSzPct val="80000"/>
              <a:buFont typeface="Arial" charset="0"/>
              <a:buChar char="–"/>
            </a:pPr>
            <a:r>
              <a:rPr lang="zh-CN" altLang="en-US" sz="2000" dirty="0">
                <a:solidFill>
                  <a:schemeClr val="tx1"/>
                </a:solidFill>
                <a:latin typeface="微软雅黑" pitchFamily="34" charset="-122"/>
                <a:ea typeface="微软雅黑" pitchFamily="34" charset="-122"/>
              </a:rPr>
              <a:t>它的每一项前既没有项目符号，也没有编号，  它是通过缩进的形式使内容层次清晰。</a:t>
            </a:r>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ChangeArrowheads="1"/>
          </p:cNvSpPr>
          <p:nvPr/>
        </p:nvSpPr>
        <p:spPr bwMode="gray">
          <a:xfrm>
            <a:off x="2700338" y="333375"/>
            <a:ext cx="6300787" cy="603250"/>
          </a:xfrm>
          <a:prstGeom prst="rect">
            <a:avLst/>
          </a:prstGeom>
          <a:noFill/>
          <a:ln w="9525">
            <a:noFill/>
            <a:miter lim="800000"/>
            <a:headEnd/>
            <a:tailEnd/>
          </a:ln>
        </p:spPr>
        <p:txBody>
          <a:bodyPr anchor="ctr"/>
          <a:lstStyle/>
          <a:p>
            <a:pPr latinLnBrk="0"/>
            <a:r>
              <a:rPr kumimoji="0" lang="zh-CN" altLang="en-US" sz="3200">
                <a:solidFill>
                  <a:schemeClr val="bg1"/>
                </a:solidFill>
              </a:rPr>
              <a:t>定义列表</a:t>
            </a:r>
          </a:p>
        </p:txBody>
      </p:sp>
      <p:sp>
        <p:nvSpPr>
          <p:cNvPr id="46083" name="Rectangle 5"/>
          <p:cNvSpPr>
            <a:spLocks noChangeArrowheads="1"/>
          </p:cNvSpPr>
          <p:nvPr/>
        </p:nvSpPr>
        <p:spPr bwMode="auto">
          <a:xfrm>
            <a:off x="457200" y="1371600"/>
            <a:ext cx="4105275" cy="4953000"/>
          </a:xfrm>
          <a:prstGeom prst="rect">
            <a:avLst/>
          </a:prstGeom>
          <a:noFill/>
          <a:ln w="9525">
            <a:noFill/>
            <a:miter lim="800000"/>
            <a:headEnd/>
            <a:tailEnd/>
          </a:ln>
        </p:spPr>
        <p:txBody>
          <a:bodyPr/>
          <a:lstStyle/>
          <a:p>
            <a:pPr marL="342900" indent="-342900" latinLnBrk="0">
              <a:spcBef>
                <a:spcPct val="20000"/>
              </a:spcBef>
              <a:buClr>
                <a:schemeClr val="accent1"/>
              </a:buClr>
              <a:buSzPct val="80000"/>
              <a:buFont typeface="Wingdings" pitchFamily="2" charset="2"/>
              <a:buChar char="l"/>
            </a:pPr>
            <a:r>
              <a:rPr lang="zh-CN" altLang="en-US">
                <a:solidFill>
                  <a:srgbClr val="003399"/>
                </a:solidFill>
                <a:latin typeface="微软雅黑" pitchFamily="34" charset="-122"/>
                <a:ea typeface="微软雅黑" pitchFamily="34" charset="-122"/>
              </a:rPr>
              <a:t>基本语法：</a:t>
            </a:r>
          </a:p>
        </p:txBody>
      </p:sp>
      <p:sp>
        <p:nvSpPr>
          <p:cNvPr id="132102" name="AutoShape 6"/>
          <p:cNvSpPr>
            <a:spLocks noChangeArrowheads="1"/>
          </p:cNvSpPr>
          <p:nvPr/>
        </p:nvSpPr>
        <p:spPr bwMode="gray">
          <a:xfrm>
            <a:off x="971550" y="2051050"/>
            <a:ext cx="3382963" cy="3544888"/>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a:spAutoFit/>
          </a:bodyPr>
          <a:lstStyle/>
          <a:p>
            <a:pPr>
              <a:defRPr/>
            </a:pPr>
            <a:r>
              <a:rPr lang="en-US" altLang="zh-CN" sz="2000">
                <a:latin typeface="Times New Roman" pitchFamily="18" charset="0"/>
                <a:cs typeface="Times New Roman" pitchFamily="18" charset="0"/>
              </a:rPr>
              <a:t>&lt;dl&gt;</a:t>
            </a:r>
          </a:p>
          <a:p>
            <a:pPr>
              <a:defRPr/>
            </a:pPr>
            <a:r>
              <a:rPr lang="en-US" altLang="zh-CN" sz="2000">
                <a:latin typeface="Times New Roman" pitchFamily="18" charset="0"/>
                <a:cs typeface="Times New Roman" pitchFamily="18" charset="0"/>
              </a:rPr>
              <a:t>    &lt;dt&gt; …&lt;/dt&gt;</a:t>
            </a:r>
          </a:p>
          <a:p>
            <a:pPr>
              <a:defRPr/>
            </a:pPr>
            <a:r>
              <a:rPr lang="en-US" altLang="zh-CN" sz="2000">
                <a:latin typeface="Times New Roman" pitchFamily="18" charset="0"/>
                <a:cs typeface="Times New Roman" pitchFamily="18" charset="0"/>
              </a:rPr>
              <a:t>       &lt;dd&gt; …&lt;/dd&gt;</a:t>
            </a:r>
          </a:p>
          <a:p>
            <a:pPr>
              <a:defRPr/>
            </a:pPr>
            <a:r>
              <a:rPr lang="en-US" altLang="zh-CN" sz="2000">
                <a:latin typeface="Times New Roman" pitchFamily="18" charset="0"/>
                <a:cs typeface="Times New Roman" pitchFamily="18" charset="0"/>
              </a:rPr>
              <a:t>       &lt;dd&gt;… &lt;/dd&gt;</a:t>
            </a:r>
          </a:p>
          <a:p>
            <a:pPr>
              <a:defRPr/>
            </a:pPr>
            <a:r>
              <a:rPr lang="en-US" altLang="zh-CN" sz="2000">
                <a:latin typeface="Times New Roman" pitchFamily="18" charset="0"/>
                <a:cs typeface="Times New Roman" pitchFamily="18" charset="0"/>
              </a:rPr>
              <a:t>              ……</a:t>
            </a:r>
          </a:p>
          <a:p>
            <a:pPr>
              <a:defRPr/>
            </a:pPr>
            <a:r>
              <a:rPr lang="en-US" altLang="zh-CN" sz="2000">
                <a:latin typeface="Times New Roman" pitchFamily="18" charset="0"/>
                <a:cs typeface="Times New Roman" pitchFamily="18" charset="0"/>
              </a:rPr>
              <a:t>    &lt;dt&gt; …&lt;/dt&gt;</a:t>
            </a:r>
          </a:p>
          <a:p>
            <a:pPr>
              <a:defRPr/>
            </a:pPr>
            <a:r>
              <a:rPr lang="en-US" altLang="zh-CN" sz="2000">
                <a:latin typeface="Times New Roman" pitchFamily="18" charset="0"/>
                <a:cs typeface="Times New Roman" pitchFamily="18" charset="0"/>
              </a:rPr>
              <a:t>       &lt;dd&gt; …&lt;/dd&gt;</a:t>
            </a:r>
          </a:p>
          <a:p>
            <a:pPr>
              <a:defRPr/>
            </a:pPr>
            <a:r>
              <a:rPr lang="en-US" altLang="zh-CN" sz="2000">
                <a:latin typeface="Times New Roman" pitchFamily="18" charset="0"/>
                <a:cs typeface="Times New Roman" pitchFamily="18" charset="0"/>
              </a:rPr>
              <a:t>       &lt;dd&gt;… &lt;/dd&gt;</a:t>
            </a:r>
          </a:p>
          <a:p>
            <a:pPr>
              <a:defRPr/>
            </a:pPr>
            <a:r>
              <a:rPr lang="en-US" altLang="zh-CN" sz="2000">
                <a:latin typeface="Times New Roman" pitchFamily="18" charset="0"/>
                <a:cs typeface="Times New Roman" pitchFamily="18" charset="0"/>
              </a:rPr>
              <a:t>              ……</a:t>
            </a:r>
          </a:p>
          <a:p>
            <a:pPr>
              <a:defRPr/>
            </a:pPr>
            <a:r>
              <a:rPr lang="en-US" altLang="zh-CN" sz="2000">
                <a:latin typeface="Times New Roman" pitchFamily="18" charset="0"/>
                <a:cs typeface="Times New Roman" pitchFamily="18" charset="0"/>
              </a:rPr>
              <a:t>     ……</a:t>
            </a:r>
          </a:p>
          <a:p>
            <a:pPr>
              <a:defRPr/>
            </a:pPr>
            <a:r>
              <a:rPr lang="en-US" altLang="zh-CN" sz="2000">
                <a:latin typeface="Times New Roman" pitchFamily="18" charset="0"/>
                <a:cs typeface="Times New Roman" pitchFamily="18" charset="0"/>
              </a:rPr>
              <a:t>&lt;/dl&gt; </a:t>
            </a:r>
            <a:endParaRPr lang="zh-CN" altLang="en-US" sz="2000">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ChangeArrowheads="1"/>
          </p:cNvSpPr>
          <p:nvPr/>
        </p:nvSpPr>
        <p:spPr bwMode="gray">
          <a:xfrm>
            <a:off x="2700338" y="333375"/>
            <a:ext cx="6300787" cy="603250"/>
          </a:xfrm>
          <a:prstGeom prst="rect">
            <a:avLst/>
          </a:prstGeom>
          <a:noFill/>
          <a:ln w="9525">
            <a:noFill/>
            <a:miter lim="800000"/>
            <a:headEnd/>
            <a:tailEnd/>
          </a:ln>
        </p:spPr>
        <p:txBody>
          <a:bodyPr anchor="ctr"/>
          <a:lstStyle/>
          <a:p>
            <a:pPr latinLnBrk="0"/>
            <a:r>
              <a:rPr kumimoji="0" lang="zh-CN" altLang="en-US" sz="3200">
                <a:solidFill>
                  <a:schemeClr val="bg1"/>
                </a:solidFill>
              </a:rPr>
              <a:t>定义列表</a:t>
            </a:r>
          </a:p>
        </p:txBody>
      </p:sp>
      <p:sp>
        <p:nvSpPr>
          <p:cNvPr id="47107" name="Rectangle 5"/>
          <p:cNvSpPr>
            <a:spLocks noChangeArrowheads="1"/>
          </p:cNvSpPr>
          <p:nvPr/>
        </p:nvSpPr>
        <p:spPr bwMode="auto">
          <a:xfrm>
            <a:off x="457200" y="1371600"/>
            <a:ext cx="8686800" cy="4953000"/>
          </a:xfrm>
          <a:prstGeom prst="rect">
            <a:avLst/>
          </a:prstGeom>
          <a:noFill/>
          <a:ln w="9525">
            <a:noFill/>
            <a:miter lim="800000"/>
            <a:headEnd/>
            <a:tailEnd/>
          </a:ln>
        </p:spPr>
        <p:txBody>
          <a:bodyPr/>
          <a:lstStyle/>
          <a:p>
            <a:pPr marL="533400" indent="-533400" latinLnBrk="0">
              <a:spcBef>
                <a:spcPct val="20000"/>
              </a:spcBef>
              <a:buClr>
                <a:schemeClr val="accent1"/>
              </a:buClr>
              <a:buSzPct val="80000"/>
              <a:buFont typeface="Wingdings" pitchFamily="2" charset="2"/>
              <a:buChar char="l"/>
            </a:pPr>
            <a:r>
              <a:rPr lang="zh-CN" altLang="en-US" dirty="0">
                <a:solidFill>
                  <a:srgbClr val="003399"/>
                </a:solidFill>
                <a:latin typeface="微软雅黑" pitchFamily="34" charset="-122"/>
                <a:ea typeface="微软雅黑" pitchFamily="34" charset="-122"/>
              </a:rPr>
              <a:t> 语法说明：</a:t>
            </a:r>
          </a:p>
          <a:p>
            <a:pPr marL="533400" indent="-533400" latinLnBrk="0">
              <a:spcBef>
                <a:spcPct val="20000"/>
              </a:spcBef>
              <a:buClr>
                <a:schemeClr val="accent1"/>
              </a:buClr>
              <a:buSzPct val="80000"/>
              <a:buFont typeface="Wingdings" pitchFamily="2" charset="2"/>
              <a:buNone/>
            </a:pPr>
            <a:r>
              <a:rPr lang="zh-CN" altLang="en-US" sz="2000" dirty="0">
                <a:solidFill>
                  <a:schemeClr val="tx1"/>
                </a:solidFill>
                <a:latin typeface="微软雅黑" pitchFamily="34" charset="-122"/>
                <a:ea typeface="微软雅黑" pitchFamily="34" charset="-122"/>
              </a:rPr>
              <a:t>   </a:t>
            </a:r>
            <a:r>
              <a:rPr lang="en-US" altLang="zh-CN" sz="2000" dirty="0">
                <a:solidFill>
                  <a:schemeClr val="tx1"/>
                </a:solidFill>
                <a:latin typeface="微软雅黑" pitchFamily="34" charset="-122"/>
                <a:ea typeface="微软雅黑" pitchFamily="34" charset="-122"/>
              </a:rPr>
              <a:t>- &lt;dl&gt;&lt;/dl&gt;</a:t>
            </a:r>
            <a:r>
              <a:rPr lang="zh-CN" altLang="en-US" sz="2000" dirty="0">
                <a:solidFill>
                  <a:schemeClr val="tx1"/>
                </a:solidFill>
                <a:latin typeface="微软雅黑" pitchFamily="34" charset="-122"/>
                <a:ea typeface="微软雅黑" pitchFamily="34" charset="-122"/>
              </a:rPr>
              <a:t>标记用来创建定义列表；</a:t>
            </a:r>
          </a:p>
          <a:p>
            <a:pPr marL="533400" indent="-533400" latinLnBrk="0">
              <a:spcBef>
                <a:spcPct val="20000"/>
              </a:spcBef>
              <a:buClr>
                <a:schemeClr val="accent1"/>
              </a:buClr>
              <a:buSzPct val="80000"/>
            </a:pPr>
            <a:r>
              <a:rPr lang="en-US" altLang="zh-CN" sz="2000" dirty="0">
                <a:solidFill>
                  <a:schemeClr val="tx1"/>
                </a:solidFill>
                <a:latin typeface="微软雅黑" pitchFamily="34" charset="-122"/>
                <a:ea typeface="微软雅黑" pitchFamily="34" charset="-122"/>
              </a:rPr>
              <a:t>   - &lt;</a:t>
            </a:r>
            <a:r>
              <a:rPr lang="en-US" altLang="zh-CN" sz="2000" dirty="0" err="1">
                <a:solidFill>
                  <a:schemeClr val="tx1"/>
                </a:solidFill>
                <a:latin typeface="微软雅黑" pitchFamily="34" charset="-122"/>
                <a:ea typeface="微软雅黑" pitchFamily="34" charset="-122"/>
              </a:rPr>
              <a:t>dt</a:t>
            </a:r>
            <a:r>
              <a:rPr lang="en-US" altLang="zh-CN" sz="2000" dirty="0">
                <a:solidFill>
                  <a:schemeClr val="tx1"/>
                </a:solidFill>
                <a:latin typeface="微软雅黑" pitchFamily="34" charset="-122"/>
                <a:ea typeface="微软雅黑" pitchFamily="34" charset="-122"/>
              </a:rPr>
              <a:t>&gt;&lt;/</a:t>
            </a:r>
            <a:r>
              <a:rPr lang="en-US" altLang="zh-CN" sz="2000" dirty="0" err="1">
                <a:solidFill>
                  <a:schemeClr val="tx1"/>
                </a:solidFill>
                <a:latin typeface="微软雅黑" pitchFamily="34" charset="-122"/>
                <a:ea typeface="微软雅黑" pitchFamily="34" charset="-122"/>
              </a:rPr>
              <a:t>dt</a:t>
            </a:r>
            <a:r>
              <a:rPr lang="en-US" altLang="zh-CN" sz="2000" dirty="0">
                <a:solidFill>
                  <a:schemeClr val="tx1"/>
                </a:solidFill>
                <a:latin typeface="微软雅黑" pitchFamily="34" charset="-122"/>
                <a:ea typeface="微软雅黑" pitchFamily="34" charset="-122"/>
              </a:rPr>
              <a:t>&gt;</a:t>
            </a:r>
            <a:r>
              <a:rPr lang="zh-CN" altLang="en-US" sz="2000" dirty="0">
                <a:solidFill>
                  <a:schemeClr val="tx1"/>
                </a:solidFill>
                <a:latin typeface="微软雅黑" pitchFamily="34" charset="-122"/>
                <a:ea typeface="微软雅黑" pitchFamily="34" charset="-122"/>
              </a:rPr>
              <a:t>：</a:t>
            </a:r>
            <a:r>
              <a:rPr lang="en-US" altLang="zh-CN" sz="2000" dirty="0" err="1">
                <a:solidFill>
                  <a:schemeClr val="tx1"/>
                </a:solidFill>
                <a:latin typeface="微软雅黑" pitchFamily="34" charset="-122"/>
                <a:ea typeface="微软雅黑" pitchFamily="34" charset="-122"/>
              </a:rPr>
              <a:t>dt</a:t>
            </a:r>
            <a:r>
              <a:rPr lang="zh-CN" altLang="en-US" sz="2000" dirty="0">
                <a:solidFill>
                  <a:schemeClr val="tx1"/>
                </a:solidFill>
                <a:latin typeface="微软雅黑" pitchFamily="34" charset="-122"/>
                <a:ea typeface="微软雅黑" pitchFamily="34" charset="-122"/>
              </a:rPr>
              <a:t>标记（</a:t>
            </a:r>
            <a:r>
              <a:rPr lang="en-US" altLang="zh-CN" sz="2000" dirty="0">
                <a:solidFill>
                  <a:schemeClr val="tx1"/>
                </a:solidFill>
                <a:latin typeface="微软雅黑" pitchFamily="34" charset="-122"/>
                <a:ea typeface="微软雅黑" pitchFamily="34" charset="-122"/>
              </a:rPr>
              <a:t>definition term</a:t>
            </a:r>
            <a:r>
              <a:rPr lang="zh-CN" altLang="en-US" sz="2000" dirty="0">
                <a:solidFill>
                  <a:schemeClr val="tx1"/>
                </a:solidFill>
                <a:latin typeface="微软雅黑" pitchFamily="34" charset="-122"/>
                <a:ea typeface="微软雅黑" pitchFamily="34" charset="-122"/>
              </a:rPr>
              <a:t>）是用来创建列表中的每个元素标题，此标记只能在</a:t>
            </a:r>
            <a:r>
              <a:rPr lang="en-US" altLang="zh-CN" sz="2000" dirty="0">
                <a:solidFill>
                  <a:schemeClr val="tx1"/>
                </a:solidFill>
                <a:latin typeface="微软雅黑" pitchFamily="34" charset="-122"/>
                <a:ea typeface="微软雅黑" pitchFamily="34" charset="-122"/>
              </a:rPr>
              <a:t>&lt;dl&gt;&lt;/dl&gt;</a:t>
            </a:r>
            <a:r>
              <a:rPr lang="zh-CN" altLang="en-US" sz="2000" dirty="0">
                <a:solidFill>
                  <a:schemeClr val="tx1"/>
                </a:solidFill>
                <a:latin typeface="微软雅黑" pitchFamily="34" charset="-122"/>
                <a:ea typeface="微软雅黑" pitchFamily="34" charset="-122"/>
              </a:rPr>
              <a:t>标记中使用。显示时</a:t>
            </a:r>
            <a:r>
              <a:rPr lang="en-US" altLang="zh-CN" sz="2000" dirty="0">
                <a:solidFill>
                  <a:schemeClr val="tx1"/>
                </a:solidFill>
                <a:latin typeface="微软雅黑" pitchFamily="34" charset="-122"/>
                <a:ea typeface="微软雅黑" pitchFamily="34" charset="-122"/>
              </a:rPr>
              <a:t>&lt;</a:t>
            </a:r>
            <a:r>
              <a:rPr lang="en-US" altLang="zh-CN" sz="2000" dirty="0" err="1">
                <a:solidFill>
                  <a:schemeClr val="tx1"/>
                </a:solidFill>
                <a:latin typeface="微软雅黑" pitchFamily="34" charset="-122"/>
                <a:ea typeface="微软雅黑" pitchFamily="34" charset="-122"/>
              </a:rPr>
              <a:t>dt</a:t>
            </a:r>
            <a:r>
              <a:rPr lang="en-US" altLang="zh-CN" sz="2000" dirty="0">
                <a:solidFill>
                  <a:schemeClr val="tx1"/>
                </a:solidFill>
                <a:latin typeface="微软雅黑" pitchFamily="34" charset="-122"/>
                <a:ea typeface="微软雅黑" pitchFamily="34" charset="-122"/>
              </a:rPr>
              <a:t>&gt;&lt;/</a:t>
            </a:r>
            <a:r>
              <a:rPr lang="en-US" altLang="zh-CN" sz="2000" dirty="0" err="1">
                <a:solidFill>
                  <a:schemeClr val="tx1"/>
                </a:solidFill>
                <a:latin typeface="微软雅黑" pitchFamily="34" charset="-122"/>
                <a:ea typeface="微软雅黑" pitchFamily="34" charset="-122"/>
              </a:rPr>
              <a:t>dt</a:t>
            </a:r>
            <a:r>
              <a:rPr lang="en-US" altLang="zh-CN" sz="2000" dirty="0">
                <a:solidFill>
                  <a:schemeClr val="tx1"/>
                </a:solidFill>
                <a:latin typeface="微软雅黑" pitchFamily="34" charset="-122"/>
                <a:ea typeface="微软雅黑" pitchFamily="34" charset="-122"/>
              </a:rPr>
              <a:t>&gt;</a:t>
            </a:r>
            <a:r>
              <a:rPr lang="zh-CN" altLang="en-US" sz="2000" dirty="0">
                <a:solidFill>
                  <a:schemeClr val="tx1"/>
                </a:solidFill>
                <a:latin typeface="微软雅黑" pitchFamily="34" charset="-122"/>
                <a:ea typeface="微软雅黑" pitchFamily="34" charset="-122"/>
              </a:rPr>
              <a:t>标记定义的内容将左对齐；</a:t>
            </a:r>
          </a:p>
          <a:p>
            <a:pPr marL="533400" indent="-533400" latinLnBrk="0">
              <a:spcBef>
                <a:spcPct val="20000"/>
              </a:spcBef>
              <a:buClr>
                <a:schemeClr val="accent1"/>
              </a:buClr>
              <a:buSzPct val="80000"/>
            </a:pPr>
            <a:r>
              <a:rPr lang="en-US" altLang="zh-CN" sz="2000" dirty="0">
                <a:solidFill>
                  <a:schemeClr val="tx1"/>
                </a:solidFill>
                <a:latin typeface="微软雅黑" pitchFamily="34" charset="-122"/>
                <a:ea typeface="微软雅黑" pitchFamily="34" charset="-122"/>
              </a:rPr>
              <a:t>   - &lt;</a:t>
            </a:r>
            <a:r>
              <a:rPr lang="en-US" altLang="zh-CN" sz="2000" dirty="0" err="1">
                <a:solidFill>
                  <a:schemeClr val="tx1"/>
                </a:solidFill>
                <a:latin typeface="微软雅黑" pitchFamily="34" charset="-122"/>
                <a:ea typeface="微软雅黑" pitchFamily="34" charset="-122"/>
              </a:rPr>
              <a:t>dd</a:t>
            </a:r>
            <a:r>
              <a:rPr lang="en-US" altLang="zh-CN" sz="2000" dirty="0">
                <a:solidFill>
                  <a:schemeClr val="tx1"/>
                </a:solidFill>
                <a:latin typeface="微软雅黑" pitchFamily="34" charset="-122"/>
                <a:ea typeface="微软雅黑" pitchFamily="34" charset="-122"/>
              </a:rPr>
              <a:t>&gt;&lt;/</a:t>
            </a:r>
            <a:r>
              <a:rPr lang="en-US" altLang="zh-CN" sz="2000" dirty="0" err="1">
                <a:solidFill>
                  <a:schemeClr val="tx1"/>
                </a:solidFill>
                <a:latin typeface="微软雅黑" pitchFamily="34" charset="-122"/>
                <a:ea typeface="微软雅黑" pitchFamily="34" charset="-122"/>
              </a:rPr>
              <a:t>dd</a:t>
            </a:r>
            <a:r>
              <a:rPr lang="en-US" altLang="zh-CN" sz="2000" dirty="0">
                <a:solidFill>
                  <a:schemeClr val="tx1"/>
                </a:solidFill>
                <a:latin typeface="微软雅黑" pitchFamily="34" charset="-122"/>
                <a:ea typeface="微软雅黑" pitchFamily="34" charset="-122"/>
              </a:rPr>
              <a:t>&gt;</a:t>
            </a:r>
            <a:r>
              <a:rPr lang="zh-CN" altLang="en-US" sz="2000" dirty="0">
                <a:solidFill>
                  <a:schemeClr val="tx1"/>
                </a:solidFill>
                <a:latin typeface="微软雅黑" pitchFamily="34" charset="-122"/>
                <a:ea typeface="微软雅黑" pitchFamily="34" charset="-122"/>
              </a:rPr>
              <a:t>：</a:t>
            </a:r>
            <a:r>
              <a:rPr lang="en-US" altLang="zh-CN" sz="2000" dirty="0" err="1">
                <a:solidFill>
                  <a:schemeClr val="tx1"/>
                </a:solidFill>
                <a:latin typeface="微软雅黑" pitchFamily="34" charset="-122"/>
                <a:ea typeface="微软雅黑" pitchFamily="34" charset="-122"/>
              </a:rPr>
              <a:t>dd</a:t>
            </a:r>
            <a:r>
              <a:rPr lang="zh-CN" altLang="en-US" sz="2000" dirty="0">
                <a:solidFill>
                  <a:schemeClr val="tx1"/>
                </a:solidFill>
                <a:latin typeface="微软雅黑" pitchFamily="34" charset="-122"/>
                <a:ea typeface="微软雅黑" pitchFamily="34" charset="-122"/>
              </a:rPr>
              <a:t>标记（</a:t>
            </a:r>
            <a:r>
              <a:rPr lang="en-US" altLang="zh-CN" sz="2000" dirty="0">
                <a:solidFill>
                  <a:schemeClr val="tx1"/>
                </a:solidFill>
                <a:latin typeface="微软雅黑" pitchFamily="34" charset="-122"/>
                <a:ea typeface="微软雅黑" pitchFamily="34" charset="-122"/>
              </a:rPr>
              <a:t>definition description </a:t>
            </a:r>
            <a:r>
              <a:rPr lang="zh-CN" altLang="en-US" sz="2000" dirty="0">
                <a:solidFill>
                  <a:schemeClr val="tx1"/>
                </a:solidFill>
                <a:latin typeface="微软雅黑" pitchFamily="34" charset="-122"/>
                <a:ea typeface="微软雅黑" pitchFamily="34" charset="-122"/>
              </a:rPr>
              <a:t>）用来创建列表元素的内容描述，此标记也只能在</a:t>
            </a:r>
            <a:r>
              <a:rPr lang="en-US" altLang="zh-CN" sz="2000" dirty="0">
                <a:solidFill>
                  <a:schemeClr val="tx1"/>
                </a:solidFill>
                <a:latin typeface="微软雅黑" pitchFamily="34" charset="-122"/>
                <a:ea typeface="微软雅黑" pitchFamily="34" charset="-122"/>
              </a:rPr>
              <a:t>&lt;dl&gt;&lt;/dl&gt;</a:t>
            </a:r>
            <a:r>
              <a:rPr lang="zh-CN" altLang="en-US" sz="2000" dirty="0">
                <a:solidFill>
                  <a:schemeClr val="tx1"/>
                </a:solidFill>
                <a:latin typeface="微软雅黑" pitchFamily="34" charset="-122"/>
                <a:ea typeface="微软雅黑" pitchFamily="34" charset="-122"/>
              </a:rPr>
              <a:t>标记中使用。显示时</a:t>
            </a:r>
            <a:r>
              <a:rPr lang="en-US" altLang="zh-CN" sz="2000" dirty="0">
                <a:solidFill>
                  <a:schemeClr val="tx1"/>
                </a:solidFill>
                <a:latin typeface="微软雅黑" pitchFamily="34" charset="-122"/>
                <a:ea typeface="微软雅黑" pitchFamily="34" charset="-122"/>
              </a:rPr>
              <a:t>&lt;</a:t>
            </a:r>
            <a:r>
              <a:rPr lang="en-US" altLang="zh-CN" sz="2000" dirty="0" err="1">
                <a:solidFill>
                  <a:schemeClr val="tx1"/>
                </a:solidFill>
                <a:latin typeface="微软雅黑" pitchFamily="34" charset="-122"/>
                <a:ea typeface="微软雅黑" pitchFamily="34" charset="-122"/>
              </a:rPr>
              <a:t>dd</a:t>
            </a:r>
            <a:r>
              <a:rPr lang="en-US" altLang="zh-CN" sz="2000" dirty="0">
                <a:solidFill>
                  <a:schemeClr val="tx1"/>
                </a:solidFill>
                <a:latin typeface="微软雅黑" pitchFamily="34" charset="-122"/>
                <a:ea typeface="微软雅黑" pitchFamily="34" charset="-122"/>
              </a:rPr>
              <a:t>&gt;&lt;/</a:t>
            </a:r>
            <a:r>
              <a:rPr lang="en-US" altLang="zh-CN" sz="2000" dirty="0" err="1">
                <a:solidFill>
                  <a:schemeClr val="tx1"/>
                </a:solidFill>
                <a:latin typeface="微软雅黑" pitchFamily="34" charset="-122"/>
                <a:ea typeface="微软雅黑" pitchFamily="34" charset="-122"/>
              </a:rPr>
              <a:t>dd</a:t>
            </a:r>
            <a:r>
              <a:rPr lang="en-US" altLang="zh-CN" sz="2000" dirty="0">
                <a:solidFill>
                  <a:schemeClr val="tx1"/>
                </a:solidFill>
                <a:latin typeface="微软雅黑" pitchFamily="34" charset="-122"/>
                <a:ea typeface="微软雅黑" pitchFamily="34" charset="-122"/>
              </a:rPr>
              <a:t>&gt;</a:t>
            </a:r>
            <a:r>
              <a:rPr lang="zh-CN" altLang="en-US" sz="2000" dirty="0">
                <a:solidFill>
                  <a:schemeClr val="tx1"/>
                </a:solidFill>
                <a:latin typeface="微软雅黑" pitchFamily="34" charset="-122"/>
                <a:ea typeface="微软雅黑" pitchFamily="34" charset="-122"/>
              </a:rPr>
              <a:t>标记定义的内容将相对于</a:t>
            </a:r>
            <a:r>
              <a:rPr lang="en-US" altLang="zh-CN" sz="2000" dirty="0">
                <a:solidFill>
                  <a:schemeClr val="tx1"/>
                </a:solidFill>
                <a:latin typeface="微软雅黑" pitchFamily="34" charset="-122"/>
                <a:ea typeface="微软雅黑" pitchFamily="34" charset="-122"/>
              </a:rPr>
              <a:t>&lt;</a:t>
            </a:r>
            <a:r>
              <a:rPr lang="en-US" altLang="zh-CN" sz="2000" dirty="0" err="1">
                <a:solidFill>
                  <a:schemeClr val="tx1"/>
                </a:solidFill>
                <a:latin typeface="微软雅黑" pitchFamily="34" charset="-122"/>
                <a:ea typeface="微软雅黑" pitchFamily="34" charset="-122"/>
              </a:rPr>
              <a:t>dt</a:t>
            </a:r>
            <a:r>
              <a:rPr lang="en-US" altLang="zh-CN" sz="2000" dirty="0">
                <a:solidFill>
                  <a:schemeClr val="tx1"/>
                </a:solidFill>
                <a:latin typeface="微软雅黑" pitchFamily="34" charset="-122"/>
                <a:ea typeface="微软雅黑" pitchFamily="34" charset="-122"/>
              </a:rPr>
              <a:t>&gt;&lt;/</a:t>
            </a:r>
            <a:r>
              <a:rPr lang="en-US" altLang="zh-CN" sz="2000" dirty="0" err="1">
                <a:solidFill>
                  <a:schemeClr val="tx1"/>
                </a:solidFill>
                <a:latin typeface="微软雅黑" pitchFamily="34" charset="-122"/>
                <a:ea typeface="微软雅黑" pitchFamily="34" charset="-122"/>
              </a:rPr>
              <a:t>dt</a:t>
            </a:r>
            <a:r>
              <a:rPr lang="en-US" altLang="zh-CN" sz="2000" dirty="0">
                <a:solidFill>
                  <a:schemeClr val="tx1"/>
                </a:solidFill>
                <a:latin typeface="微软雅黑" pitchFamily="34" charset="-122"/>
                <a:ea typeface="微软雅黑" pitchFamily="34" charset="-122"/>
              </a:rPr>
              <a:t>&gt;</a:t>
            </a:r>
            <a:r>
              <a:rPr lang="zh-CN" altLang="en-US" sz="2000" dirty="0">
                <a:solidFill>
                  <a:schemeClr val="tx1"/>
                </a:solidFill>
                <a:latin typeface="微软雅黑" pitchFamily="34" charset="-122"/>
                <a:ea typeface="微软雅黑" pitchFamily="34" charset="-122"/>
              </a:rPr>
              <a:t>标记定义的内容向右缩进。</a:t>
            </a:r>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ChangeArrowheads="1"/>
          </p:cNvSpPr>
          <p:nvPr/>
        </p:nvSpPr>
        <p:spPr bwMode="gray">
          <a:xfrm>
            <a:off x="2700338" y="333375"/>
            <a:ext cx="6300787" cy="603250"/>
          </a:xfrm>
          <a:prstGeom prst="rect">
            <a:avLst/>
          </a:prstGeom>
          <a:noFill/>
          <a:ln w="9525">
            <a:noFill/>
            <a:miter lim="800000"/>
            <a:headEnd/>
            <a:tailEnd/>
          </a:ln>
        </p:spPr>
        <p:txBody>
          <a:bodyPr anchor="ctr"/>
          <a:lstStyle/>
          <a:p>
            <a:pPr latinLnBrk="0"/>
            <a:r>
              <a:rPr kumimoji="0" lang="zh-CN" altLang="en-US" sz="3200">
                <a:solidFill>
                  <a:schemeClr val="bg1"/>
                </a:solidFill>
              </a:rPr>
              <a:t>菜单列表和目录列表</a:t>
            </a:r>
          </a:p>
        </p:txBody>
      </p:sp>
      <p:sp>
        <p:nvSpPr>
          <p:cNvPr id="48131" name="Rectangle 5"/>
          <p:cNvSpPr>
            <a:spLocks noChangeArrowheads="1"/>
          </p:cNvSpPr>
          <p:nvPr/>
        </p:nvSpPr>
        <p:spPr bwMode="auto">
          <a:xfrm>
            <a:off x="457200" y="1371600"/>
            <a:ext cx="8362950" cy="4953000"/>
          </a:xfrm>
          <a:prstGeom prst="rect">
            <a:avLst/>
          </a:prstGeom>
          <a:noFill/>
          <a:ln w="9525">
            <a:noFill/>
            <a:miter lim="800000"/>
            <a:headEnd/>
            <a:tailEnd/>
          </a:ln>
        </p:spPr>
        <p:txBody>
          <a:bodyPr/>
          <a:lstStyle/>
          <a:p>
            <a:pPr marL="342900" indent="-342900" algn="just" latinLnBrk="0">
              <a:spcBef>
                <a:spcPct val="20000"/>
              </a:spcBef>
              <a:buClr>
                <a:schemeClr val="accent1"/>
              </a:buClr>
              <a:buSzPct val="80000"/>
              <a:buFont typeface="Wingdings" pitchFamily="2" charset="2"/>
              <a:buChar char="l"/>
            </a:pPr>
            <a:r>
              <a:rPr lang="zh-CN" altLang="en-US" dirty="0">
                <a:solidFill>
                  <a:srgbClr val="003399"/>
                </a:solidFill>
                <a:latin typeface="微软雅黑" pitchFamily="34" charset="-122"/>
                <a:ea typeface="微软雅黑" pitchFamily="34" charset="-122"/>
              </a:rPr>
              <a:t>菜单列表（</a:t>
            </a:r>
            <a:r>
              <a:rPr lang="en-US" altLang="zh-CN" dirty="0">
                <a:solidFill>
                  <a:srgbClr val="003399"/>
                </a:solidFill>
                <a:latin typeface="微软雅黑" pitchFamily="34" charset="-122"/>
                <a:ea typeface="微软雅黑" pitchFamily="34" charset="-122"/>
              </a:rPr>
              <a:t>Menu List</a:t>
            </a:r>
            <a:r>
              <a:rPr lang="zh-CN" altLang="en-US" dirty="0">
                <a:solidFill>
                  <a:srgbClr val="003399"/>
                </a:solidFill>
                <a:latin typeface="微软雅黑" pitchFamily="34" charset="-122"/>
                <a:ea typeface="微软雅黑" pitchFamily="34" charset="-122"/>
              </a:rPr>
              <a:t>）通常用于显示一个简单的单列列表，一般不做嵌套。</a:t>
            </a:r>
            <a:endParaRPr lang="en-US" altLang="zh-CN" dirty="0">
              <a:solidFill>
                <a:srgbClr val="003399"/>
              </a:solidFill>
              <a:latin typeface="微软雅黑" pitchFamily="34" charset="-122"/>
              <a:ea typeface="微软雅黑" pitchFamily="34" charset="-122"/>
            </a:endParaRPr>
          </a:p>
          <a:p>
            <a:pPr marL="342900" indent="-342900" algn="just" latinLnBrk="0">
              <a:spcBef>
                <a:spcPct val="20000"/>
              </a:spcBef>
              <a:buClr>
                <a:schemeClr val="accent1"/>
              </a:buClr>
              <a:buSzPct val="80000"/>
              <a:buFont typeface="Wingdings" pitchFamily="2" charset="2"/>
              <a:buChar char="l"/>
            </a:pPr>
            <a:r>
              <a:rPr lang="zh-CN" altLang="en-US" dirty="0">
                <a:solidFill>
                  <a:srgbClr val="003399"/>
                </a:solidFill>
                <a:latin typeface="微软雅黑" pitchFamily="34" charset="-122"/>
                <a:ea typeface="微软雅黑" pitchFamily="34" charset="-122"/>
              </a:rPr>
              <a:t>目录列表（</a:t>
            </a:r>
            <a:r>
              <a:rPr lang="en-US" altLang="zh-CN" dirty="0">
                <a:solidFill>
                  <a:srgbClr val="003399"/>
                </a:solidFill>
                <a:latin typeface="微软雅黑" pitchFamily="34" charset="-122"/>
                <a:ea typeface="微软雅黑" pitchFamily="34" charset="-122"/>
              </a:rPr>
              <a:t>Directory List</a:t>
            </a:r>
            <a:r>
              <a:rPr lang="zh-CN" altLang="en-US" dirty="0">
                <a:solidFill>
                  <a:srgbClr val="003399"/>
                </a:solidFill>
                <a:latin typeface="微软雅黑" pitchFamily="34" charset="-122"/>
                <a:ea typeface="微软雅黑" pitchFamily="34" charset="-122"/>
              </a:rPr>
              <a:t>）通常用于显示一个多列的文件列表，可做嵌套。</a:t>
            </a:r>
          </a:p>
          <a:p>
            <a:pPr marL="742950" lvl="1" indent="-285750" algn="just" latinLnBrk="0">
              <a:spcBef>
                <a:spcPct val="20000"/>
              </a:spcBef>
              <a:buClr>
                <a:schemeClr val="tx1"/>
              </a:buClr>
              <a:buSzPct val="80000"/>
              <a:buFont typeface="Arial" charset="0"/>
              <a:buChar char="–"/>
            </a:pPr>
            <a:r>
              <a:rPr lang="zh-CN" altLang="en-US" sz="2000" dirty="0">
                <a:solidFill>
                  <a:schemeClr val="tx1"/>
                </a:solidFill>
                <a:latin typeface="微软雅黑" pitchFamily="34" charset="-122"/>
                <a:ea typeface="微软雅黑" pitchFamily="34" charset="-122"/>
              </a:rPr>
              <a:t>他们的使用均和无序列表类似，并且可以看着是无序列表的一种特殊形式。一般不建议使用此两项列表。</a:t>
            </a:r>
          </a:p>
        </p:txBody>
      </p:sp>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ChangeArrowheads="1"/>
          </p:cNvSpPr>
          <p:nvPr/>
        </p:nvSpPr>
        <p:spPr bwMode="gray">
          <a:xfrm>
            <a:off x="2700338" y="333375"/>
            <a:ext cx="6300787" cy="603250"/>
          </a:xfrm>
          <a:prstGeom prst="rect">
            <a:avLst/>
          </a:prstGeom>
          <a:noFill/>
          <a:ln w="9525">
            <a:noFill/>
            <a:miter lim="800000"/>
            <a:headEnd/>
            <a:tailEnd/>
          </a:ln>
        </p:spPr>
        <p:txBody>
          <a:bodyPr anchor="ctr"/>
          <a:lstStyle/>
          <a:p>
            <a:pPr latinLnBrk="0"/>
            <a:r>
              <a:rPr kumimoji="0" lang="zh-CN" altLang="en-US" sz="3200">
                <a:solidFill>
                  <a:schemeClr val="bg1"/>
                </a:solidFill>
              </a:rPr>
              <a:t>菜单列表和目录列表</a:t>
            </a:r>
          </a:p>
        </p:txBody>
      </p:sp>
      <p:sp>
        <p:nvSpPr>
          <p:cNvPr id="49155" name="Rectangle 5"/>
          <p:cNvSpPr>
            <a:spLocks noChangeArrowheads="1"/>
          </p:cNvSpPr>
          <p:nvPr/>
        </p:nvSpPr>
        <p:spPr bwMode="auto">
          <a:xfrm>
            <a:off x="457200" y="1371600"/>
            <a:ext cx="4105275" cy="4953000"/>
          </a:xfrm>
          <a:prstGeom prst="rect">
            <a:avLst/>
          </a:prstGeom>
          <a:noFill/>
          <a:ln w="9525">
            <a:noFill/>
            <a:miter lim="800000"/>
            <a:headEnd/>
            <a:tailEnd/>
          </a:ln>
        </p:spPr>
        <p:txBody>
          <a:bodyPr/>
          <a:lstStyle/>
          <a:p>
            <a:pPr marL="342900" indent="-342900" latinLnBrk="0">
              <a:spcBef>
                <a:spcPct val="20000"/>
              </a:spcBef>
              <a:buClr>
                <a:schemeClr val="accent1"/>
              </a:buClr>
              <a:buSzPct val="80000"/>
              <a:buFont typeface="Wingdings" pitchFamily="2" charset="2"/>
              <a:buChar char="l"/>
            </a:pPr>
            <a:r>
              <a:rPr lang="zh-CN" altLang="en-US">
                <a:solidFill>
                  <a:srgbClr val="003399"/>
                </a:solidFill>
                <a:latin typeface="微软雅黑" pitchFamily="34" charset="-122"/>
                <a:ea typeface="微软雅黑" pitchFamily="34" charset="-122"/>
              </a:rPr>
              <a:t>基本语法：</a:t>
            </a:r>
          </a:p>
        </p:txBody>
      </p:sp>
      <p:sp>
        <p:nvSpPr>
          <p:cNvPr id="137222" name="AutoShape 6"/>
          <p:cNvSpPr>
            <a:spLocks noChangeArrowheads="1"/>
          </p:cNvSpPr>
          <p:nvPr/>
        </p:nvSpPr>
        <p:spPr bwMode="gray">
          <a:xfrm>
            <a:off x="979488" y="2349500"/>
            <a:ext cx="7127875" cy="3702050"/>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a:spAutoFit/>
          </a:bodyPr>
          <a:lstStyle/>
          <a:p>
            <a:pPr>
              <a:lnSpc>
                <a:spcPct val="150000"/>
              </a:lnSpc>
              <a:defRPr/>
            </a:pPr>
            <a:r>
              <a:rPr lang="en-US" altLang="zh-CN" sz="2000" dirty="0">
                <a:latin typeface="Times New Roman" pitchFamily="18" charset="0"/>
                <a:cs typeface="Times New Roman" pitchFamily="18" charset="0"/>
              </a:rPr>
              <a:t>&lt;menu&gt;                             &lt;dir&gt;</a:t>
            </a:r>
          </a:p>
          <a:p>
            <a:pPr>
              <a:lnSpc>
                <a:spcPct val="150000"/>
              </a:lnSpc>
              <a:defRPr/>
            </a:pPr>
            <a:r>
              <a:rPr lang="en-US" altLang="zh-CN" sz="2000" dirty="0">
                <a:latin typeface="Times New Roman" pitchFamily="18" charset="0"/>
                <a:cs typeface="Times New Roman" pitchFamily="18" charset="0"/>
              </a:rPr>
              <a:t>     &lt;</a:t>
            </a:r>
            <a:r>
              <a:rPr lang="en-US" altLang="zh-CN" sz="2000" dirty="0" err="1">
                <a:latin typeface="Times New Roman" pitchFamily="18" charset="0"/>
                <a:cs typeface="Times New Roman" pitchFamily="18" charset="0"/>
              </a:rPr>
              <a:t>li</a:t>
            </a:r>
            <a:r>
              <a:rPr lang="en-US" altLang="zh-CN" sz="2000" dirty="0">
                <a:latin typeface="Times New Roman" pitchFamily="18" charset="0"/>
                <a:cs typeface="Times New Roman" pitchFamily="18" charset="0"/>
              </a:rPr>
              <a:t>&gt;</a:t>
            </a:r>
            <a:r>
              <a:rPr lang="zh-CN" altLang="en-US" sz="2000" dirty="0">
                <a:latin typeface="Times New Roman" pitchFamily="18" charset="0"/>
                <a:cs typeface="Times New Roman" pitchFamily="18" charset="0"/>
              </a:rPr>
              <a:t>项目名称</a:t>
            </a:r>
            <a:r>
              <a:rPr lang="en-US" altLang="zh-CN" sz="2000" dirty="0">
                <a:latin typeface="Times New Roman" pitchFamily="18" charset="0"/>
                <a:cs typeface="Times New Roman" pitchFamily="18" charset="0"/>
              </a:rPr>
              <a:t>&lt;/</a:t>
            </a:r>
            <a:r>
              <a:rPr lang="en-US" altLang="zh-CN" sz="2000" dirty="0" err="1">
                <a:latin typeface="Times New Roman" pitchFamily="18" charset="0"/>
                <a:cs typeface="Times New Roman" pitchFamily="18" charset="0"/>
              </a:rPr>
              <a:t>li</a:t>
            </a:r>
            <a:r>
              <a:rPr lang="en-US" altLang="zh-CN" sz="2000" dirty="0">
                <a:latin typeface="Times New Roman" pitchFamily="18" charset="0"/>
                <a:cs typeface="Times New Roman" pitchFamily="18" charset="0"/>
              </a:rPr>
              <a:t>&gt;                 &lt;</a:t>
            </a:r>
            <a:r>
              <a:rPr lang="en-US" altLang="zh-CN" sz="2000" dirty="0" err="1">
                <a:latin typeface="Times New Roman" pitchFamily="18" charset="0"/>
                <a:cs typeface="Times New Roman" pitchFamily="18" charset="0"/>
              </a:rPr>
              <a:t>li</a:t>
            </a:r>
            <a:r>
              <a:rPr lang="en-US" altLang="zh-CN" sz="2000" dirty="0">
                <a:latin typeface="Times New Roman" pitchFamily="18" charset="0"/>
                <a:cs typeface="Times New Roman" pitchFamily="18" charset="0"/>
              </a:rPr>
              <a:t>&gt;</a:t>
            </a:r>
            <a:r>
              <a:rPr lang="zh-CN" altLang="en-US" sz="2000" dirty="0">
                <a:latin typeface="Times New Roman" pitchFamily="18" charset="0"/>
                <a:cs typeface="Times New Roman" pitchFamily="18" charset="0"/>
              </a:rPr>
              <a:t>项目名称</a:t>
            </a:r>
            <a:r>
              <a:rPr lang="en-US" altLang="zh-CN" sz="2000" dirty="0">
                <a:latin typeface="Times New Roman" pitchFamily="18" charset="0"/>
                <a:cs typeface="Times New Roman" pitchFamily="18" charset="0"/>
              </a:rPr>
              <a:t>&lt;/</a:t>
            </a:r>
            <a:r>
              <a:rPr lang="en-US" altLang="zh-CN" sz="2000" dirty="0" err="1">
                <a:latin typeface="Times New Roman" pitchFamily="18" charset="0"/>
                <a:cs typeface="Times New Roman" pitchFamily="18" charset="0"/>
              </a:rPr>
              <a:t>li</a:t>
            </a:r>
            <a:r>
              <a:rPr lang="en-US" altLang="zh-CN" sz="2000" dirty="0">
                <a:latin typeface="Times New Roman" pitchFamily="18" charset="0"/>
                <a:cs typeface="Times New Roman" pitchFamily="18" charset="0"/>
              </a:rPr>
              <a:t>&gt;</a:t>
            </a:r>
          </a:p>
          <a:p>
            <a:pPr>
              <a:lnSpc>
                <a:spcPct val="150000"/>
              </a:lnSpc>
              <a:defRPr/>
            </a:pPr>
            <a:r>
              <a:rPr lang="en-US" altLang="zh-CN" sz="2000" dirty="0">
                <a:latin typeface="Times New Roman" pitchFamily="18" charset="0"/>
                <a:cs typeface="Times New Roman" pitchFamily="18" charset="0"/>
              </a:rPr>
              <a:t>    &lt;</a:t>
            </a:r>
            <a:r>
              <a:rPr lang="en-US" altLang="zh-CN" sz="2000" dirty="0" err="1">
                <a:latin typeface="Times New Roman" pitchFamily="18" charset="0"/>
                <a:cs typeface="Times New Roman" pitchFamily="18" charset="0"/>
              </a:rPr>
              <a:t>li</a:t>
            </a:r>
            <a:r>
              <a:rPr lang="en-US" altLang="zh-CN" sz="2000" dirty="0">
                <a:latin typeface="Times New Roman" pitchFamily="18" charset="0"/>
                <a:cs typeface="Times New Roman" pitchFamily="18" charset="0"/>
              </a:rPr>
              <a:t>&gt;</a:t>
            </a:r>
            <a:r>
              <a:rPr lang="zh-CN" altLang="en-US" sz="2000" dirty="0">
                <a:latin typeface="Times New Roman" pitchFamily="18" charset="0"/>
                <a:cs typeface="Times New Roman" pitchFamily="18" charset="0"/>
              </a:rPr>
              <a:t>项目名称</a:t>
            </a:r>
            <a:r>
              <a:rPr lang="en-US" altLang="zh-CN" sz="2000" dirty="0">
                <a:latin typeface="Times New Roman" pitchFamily="18" charset="0"/>
                <a:cs typeface="Times New Roman" pitchFamily="18" charset="0"/>
              </a:rPr>
              <a:t>&lt;/</a:t>
            </a:r>
            <a:r>
              <a:rPr lang="en-US" altLang="zh-CN" sz="2000" dirty="0" err="1">
                <a:latin typeface="Times New Roman" pitchFamily="18" charset="0"/>
                <a:cs typeface="Times New Roman" pitchFamily="18" charset="0"/>
              </a:rPr>
              <a:t>li</a:t>
            </a:r>
            <a:r>
              <a:rPr lang="en-US" altLang="zh-CN" sz="2000" dirty="0">
                <a:latin typeface="Times New Roman" pitchFamily="18" charset="0"/>
                <a:cs typeface="Times New Roman" pitchFamily="18" charset="0"/>
              </a:rPr>
              <a:t>&gt;                  &lt;</a:t>
            </a:r>
            <a:r>
              <a:rPr lang="en-US" altLang="zh-CN" sz="2000" dirty="0" err="1">
                <a:latin typeface="Times New Roman" pitchFamily="18" charset="0"/>
                <a:cs typeface="Times New Roman" pitchFamily="18" charset="0"/>
              </a:rPr>
              <a:t>li</a:t>
            </a:r>
            <a:r>
              <a:rPr lang="en-US" altLang="zh-CN" sz="2000" dirty="0">
                <a:latin typeface="Times New Roman" pitchFamily="18" charset="0"/>
                <a:cs typeface="Times New Roman" pitchFamily="18" charset="0"/>
              </a:rPr>
              <a:t>&gt;</a:t>
            </a:r>
            <a:r>
              <a:rPr lang="zh-CN" altLang="en-US" sz="2000" dirty="0">
                <a:latin typeface="Times New Roman" pitchFamily="18" charset="0"/>
                <a:cs typeface="Times New Roman" pitchFamily="18" charset="0"/>
              </a:rPr>
              <a:t>项目名称</a:t>
            </a:r>
            <a:r>
              <a:rPr lang="en-US" altLang="zh-CN" sz="2000" dirty="0">
                <a:latin typeface="Times New Roman" pitchFamily="18" charset="0"/>
                <a:cs typeface="Times New Roman" pitchFamily="18" charset="0"/>
              </a:rPr>
              <a:t>&lt;/</a:t>
            </a:r>
            <a:r>
              <a:rPr lang="en-US" altLang="zh-CN" sz="2000" dirty="0" err="1">
                <a:latin typeface="Times New Roman" pitchFamily="18" charset="0"/>
                <a:cs typeface="Times New Roman" pitchFamily="18" charset="0"/>
              </a:rPr>
              <a:t>li</a:t>
            </a:r>
            <a:r>
              <a:rPr lang="en-US" altLang="zh-CN" sz="2000" dirty="0">
                <a:latin typeface="Times New Roman" pitchFamily="18" charset="0"/>
                <a:cs typeface="Times New Roman" pitchFamily="18" charset="0"/>
              </a:rPr>
              <a:t>&gt;</a:t>
            </a:r>
          </a:p>
          <a:p>
            <a:pPr>
              <a:lnSpc>
                <a:spcPct val="150000"/>
              </a:lnSpc>
              <a:defRPr/>
            </a:pPr>
            <a:r>
              <a:rPr lang="en-US" altLang="zh-CN" sz="2000" dirty="0">
                <a:latin typeface="Times New Roman" pitchFamily="18" charset="0"/>
                <a:cs typeface="Times New Roman" pitchFamily="18" charset="0"/>
              </a:rPr>
              <a:t>    &lt;</a:t>
            </a:r>
            <a:r>
              <a:rPr lang="en-US" altLang="zh-CN" sz="2000" dirty="0" err="1">
                <a:latin typeface="Times New Roman" pitchFamily="18" charset="0"/>
                <a:cs typeface="Times New Roman" pitchFamily="18" charset="0"/>
              </a:rPr>
              <a:t>li</a:t>
            </a:r>
            <a:r>
              <a:rPr lang="en-US" altLang="zh-CN" sz="2000" dirty="0">
                <a:latin typeface="Times New Roman" pitchFamily="18" charset="0"/>
                <a:cs typeface="Times New Roman" pitchFamily="18" charset="0"/>
              </a:rPr>
              <a:t>&gt;</a:t>
            </a:r>
            <a:r>
              <a:rPr lang="zh-CN" altLang="en-US" sz="2000" dirty="0">
                <a:latin typeface="Times New Roman" pitchFamily="18" charset="0"/>
                <a:cs typeface="Times New Roman" pitchFamily="18" charset="0"/>
              </a:rPr>
              <a:t>项目名称</a:t>
            </a:r>
            <a:r>
              <a:rPr lang="en-US" altLang="zh-CN" sz="2000" dirty="0">
                <a:latin typeface="Times New Roman" pitchFamily="18" charset="0"/>
                <a:cs typeface="Times New Roman" pitchFamily="18" charset="0"/>
              </a:rPr>
              <a:t>&lt;/</a:t>
            </a:r>
            <a:r>
              <a:rPr lang="en-US" altLang="zh-CN" sz="2000" dirty="0" err="1">
                <a:latin typeface="Times New Roman" pitchFamily="18" charset="0"/>
                <a:cs typeface="Times New Roman" pitchFamily="18" charset="0"/>
              </a:rPr>
              <a:t>li</a:t>
            </a:r>
            <a:r>
              <a:rPr lang="en-US" altLang="zh-CN" sz="2000" dirty="0">
                <a:latin typeface="Times New Roman" pitchFamily="18" charset="0"/>
                <a:cs typeface="Times New Roman" pitchFamily="18" charset="0"/>
              </a:rPr>
              <a:t>&gt;                  &lt;</a:t>
            </a:r>
            <a:r>
              <a:rPr lang="en-US" altLang="zh-CN" sz="2000" dirty="0" err="1">
                <a:latin typeface="Times New Roman" pitchFamily="18" charset="0"/>
                <a:cs typeface="Times New Roman" pitchFamily="18" charset="0"/>
              </a:rPr>
              <a:t>li</a:t>
            </a:r>
            <a:r>
              <a:rPr lang="en-US" altLang="zh-CN" sz="2000" dirty="0">
                <a:latin typeface="Times New Roman" pitchFamily="18" charset="0"/>
                <a:cs typeface="Times New Roman" pitchFamily="18" charset="0"/>
              </a:rPr>
              <a:t>&gt;</a:t>
            </a:r>
            <a:r>
              <a:rPr lang="zh-CN" altLang="en-US" sz="2000" dirty="0">
                <a:latin typeface="Times New Roman" pitchFamily="18" charset="0"/>
                <a:cs typeface="Times New Roman" pitchFamily="18" charset="0"/>
              </a:rPr>
              <a:t>项目名称</a:t>
            </a:r>
            <a:r>
              <a:rPr lang="en-US" altLang="zh-CN" sz="2000" dirty="0">
                <a:latin typeface="Times New Roman" pitchFamily="18" charset="0"/>
                <a:cs typeface="Times New Roman" pitchFamily="18" charset="0"/>
              </a:rPr>
              <a:t>&lt;/</a:t>
            </a:r>
            <a:r>
              <a:rPr lang="en-US" altLang="zh-CN" sz="2000" dirty="0" err="1">
                <a:latin typeface="Times New Roman" pitchFamily="18" charset="0"/>
                <a:cs typeface="Times New Roman" pitchFamily="18" charset="0"/>
              </a:rPr>
              <a:t>li</a:t>
            </a:r>
            <a:r>
              <a:rPr lang="en-US" altLang="zh-CN" sz="2000" dirty="0">
                <a:latin typeface="Times New Roman" pitchFamily="18" charset="0"/>
                <a:cs typeface="Times New Roman" pitchFamily="18" charset="0"/>
              </a:rPr>
              <a:t>&gt;</a:t>
            </a:r>
          </a:p>
          <a:p>
            <a:pPr>
              <a:lnSpc>
                <a:spcPct val="150000"/>
              </a:lnSpc>
              <a:defRPr/>
            </a:pPr>
            <a:r>
              <a:rPr lang="en-US" altLang="zh-CN" sz="2000" dirty="0">
                <a:latin typeface="Times New Roman" pitchFamily="18" charset="0"/>
                <a:cs typeface="Times New Roman" pitchFamily="18" charset="0"/>
              </a:rPr>
              <a:t>              ……                                        ……</a:t>
            </a:r>
          </a:p>
          <a:p>
            <a:pPr>
              <a:lnSpc>
                <a:spcPct val="150000"/>
              </a:lnSpc>
              <a:defRPr/>
            </a:pPr>
            <a:r>
              <a:rPr lang="en-US" altLang="zh-CN" sz="2000" dirty="0">
                <a:latin typeface="Times New Roman" pitchFamily="18" charset="0"/>
                <a:cs typeface="Times New Roman" pitchFamily="18" charset="0"/>
              </a:rPr>
              <a:t>&lt;/menu&gt;                             &lt;/dir&gt;</a:t>
            </a:r>
            <a:endParaRPr lang="zh-CN" altLang="en-US" sz="2000" dirty="0">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smtClean="0">
                <a:ea typeface="宋体" pitchFamily="2" charset="-122"/>
              </a:rPr>
              <a:t>创建超链接</a:t>
            </a:r>
          </a:p>
        </p:txBody>
      </p:sp>
      <p:sp>
        <p:nvSpPr>
          <p:cNvPr id="8195" name="Rectangle 3"/>
          <p:cNvSpPr>
            <a:spLocks noGrp="1" noChangeArrowheads="1"/>
          </p:cNvSpPr>
          <p:nvPr>
            <p:ph type="body" idx="1"/>
          </p:nvPr>
        </p:nvSpPr>
        <p:spPr>
          <a:xfrm>
            <a:off x="457200" y="1371600"/>
            <a:ext cx="8362950" cy="1912938"/>
          </a:xfrm>
        </p:spPr>
        <p:txBody>
          <a:bodyPr/>
          <a:lstStyle/>
          <a:p>
            <a:pPr eaLnBrk="1" hangingPunct="1">
              <a:defRPr/>
            </a:pPr>
            <a:r>
              <a:rPr lang="zh-CN" altLang="en-US" sz="2400" dirty="0">
                <a:latin typeface="微软雅黑" pitchFamily="34" charset="-122"/>
                <a:ea typeface="微软雅黑" pitchFamily="34" charset="-122"/>
              </a:rPr>
              <a:t>超链接的标记</a:t>
            </a:r>
            <a:endParaRPr lang="en-US" altLang="zh-CN" sz="2400" dirty="0">
              <a:latin typeface="微软雅黑" pitchFamily="34" charset="-122"/>
              <a:ea typeface="微软雅黑" pitchFamily="34" charset="-122"/>
            </a:endParaRPr>
          </a:p>
          <a:p>
            <a:pPr lvl="1" eaLnBrk="1" hangingPunct="1">
              <a:defRPr/>
            </a:pPr>
            <a:r>
              <a:rPr kumimoji="1" lang="zh-CN" altLang="en-US" sz="2000" kern="1200" dirty="0">
                <a:latin typeface="微软雅黑" panose="020B0503020204020204" pitchFamily="34" charset="-122"/>
                <a:ea typeface="微软雅黑" panose="020B0503020204020204" pitchFamily="34" charset="-122"/>
                <a:cs typeface="+mn-cs"/>
              </a:rPr>
              <a:t>建立超链接的标记是</a:t>
            </a:r>
            <a:r>
              <a:rPr kumimoji="1" lang="en-US" altLang="zh-CN" sz="2000" kern="1200" dirty="0">
                <a:latin typeface="微软雅黑" panose="020B0503020204020204" pitchFamily="34" charset="-122"/>
                <a:ea typeface="微软雅黑" panose="020B0503020204020204" pitchFamily="34" charset="-122"/>
                <a:cs typeface="+mn-cs"/>
              </a:rPr>
              <a:t>a(anchor</a:t>
            </a:r>
            <a:r>
              <a:rPr kumimoji="1" lang="zh-CN" altLang="en-US" sz="2000" kern="1200" dirty="0">
                <a:latin typeface="微软雅黑" panose="020B0503020204020204" pitchFamily="34" charset="-122"/>
                <a:ea typeface="微软雅黑" panose="020B0503020204020204" pitchFamily="34" charset="-122"/>
                <a:cs typeface="+mn-cs"/>
              </a:rPr>
              <a:t>，锚</a:t>
            </a:r>
            <a:r>
              <a:rPr kumimoji="1" lang="en-US" altLang="zh-CN" sz="2000" kern="1200" dirty="0">
                <a:latin typeface="微软雅黑" panose="020B0503020204020204" pitchFamily="34" charset="-122"/>
                <a:ea typeface="微软雅黑" panose="020B0503020204020204" pitchFamily="34" charset="-122"/>
                <a:cs typeface="+mn-cs"/>
              </a:rPr>
              <a:t>)</a:t>
            </a:r>
            <a:r>
              <a:rPr kumimoji="1" lang="zh-CN" altLang="en-US" sz="2000" kern="1200" dirty="0">
                <a:latin typeface="微软雅黑" panose="020B0503020204020204" pitchFamily="34" charset="-122"/>
                <a:ea typeface="微软雅黑" panose="020B0503020204020204" pitchFamily="34" charset="-122"/>
                <a:cs typeface="+mn-cs"/>
              </a:rPr>
              <a:t>，以</a:t>
            </a:r>
            <a:r>
              <a:rPr kumimoji="1" lang="en-US" altLang="zh-CN" sz="2000" kern="1200" dirty="0">
                <a:latin typeface="微软雅黑" panose="020B0503020204020204" pitchFamily="34" charset="-122"/>
                <a:ea typeface="微软雅黑" panose="020B0503020204020204" pitchFamily="34" charset="-122"/>
                <a:cs typeface="+mn-cs"/>
              </a:rPr>
              <a:t>&lt;a&gt;</a:t>
            </a:r>
            <a:r>
              <a:rPr kumimoji="1" lang="zh-CN" altLang="en-US" sz="2000" kern="1200" dirty="0">
                <a:latin typeface="微软雅黑" panose="020B0503020204020204" pitchFamily="34" charset="-122"/>
                <a:ea typeface="微软雅黑" panose="020B0503020204020204" pitchFamily="34" charset="-122"/>
                <a:cs typeface="+mn-cs"/>
              </a:rPr>
              <a:t>开始，以</a:t>
            </a:r>
            <a:r>
              <a:rPr kumimoji="1" lang="en-US" altLang="zh-CN" sz="2000" kern="1200" dirty="0">
                <a:latin typeface="微软雅黑" panose="020B0503020204020204" pitchFamily="34" charset="-122"/>
                <a:ea typeface="微软雅黑" panose="020B0503020204020204" pitchFamily="34" charset="-122"/>
                <a:cs typeface="+mn-cs"/>
              </a:rPr>
              <a:t>&lt;/a&gt;</a:t>
            </a:r>
            <a:r>
              <a:rPr kumimoji="1" lang="zh-CN" altLang="en-US" sz="2000" kern="1200" dirty="0">
                <a:latin typeface="微软雅黑" panose="020B0503020204020204" pitchFamily="34" charset="-122"/>
                <a:ea typeface="微软雅黑" panose="020B0503020204020204" pitchFamily="34" charset="-122"/>
                <a:cs typeface="+mn-cs"/>
              </a:rPr>
              <a:t>结束，锚可以指向网络上的任何资源：一张</a:t>
            </a:r>
            <a:r>
              <a:rPr kumimoji="1" lang="en-US" altLang="zh-CN" sz="2000" kern="1200" dirty="0">
                <a:latin typeface="微软雅黑" panose="020B0503020204020204" pitchFamily="34" charset="-122"/>
                <a:ea typeface="微软雅黑" panose="020B0503020204020204" pitchFamily="34" charset="-122"/>
                <a:cs typeface="+mn-cs"/>
              </a:rPr>
              <a:t>HTML</a:t>
            </a:r>
            <a:r>
              <a:rPr kumimoji="1" lang="zh-CN" altLang="en-US" sz="2000" kern="1200" dirty="0">
                <a:latin typeface="微软雅黑" panose="020B0503020204020204" pitchFamily="34" charset="-122"/>
                <a:ea typeface="微软雅黑" panose="020B0503020204020204" pitchFamily="34" charset="-122"/>
                <a:cs typeface="+mn-cs"/>
              </a:rPr>
              <a:t>页面，一幅图像，一个声音或视频文件等。</a:t>
            </a:r>
            <a:endParaRPr kumimoji="1" lang="en-US" altLang="zh-CN" sz="2000" kern="1200" dirty="0">
              <a:latin typeface="微软雅黑" panose="020B0503020204020204" pitchFamily="34" charset="-122"/>
              <a:ea typeface="微软雅黑" panose="020B0503020204020204" pitchFamily="34" charset="-122"/>
              <a:cs typeface="+mn-cs"/>
            </a:endParaRPr>
          </a:p>
          <a:p>
            <a:pPr eaLnBrk="1" hangingPunct="1">
              <a:defRPr/>
            </a:pPr>
            <a:r>
              <a:rPr lang="zh-CN" altLang="en-US" sz="2400" dirty="0">
                <a:latin typeface="微软雅黑" pitchFamily="34" charset="-122"/>
                <a:ea typeface="微软雅黑" pitchFamily="34" charset="-122"/>
              </a:rPr>
              <a:t>基本语法：</a:t>
            </a:r>
            <a:endParaRPr lang="en-US" altLang="zh-CN" sz="2400" dirty="0">
              <a:latin typeface="微软雅黑" pitchFamily="34" charset="-122"/>
              <a:ea typeface="微软雅黑" pitchFamily="34" charset="-122"/>
            </a:endParaRPr>
          </a:p>
          <a:p>
            <a:pPr lvl="1" eaLnBrk="1" hangingPunct="1">
              <a:defRPr/>
            </a:pPr>
            <a:endParaRPr lang="en-US" altLang="zh-CN" sz="2000" dirty="0" smtClean="0"/>
          </a:p>
          <a:p>
            <a:pPr eaLnBrk="1" hangingPunct="1">
              <a:buFont typeface="Wingdings" pitchFamily="2" charset="2"/>
              <a:buNone/>
              <a:defRPr/>
            </a:pPr>
            <a:r>
              <a:rPr lang="zh-CN" altLang="en-US" sz="2400" b="0" dirty="0" smtClean="0">
                <a:ea typeface="宋体" pitchFamily="2" charset="-122"/>
              </a:rPr>
              <a:t>  </a:t>
            </a:r>
            <a:r>
              <a:rPr lang="en-US" altLang="zh-CN" sz="2400" b="0" dirty="0" smtClean="0">
                <a:ea typeface="宋体" pitchFamily="2" charset="-122"/>
              </a:rPr>
              <a:t> </a:t>
            </a:r>
            <a:endParaRPr lang="zh-CN" altLang="en-US" sz="2400" b="0" dirty="0" smtClean="0">
              <a:ea typeface="宋体" pitchFamily="2" charset="-122"/>
            </a:endParaRPr>
          </a:p>
        </p:txBody>
      </p:sp>
      <p:sp>
        <p:nvSpPr>
          <p:cNvPr id="6" name="AutoShape 4"/>
          <p:cNvSpPr>
            <a:spLocks noChangeArrowheads="1"/>
          </p:cNvSpPr>
          <p:nvPr/>
        </p:nvSpPr>
        <p:spPr bwMode="gray">
          <a:xfrm>
            <a:off x="684213" y="3357563"/>
            <a:ext cx="8115300" cy="400050"/>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a:spAutoFit/>
          </a:bodyPr>
          <a:lstStyle/>
          <a:p>
            <a:pPr>
              <a:lnSpc>
                <a:spcPct val="120000"/>
              </a:lnSpc>
              <a:defRPr/>
            </a:pPr>
            <a:r>
              <a:rPr lang="en-US" altLang="zh-CN" sz="1800" b="0"/>
              <a:t>&lt;a href="url"  title="</a:t>
            </a:r>
            <a:r>
              <a:rPr lang="zh-CN" altLang="en-US" sz="1800" b="0"/>
              <a:t>指向链接显示的文字</a:t>
            </a:r>
            <a:r>
              <a:rPr lang="en-US" altLang="zh-CN" sz="1800" b="0"/>
              <a:t>" target="</a:t>
            </a:r>
            <a:r>
              <a:rPr lang="zh-CN" altLang="en-US" sz="1800" b="0"/>
              <a:t>窗口名称</a:t>
            </a:r>
            <a:r>
              <a:rPr lang="en-US" altLang="zh-CN" sz="1800" b="0"/>
              <a:t>"&gt;</a:t>
            </a:r>
            <a:r>
              <a:rPr lang="zh-CN" altLang="en-US" sz="1800" b="0"/>
              <a:t>超链接名称</a:t>
            </a:r>
            <a:r>
              <a:rPr lang="en-US" altLang="zh-CN" sz="1800" b="0"/>
              <a:t>&lt;/a&gt;</a:t>
            </a:r>
            <a:endParaRPr lang="en-US" altLang="zh-CN" sz="1800">
              <a:solidFill>
                <a:schemeClr val="tx1"/>
              </a:solidFill>
            </a:endParaRPr>
          </a:p>
        </p:txBody>
      </p:sp>
      <p:sp>
        <p:nvSpPr>
          <p:cNvPr id="50181" name="Rectangle 3"/>
          <p:cNvSpPr txBox="1">
            <a:spLocks noChangeArrowheads="1"/>
          </p:cNvSpPr>
          <p:nvPr/>
        </p:nvSpPr>
        <p:spPr bwMode="auto">
          <a:xfrm>
            <a:off x="539750" y="3789363"/>
            <a:ext cx="8362950" cy="2952750"/>
          </a:xfrm>
          <a:prstGeom prst="rect">
            <a:avLst/>
          </a:prstGeom>
          <a:noFill/>
          <a:ln w="9525">
            <a:noFill/>
            <a:miter lim="800000"/>
            <a:headEnd/>
            <a:tailEnd/>
          </a:ln>
        </p:spPr>
        <p:txBody>
          <a:bodyPr/>
          <a:lstStyle/>
          <a:p>
            <a:pPr marL="742950" lvl="1" indent="-285750" latinLnBrk="0">
              <a:spcBef>
                <a:spcPct val="20000"/>
              </a:spcBef>
              <a:buClr>
                <a:schemeClr val="tx1"/>
              </a:buClr>
              <a:buSzPct val="80000"/>
              <a:buFont typeface="Arial" charset="0"/>
              <a:buChar char="–"/>
            </a:pPr>
            <a:r>
              <a:rPr lang="en-US" altLang="zh-CN" sz="2000" b="0">
                <a:solidFill>
                  <a:schemeClr val="tx1"/>
                </a:solidFill>
                <a:latin typeface="微软雅黑" pitchFamily="34" charset="-122"/>
                <a:ea typeface="微软雅黑" pitchFamily="34" charset="-122"/>
              </a:rPr>
              <a:t>Href</a:t>
            </a:r>
            <a:r>
              <a:rPr lang="zh-CN" altLang="en-US" sz="2000" b="0">
                <a:solidFill>
                  <a:schemeClr val="tx1"/>
                </a:solidFill>
                <a:latin typeface="微软雅黑" pitchFamily="34" charset="-122"/>
                <a:ea typeface="微软雅黑" pitchFamily="34" charset="-122"/>
              </a:rPr>
              <a:t>：建立链接时，属性“</a:t>
            </a:r>
            <a:r>
              <a:rPr lang="en-US" altLang="zh-CN" sz="2000" b="0">
                <a:solidFill>
                  <a:schemeClr val="tx1"/>
                </a:solidFill>
                <a:latin typeface="微软雅黑" pitchFamily="34" charset="-122"/>
                <a:ea typeface="微软雅黑" pitchFamily="34" charset="-122"/>
              </a:rPr>
              <a:t>href”</a:t>
            </a:r>
            <a:r>
              <a:rPr lang="zh-CN" altLang="en-US" sz="2000" b="0">
                <a:solidFill>
                  <a:schemeClr val="tx1"/>
                </a:solidFill>
                <a:latin typeface="微软雅黑" pitchFamily="34" charset="-122"/>
                <a:ea typeface="微软雅黑" pitchFamily="34" charset="-122"/>
              </a:rPr>
              <a:t>定义了这个链接所指的目标地址，也就是路径。理解一个文件到要链接的那个文件之间的路径关系是创建链接的根本。</a:t>
            </a:r>
            <a:endParaRPr lang="en-US" altLang="zh-CN" sz="2000" b="0">
              <a:solidFill>
                <a:schemeClr val="tx1"/>
              </a:solidFill>
              <a:latin typeface="微软雅黑" pitchFamily="34" charset="-122"/>
              <a:ea typeface="微软雅黑" pitchFamily="34" charset="-122"/>
            </a:endParaRPr>
          </a:p>
          <a:p>
            <a:pPr marL="742950" lvl="1" indent="-285750" latinLnBrk="0">
              <a:spcBef>
                <a:spcPct val="20000"/>
              </a:spcBef>
              <a:buClr>
                <a:schemeClr val="tx1"/>
              </a:buClr>
              <a:buSzPct val="80000"/>
              <a:buFont typeface="Arial" charset="0"/>
              <a:buChar char="–"/>
            </a:pPr>
            <a:r>
              <a:rPr lang="en-US" altLang="zh-CN" sz="2000" b="0">
                <a:solidFill>
                  <a:schemeClr val="tx1"/>
                </a:solidFill>
                <a:latin typeface="微软雅黑" pitchFamily="34" charset="-122"/>
                <a:ea typeface="微软雅黑" pitchFamily="34" charset="-122"/>
              </a:rPr>
              <a:t>Target</a:t>
            </a:r>
            <a:r>
              <a:rPr lang="zh-CN" altLang="en-US" sz="2000" b="0">
                <a:solidFill>
                  <a:schemeClr val="tx1"/>
                </a:solidFill>
                <a:latin typeface="微软雅黑" pitchFamily="34" charset="-122"/>
                <a:ea typeface="微软雅黑" pitchFamily="34" charset="-122"/>
              </a:rPr>
              <a:t>：有 </a:t>
            </a:r>
            <a:r>
              <a:rPr lang="en-US" altLang="zh-CN" sz="2000" b="0">
                <a:solidFill>
                  <a:schemeClr val="tx1"/>
                </a:solidFill>
                <a:latin typeface="微软雅黑" pitchFamily="34" charset="-122"/>
                <a:ea typeface="微软雅黑" pitchFamily="34" charset="-122"/>
              </a:rPr>
              <a:t>4 </a:t>
            </a:r>
            <a:r>
              <a:rPr lang="zh-CN" altLang="en-US" sz="2000" b="0">
                <a:solidFill>
                  <a:schemeClr val="tx1"/>
                </a:solidFill>
                <a:latin typeface="微软雅黑" pitchFamily="34" charset="-122"/>
                <a:ea typeface="微软雅黑" pitchFamily="34" charset="-122"/>
              </a:rPr>
              <a:t>个保留的目标名称用作特殊的文档重定向操作。</a:t>
            </a:r>
            <a:endParaRPr lang="en-US" altLang="zh-CN" sz="2000" b="0">
              <a:solidFill>
                <a:schemeClr val="tx1"/>
              </a:solidFill>
              <a:latin typeface="微软雅黑" pitchFamily="34" charset="-122"/>
              <a:ea typeface="微软雅黑" pitchFamily="34" charset="-122"/>
            </a:endParaRPr>
          </a:p>
          <a:p>
            <a:pPr marL="1200150" lvl="2" indent="-285750" latinLnBrk="0">
              <a:spcBef>
                <a:spcPct val="20000"/>
              </a:spcBef>
              <a:buClr>
                <a:schemeClr val="tx1"/>
              </a:buClr>
              <a:buSzPct val="80000"/>
              <a:buFont typeface="Wingdings" pitchFamily="2" charset="2"/>
              <a:buChar char="u"/>
            </a:pPr>
            <a:r>
              <a:rPr lang="en-US" altLang="zh-CN" sz="1800" b="0">
                <a:solidFill>
                  <a:srgbClr val="FF0000"/>
                </a:solidFill>
                <a:latin typeface="微软雅黑" pitchFamily="34" charset="-122"/>
                <a:ea typeface="微软雅黑" pitchFamily="34" charset="-122"/>
              </a:rPr>
              <a:t>_blank</a:t>
            </a:r>
            <a:r>
              <a:rPr lang="zh-CN" altLang="en-US" sz="1800" b="0">
                <a:solidFill>
                  <a:schemeClr val="tx1"/>
                </a:solidFill>
                <a:latin typeface="微软雅黑" pitchFamily="34" charset="-122"/>
                <a:ea typeface="微软雅黑" pitchFamily="34" charset="-122"/>
              </a:rPr>
              <a:t>：在新窗口中打开被链接文档。</a:t>
            </a:r>
          </a:p>
          <a:p>
            <a:pPr marL="1200150" lvl="2" indent="-285750" latinLnBrk="0">
              <a:spcBef>
                <a:spcPct val="20000"/>
              </a:spcBef>
              <a:buClr>
                <a:schemeClr val="tx1"/>
              </a:buClr>
              <a:buSzPct val="80000"/>
              <a:buFont typeface="Wingdings" pitchFamily="2" charset="2"/>
              <a:buChar char="u"/>
            </a:pPr>
            <a:r>
              <a:rPr lang="en-US" altLang="zh-CN" sz="1800" b="0">
                <a:solidFill>
                  <a:srgbClr val="FF0000"/>
                </a:solidFill>
                <a:latin typeface="微软雅黑" pitchFamily="34" charset="-122"/>
                <a:ea typeface="微软雅黑" pitchFamily="34" charset="-122"/>
              </a:rPr>
              <a:t>_self</a:t>
            </a:r>
            <a:r>
              <a:rPr lang="zh-CN" altLang="en-US" sz="1800" b="0">
                <a:solidFill>
                  <a:schemeClr val="tx1"/>
                </a:solidFill>
                <a:latin typeface="微软雅黑" pitchFamily="34" charset="-122"/>
                <a:ea typeface="微软雅黑" pitchFamily="34" charset="-122"/>
              </a:rPr>
              <a:t>：默认。在相同的框架中打开被链接文档。</a:t>
            </a:r>
          </a:p>
          <a:p>
            <a:pPr marL="1200150" lvl="2" indent="-285750" latinLnBrk="0">
              <a:spcBef>
                <a:spcPct val="20000"/>
              </a:spcBef>
              <a:buClr>
                <a:schemeClr val="tx1"/>
              </a:buClr>
              <a:buSzPct val="80000"/>
              <a:buFont typeface="Wingdings" pitchFamily="2" charset="2"/>
              <a:buChar char="u"/>
            </a:pPr>
            <a:r>
              <a:rPr lang="en-US" altLang="zh-CN" sz="1800" b="0">
                <a:solidFill>
                  <a:srgbClr val="FF0000"/>
                </a:solidFill>
                <a:latin typeface="微软雅黑" pitchFamily="34" charset="-122"/>
                <a:ea typeface="微软雅黑" pitchFamily="34" charset="-122"/>
              </a:rPr>
              <a:t>_parent</a:t>
            </a:r>
            <a:r>
              <a:rPr lang="zh-CN" altLang="en-US" sz="1800" b="0">
                <a:solidFill>
                  <a:schemeClr val="tx1"/>
                </a:solidFill>
                <a:latin typeface="微软雅黑" pitchFamily="34" charset="-122"/>
                <a:ea typeface="微软雅黑" pitchFamily="34" charset="-122"/>
              </a:rPr>
              <a:t>：在父框架集中打开被链接文档。</a:t>
            </a:r>
          </a:p>
          <a:p>
            <a:pPr marL="1200150" lvl="2" indent="-285750" latinLnBrk="0">
              <a:spcBef>
                <a:spcPct val="20000"/>
              </a:spcBef>
              <a:buClr>
                <a:schemeClr val="tx1"/>
              </a:buClr>
              <a:buSzPct val="80000"/>
              <a:buFont typeface="Wingdings" pitchFamily="2" charset="2"/>
              <a:buChar char="u"/>
            </a:pPr>
            <a:r>
              <a:rPr lang="en-US" altLang="zh-CN" sz="1800" b="0">
                <a:solidFill>
                  <a:srgbClr val="FF0000"/>
                </a:solidFill>
                <a:latin typeface="微软雅黑" pitchFamily="34" charset="-122"/>
                <a:ea typeface="微软雅黑" pitchFamily="34" charset="-122"/>
              </a:rPr>
              <a:t>_top</a:t>
            </a:r>
            <a:r>
              <a:rPr lang="zh-CN" altLang="en-US" sz="1800" b="0">
                <a:solidFill>
                  <a:schemeClr val="tx1"/>
                </a:solidFill>
                <a:latin typeface="微软雅黑" pitchFamily="34" charset="-122"/>
                <a:ea typeface="微软雅黑" pitchFamily="34" charset="-122"/>
              </a:rPr>
              <a:t>：在整个窗口中打开被链接文档。</a:t>
            </a:r>
          </a:p>
          <a:p>
            <a:pPr marL="1200150" lvl="2" indent="-285750" latinLnBrk="0">
              <a:spcBef>
                <a:spcPct val="20000"/>
              </a:spcBef>
              <a:buClr>
                <a:schemeClr val="tx1"/>
              </a:buClr>
              <a:buSzPct val="80000"/>
              <a:buFont typeface="Wingdings" pitchFamily="2" charset="2"/>
              <a:buChar char="u"/>
            </a:pPr>
            <a:r>
              <a:rPr lang="en-US" altLang="zh-CN" sz="1800" b="0">
                <a:solidFill>
                  <a:srgbClr val="FF0000"/>
                </a:solidFill>
                <a:latin typeface="微软雅黑" pitchFamily="34" charset="-122"/>
                <a:ea typeface="微软雅黑" pitchFamily="34" charset="-122"/>
              </a:rPr>
              <a:t>Framename</a:t>
            </a:r>
            <a:r>
              <a:rPr lang="zh-CN" altLang="en-US" sz="1800" b="0">
                <a:solidFill>
                  <a:schemeClr val="tx1"/>
                </a:solidFill>
                <a:latin typeface="微软雅黑" pitchFamily="34" charset="-122"/>
                <a:ea typeface="微软雅黑" pitchFamily="34" charset="-122"/>
              </a:rPr>
              <a:t>：在指定的框架中打开被链接文档。</a:t>
            </a:r>
          </a:p>
        </p:txBody>
      </p:sp>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smtClean="0">
                <a:ea typeface="宋体" pitchFamily="2" charset="-122"/>
              </a:rPr>
              <a:t>创建超链接</a:t>
            </a:r>
          </a:p>
        </p:txBody>
      </p:sp>
      <p:sp>
        <p:nvSpPr>
          <p:cNvPr id="10243" name="AutoShape 3"/>
          <p:cNvSpPr>
            <a:spLocks noChangeArrowheads="1"/>
          </p:cNvSpPr>
          <p:nvPr/>
        </p:nvSpPr>
        <p:spPr bwMode="gray">
          <a:xfrm>
            <a:off x="320675" y="1484313"/>
            <a:ext cx="8569325" cy="4968875"/>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a:defRPr/>
            </a:pPr>
            <a:r>
              <a:rPr lang="en-US" altLang="zh-CN" sz="1600" dirty="0">
                <a:latin typeface="Times New Roman" pitchFamily="18" charset="0"/>
                <a:cs typeface="Times New Roman" pitchFamily="18" charset="0"/>
              </a:rPr>
              <a:t>&lt;html&gt;</a:t>
            </a:r>
          </a:p>
          <a:p>
            <a:pPr>
              <a:defRPr/>
            </a:pPr>
            <a:r>
              <a:rPr lang="en-US" altLang="zh-CN" sz="1600" dirty="0">
                <a:latin typeface="Times New Roman" pitchFamily="18" charset="0"/>
                <a:cs typeface="Times New Roman" pitchFamily="18" charset="0"/>
              </a:rPr>
              <a:t>&lt;head&gt;</a:t>
            </a:r>
          </a:p>
          <a:p>
            <a:pPr>
              <a:defRPr/>
            </a:pPr>
            <a:r>
              <a:rPr lang="en-US" altLang="zh-CN" sz="1600" dirty="0">
                <a:latin typeface="Times New Roman" pitchFamily="18" charset="0"/>
                <a:cs typeface="Times New Roman" pitchFamily="18" charset="0"/>
              </a:rPr>
              <a:t>    &lt;title&gt;</a:t>
            </a:r>
            <a:r>
              <a:rPr lang="zh-CN" altLang="en-US" sz="1600" dirty="0">
                <a:latin typeface="Times New Roman" pitchFamily="18" charset="0"/>
                <a:cs typeface="Times New Roman" pitchFamily="18" charset="0"/>
              </a:rPr>
              <a:t>创建链接</a:t>
            </a:r>
            <a:r>
              <a:rPr lang="en-US" altLang="zh-CN" sz="1600" dirty="0">
                <a:latin typeface="Times New Roman" pitchFamily="18" charset="0"/>
                <a:cs typeface="Times New Roman" pitchFamily="18" charset="0"/>
              </a:rPr>
              <a:t>&lt;/title&gt;</a:t>
            </a:r>
          </a:p>
          <a:p>
            <a:pPr>
              <a:defRPr/>
            </a:pPr>
            <a:r>
              <a:rPr lang="en-US" altLang="zh-CN" sz="1600" dirty="0">
                <a:latin typeface="Times New Roman" pitchFamily="18" charset="0"/>
                <a:cs typeface="Times New Roman" pitchFamily="18" charset="0"/>
              </a:rPr>
              <a:t>&lt;/head&gt;</a:t>
            </a:r>
          </a:p>
          <a:p>
            <a:pPr>
              <a:defRPr/>
            </a:pPr>
            <a:r>
              <a:rPr lang="en-US" altLang="zh-CN" sz="1600" dirty="0">
                <a:latin typeface="Times New Roman" pitchFamily="18" charset="0"/>
                <a:cs typeface="Times New Roman" pitchFamily="18" charset="0"/>
              </a:rPr>
              <a:t>&lt;body&gt;</a:t>
            </a:r>
          </a:p>
          <a:p>
            <a:pPr>
              <a:defRPr/>
            </a:pPr>
            <a:r>
              <a:rPr lang="en-US" altLang="zh-CN" sz="1600" dirty="0">
                <a:latin typeface="Times New Roman" pitchFamily="18" charset="0"/>
                <a:cs typeface="Times New Roman" pitchFamily="18" charset="0"/>
              </a:rPr>
              <a:t>&lt;center&gt;</a:t>
            </a:r>
          </a:p>
          <a:p>
            <a:pPr>
              <a:defRPr/>
            </a:pPr>
            <a:r>
              <a:rPr lang="en-US" altLang="zh-CN" sz="1600" dirty="0">
                <a:latin typeface="Times New Roman" pitchFamily="18" charset="0"/>
                <a:cs typeface="Times New Roman" pitchFamily="18" charset="0"/>
              </a:rPr>
              <a:t>    &lt;h2&gt;</a:t>
            </a:r>
            <a:r>
              <a:rPr lang="zh-CN" altLang="en-US" sz="1600" dirty="0">
                <a:latin typeface="Times New Roman" pitchFamily="18" charset="0"/>
                <a:cs typeface="Times New Roman" pitchFamily="18" charset="0"/>
              </a:rPr>
              <a:t>创建链接</a:t>
            </a:r>
            <a:r>
              <a:rPr lang="en-US" altLang="zh-CN" sz="1600" dirty="0">
                <a:latin typeface="Times New Roman" pitchFamily="18" charset="0"/>
                <a:cs typeface="Times New Roman" pitchFamily="18" charset="0"/>
              </a:rPr>
              <a:t>&lt;/h2&gt;</a:t>
            </a:r>
          </a:p>
          <a:p>
            <a:pPr>
              <a:defRPr/>
            </a:pPr>
            <a:r>
              <a:rPr lang="en-US" altLang="zh-CN" sz="1600" dirty="0">
                <a:latin typeface="Times New Roman" pitchFamily="18" charset="0"/>
                <a:cs typeface="Times New Roman" pitchFamily="18" charset="0"/>
              </a:rPr>
              <a:t>    &lt;hr&gt;</a:t>
            </a:r>
          </a:p>
          <a:p>
            <a:pPr>
              <a:defRPr/>
            </a:pPr>
            <a:r>
              <a:rPr lang="en-US" altLang="zh-CN" sz="1600" dirty="0">
                <a:latin typeface="Times New Roman" pitchFamily="18" charset="0"/>
                <a:cs typeface="Times New Roman" pitchFamily="18" charset="0"/>
              </a:rPr>
              <a:t>    &lt;p&gt;&lt;a </a:t>
            </a:r>
            <a:r>
              <a:rPr lang="en-US" altLang="zh-CN" sz="1600" dirty="0" err="1">
                <a:latin typeface="Times New Roman" pitchFamily="18" charset="0"/>
                <a:cs typeface="Times New Roman" pitchFamily="18" charset="0"/>
              </a:rPr>
              <a:t>href</a:t>
            </a:r>
            <a:r>
              <a:rPr lang="en-US" altLang="zh-CN" sz="1600" dirty="0">
                <a:latin typeface="Times New Roman" pitchFamily="18" charset="0"/>
                <a:cs typeface="Times New Roman" pitchFamily="18" charset="0"/>
              </a:rPr>
              <a:t>="http://www.sina.com.cn" title="</a:t>
            </a:r>
            <a:r>
              <a:rPr lang="zh-CN" altLang="en-US" sz="1600" dirty="0">
                <a:latin typeface="Times New Roman" pitchFamily="18" charset="0"/>
                <a:cs typeface="Times New Roman" pitchFamily="18" charset="0"/>
              </a:rPr>
              <a:t>打开新浪首页</a:t>
            </a:r>
            <a:r>
              <a:rPr lang="en-US" altLang="zh-CN" sz="1600" dirty="0">
                <a:latin typeface="Times New Roman" pitchFamily="18" charset="0"/>
                <a:cs typeface="Times New Roman" pitchFamily="18" charset="0"/>
              </a:rPr>
              <a:t>"&gt;</a:t>
            </a:r>
            <a:r>
              <a:rPr lang="zh-CN" altLang="en-US" sz="1600" dirty="0">
                <a:latin typeface="Times New Roman" pitchFamily="18" charset="0"/>
                <a:cs typeface="Times New Roman" pitchFamily="18" charset="0"/>
              </a:rPr>
              <a:t>新浪</a:t>
            </a:r>
            <a:r>
              <a:rPr lang="en-US" altLang="zh-CN" sz="1600" dirty="0">
                <a:latin typeface="Times New Roman" pitchFamily="18" charset="0"/>
                <a:cs typeface="Times New Roman" pitchFamily="18" charset="0"/>
              </a:rPr>
              <a:t>&lt;/a&gt; &lt;!--</a:t>
            </a:r>
            <a:r>
              <a:rPr lang="zh-CN" altLang="en-US" sz="1600" dirty="0">
                <a:latin typeface="Times New Roman" pitchFamily="18" charset="0"/>
                <a:cs typeface="Times New Roman" pitchFamily="18" charset="0"/>
              </a:rPr>
              <a:t>添加新浪链接</a:t>
            </a:r>
            <a:r>
              <a:rPr lang="en-US" altLang="zh-CN" sz="1600" dirty="0">
                <a:latin typeface="Times New Roman" pitchFamily="18" charset="0"/>
                <a:cs typeface="Times New Roman" pitchFamily="18" charset="0"/>
              </a:rPr>
              <a:t>--&gt;</a:t>
            </a:r>
          </a:p>
          <a:p>
            <a:pPr>
              <a:defRPr/>
            </a:pPr>
            <a:r>
              <a:rPr lang="en-US" altLang="zh-CN" sz="1600" dirty="0">
                <a:latin typeface="Times New Roman" pitchFamily="18" charset="0"/>
                <a:cs typeface="Times New Roman" pitchFamily="18" charset="0"/>
              </a:rPr>
              <a:t>    &lt;</a:t>
            </a:r>
            <a:r>
              <a:rPr lang="en-US" altLang="zh-CN" sz="1600" dirty="0" err="1">
                <a:latin typeface="Times New Roman" pitchFamily="18" charset="0"/>
                <a:cs typeface="Times New Roman" pitchFamily="18" charset="0"/>
              </a:rPr>
              <a:t>br</a:t>
            </a:r>
            <a:r>
              <a:rPr lang="en-US" altLang="zh-CN" sz="1600" dirty="0">
                <a:latin typeface="Times New Roman" pitchFamily="18" charset="0"/>
                <a:cs typeface="Times New Roman" pitchFamily="18" charset="0"/>
              </a:rPr>
              <a:t>&gt;</a:t>
            </a:r>
          </a:p>
          <a:p>
            <a:pPr>
              <a:defRPr/>
            </a:pPr>
            <a:r>
              <a:rPr lang="en-US" altLang="zh-CN" sz="1600" dirty="0">
                <a:latin typeface="Times New Roman" pitchFamily="18" charset="0"/>
                <a:cs typeface="Times New Roman" pitchFamily="18" charset="0"/>
              </a:rPr>
              <a:t>    &lt;a </a:t>
            </a:r>
            <a:r>
              <a:rPr lang="en-US" altLang="zh-CN" sz="1600" dirty="0" err="1">
                <a:latin typeface="Times New Roman" pitchFamily="18" charset="0"/>
                <a:cs typeface="Times New Roman" pitchFamily="18" charset="0"/>
              </a:rPr>
              <a:t>href</a:t>
            </a:r>
            <a:r>
              <a:rPr lang="en-US" altLang="zh-CN" sz="1600" dirty="0">
                <a:latin typeface="Times New Roman" pitchFamily="18" charset="0"/>
                <a:cs typeface="Times New Roman" pitchFamily="18" charset="0"/>
              </a:rPr>
              <a:t>="http://www.baidu.com" target=_blank&gt;</a:t>
            </a:r>
            <a:r>
              <a:rPr lang="zh-CN" altLang="en-US" sz="1600" dirty="0">
                <a:latin typeface="Times New Roman" pitchFamily="18" charset="0"/>
                <a:cs typeface="Times New Roman" pitchFamily="18" charset="0"/>
              </a:rPr>
              <a:t>百度</a:t>
            </a:r>
            <a:r>
              <a:rPr lang="en-US" altLang="zh-CN" sz="1600" dirty="0">
                <a:latin typeface="Times New Roman" pitchFamily="18" charset="0"/>
                <a:cs typeface="Times New Roman" pitchFamily="18" charset="0"/>
              </a:rPr>
              <a:t>&lt;/a&gt; &lt;!--</a:t>
            </a:r>
            <a:r>
              <a:rPr lang="zh-CN" altLang="en-US" sz="1600" dirty="0">
                <a:latin typeface="Times New Roman" pitchFamily="18" charset="0"/>
                <a:cs typeface="Times New Roman" pitchFamily="18" charset="0"/>
              </a:rPr>
              <a:t>添加百度链接</a:t>
            </a:r>
            <a:r>
              <a:rPr lang="en-US" altLang="zh-CN" sz="1600" dirty="0">
                <a:latin typeface="Times New Roman" pitchFamily="18" charset="0"/>
                <a:cs typeface="Times New Roman" pitchFamily="18" charset="0"/>
              </a:rPr>
              <a:t>--&gt;</a:t>
            </a:r>
          </a:p>
          <a:p>
            <a:pPr>
              <a:defRPr/>
            </a:pPr>
            <a:r>
              <a:rPr lang="en-US" altLang="zh-CN" sz="1600" dirty="0">
                <a:latin typeface="Times New Roman" pitchFamily="18" charset="0"/>
                <a:cs typeface="Times New Roman" pitchFamily="18" charset="0"/>
              </a:rPr>
              <a:t>    &lt;</a:t>
            </a:r>
            <a:r>
              <a:rPr lang="en-US" altLang="zh-CN" sz="1600" dirty="0" err="1">
                <a:latin typeface="Times New Roman" pitchFamily="18" charset="0"/>
                <a:cs typeface="Times New Roman" pitchFamily="18" charset="0"/>
              </a:rPr>
              <a:t>br</a:t>
            </a:r>
            <a:r>
              <a:rPr lang="en-US" altLang="zh-CN" sz="1600" dirty="0">
                <a:latin typeface="Times New Roman" pitchFamily="18" charset="0"/>
                <a:cs typeface="Times New Roman" pitchFamily="18" charset="0"/>
              </a:rPr>
              <a:t>&gt;</a:t>
            </a:r>
          </a:p>
          <a:p>
            <a:pPr>
              <a:defRPr/>
            </a:pPr>
            <a:r>
              <a:rPr lang="en-US" altLang="zh-CN" sz="1600" dirty="0">
                <a:latin typeface="Times New Roman" pitchFamily="18" charset="0"/>
                <a:cs typeface="Times New Roman" pitchFamily="18" charset="0"/>
              </a:rPr>
              <a:t>    &lt;a </a:t>
            </a:r>
            <a:r>
              <a:rPr lang="en-US" altLang="zh-CN" sz="1600" dirty="0" err="1">
                <a:latin typeface="Times New Roman" pitchFamily="18" charset="0"/>
                <a:cs typeface="Times New Roman" pitchFamily="18" charset="0"/>
              </a:rPr>
              <a:t>href</a:t>
            </a:r>
            <a:r>
              <a:rPr lang="en-US" altLang="zh-CN" sz="1600" dirty="0">
                <a:latin typeface="Times New Roman" pitchFamily="18" charset="0"/>
                <a:cs typeface="Times New Roman" pitchFamily="18" charset="0"/>
              </a:rPr>
              <a:t>="http://www.pku.edu.cn"&gt;</a:t>
            </a:r>
            <a:r>
              <a:rPr lang="zh-CN" altLang="en-US" sz="1600" dirty="0">
                <a:latin typeface="Times New Roman" pitchFamily="18" charset="0"/>
                <a:cs typeface="Times New Roman" pitchFamily="18" charset="0"/>
              </a:rPr>
              <a:t>北 京 大 学</a:t>
            </a:r>
            <a:r>
              <a:rPr lang="en-US" altLang="zh-CN" sz="1600" dirty="0">
                <a:latin typeface="Times New Roman" pitchFamily="18" charset="0"/>
                <a:cs typeface="Times New Roman" pitchFamily="18" charset="0"/>
              </a:rPr>
              <a:t>&lt;/a&gt;  &lt;!--</a:t>
            </a:r>
            <a:r>
              <a:rPr lang="zh-CN" altLang="en-US" sz="1600" dirty="0">
                <a:latin typeface="Times New Roman" pitchFamily="18" charset="0"/>
                <a:cs typeface="Times New Roman" pitchFamily="18" charset="0"/>
              </a:rPr>
              <a:t>添加北京大学链接</a:t>
            </a:r>
            <a:r>
              <a:rPr lang="en-US" altLang="zh-CN" sz="1600" dirty="0">
                <a:latin typeface="Times New Roman" pitchFamily="18" charset="0"/>
                <a:cs typeface="Times New Roman" pitchFamily="18" charset="0"/>
              </a:rPr>
              <a:t>--&gt;</a:t>
            </a:r>
          </a:p>
          <a:p>
            <a:pPr>
              <a:defRPr/>
            </a:pPr>
            <a:r>
              <a:rPr lang="en-US" altLang="zh-CN" sz="1600" dirty="0">
                <a:latin typeface="Times New Roman" pitchFamily="18" charset="0"/>
                <a:cs typeface="Times New Roman" pitchFamily="18" charset="0"/>
              </a:rPr>
              <a:t>    &lt;/p&gt;</a:t>
            </a:r>
          </a:p>
          <a:p>
            <a:pPr>
              <a:defRPr/>
            </a:pPr>
            <a:r>
              <a:rPr lang="en-US" altLang="zh-CN" sz="1600" dirty="0">
                <a:latin typeface="Times New Roman" pitchFamily="18" charset="0"/>
                <a:cs typeface="Times New Roman" pitchFamily="18" charset="0"/>
              </a:rPr>
              <a:t>&lt;/center&gt;</a:t>
            </a:r>
          </a:p>
          <a:p>
            <a:pPr>
              <a:defRPr/>
            </a:pPr>
            <a:r>
              <a:rPr lang="en-US" altLang="zh-CN" sz="1600" dirty="0">
                <a:latin typeface="Times New Roman" pitchFamily="18" charset="0"/>
                <a:cs typeface="Times New Roman" pitchFamily="18" charset="0"/>
              </a:rPr>
              <a:t>&lt;/body&gt;</a:t>
            </a:r>
          </a:p>
          <a:p>
            <a:pPr>
              <a:defRPr/>
            </a:pPr>
            <a:r>
              <a:rPr lang="en-US" altLang="zh-CN" sz="1600" dirty="0">
                <a:latin typeface="Times New Roman" pitchFamily="18" charset="0"/>
                <a:cs typeface="Times New Roman" pitchFamily="18" charset="0"/>
              </a:rPr>
              <a:t>&lt;/html&gt; </a:t>
            </a:r>
            <a:endParaRPr lang="zh-CN" altLang="en-US" sz="1600" dirty="0">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ph type="title"/>
          </p:nvPr>
        </p:nvSpPr>
        <p:spPr/>
        <p:txBody>
          <a:bodyPr/>
          <a:lstStyle/>
          <a:p>
            <a:pPr eaLnBrk="1" hangingPunct="1"/>
            <a:r>
              <a:rPr lang="zh-CN" altLang="zh-CN" smtClean="0">
                <a:ea typeface="宋体" pitchFamily="2" charset="-122"/>
              </a:rPr>
              <a:t>作业和实验</a:t>
            </a:r>
          </a:p>
        </p:txBody>
      </p:sp>
      <p:sp>
        <p:nvSpPr>
          <p:cNvPr id="8195" name="Rectangle 3"/>
          <p:cNvSpPr>
            <a:spLocks noChangeArrowheads="1"/>
          </p:cNvSpPr>
          <p:nvPr>
            <p:ph type="body" idx="1"/>
          </p:nvPr>
        </p:nvSpPr>
        <p:spPr/>
        <p:txBody>
          <a:bodyPr/>
          <a:lstStyle/>
          <a:p>
            <a:pPr eaLnBrk="1" hangingPunct="1"/>
            <a:r>
              <a:rPr lang="zh-CN" altLang="zh-CN" smtClean="0">
                <a:ea typeface="宋体" pitchFamily="2" charset="-122"/>
              </a:rPr>
              <a:t>上机实验</a:t>
            </a:r>
          </a:p>
          <a:p>
            <a:pPr lvl="1" eaLnBrk="1" hangingPunct="1">
              <a:buFontTx/>
              <a:buNone/>
            </a:pPr>
            <a:r>
              <a:rPr lang="zh-CN" altLang="en-US" smtClean="0"/>
              <a:t>提交实验报告，共</a:t>
            </a:r>
            <a:r>
              <a:rPr lang="en-US" altLang="zh-CN" smtClean="0"/>
              <a:t>8</a:t>
            </a:r>
            <a:r>
              <a:rPr lang="zh-CN" altLang="en-US" smtClean="0"/>
              <a:t>次报告</a:t>
            </a:r>
            <a:endParaRPr lang="zh-CN" altLang="zh-CN" smtClean="0"/>
          </a:p>
        </p:txBody>
      </p:sp>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Grp="1" noChangeArrowheads="1"/>
          </p:cNvSpPr>
          <p:nvPr>
            <p:ph type="title"/>
          </p:nvPr>
        </p:nvSpPr>
        <p:spPr/>
        <p:txBody>
          <a:bodyPr/>
          <a:lstStyle/>
          <a:p>
            <a:pPr eaLnBrk="1" hangingPunct="1"/>
            <a:r>
              <a:rPr lang="zh-CN" altLang="en-US" smtClean="0">
                <a:ea typeface="宋体" pitchFamily="2" charset="-122"/>
              </a:rPr>
              <a:t>创建超链接</a:t>
            </a:r>
          </a:p>
        </p:txBody>
      </p:sp>
      <p:sp>
        <p:nvSpPr>
          <p:cNvPr id="11267" name="Rectangle 6"/>
          <p:cNvSpPr>
            <a:spLocks noChangeArrowheads="1"/>
          </p:cNvSpPr>
          <p:nvPr/>
        </p:nvSpPr>
        <p:spPr bwMode="gray">
          <a:xfrm>
            <a:off x="1865313" y="2043113"/>
            <a:ext cx="5414962" cy="0"/>
          </a:xfrm>
          <a:prstGeom prst="rect">
            <a:avLst/>
          </a:prstGeom>
          <a:noFill/>
          <a:ln w="38100" algn="ctr">
            <a:noFill/>
            <a:miter lim="800000"/>
            <a:headEnd/>
            <a:tailEnd/>
          </a:ln>
          <a:effectLst>
            <a:outerShdw dist="107763" dir="2700000" algn="ctr" rotWithShape="0">
              <a:srgbClr val="808080">
                <a:alpha val="50000"/>
              </a:srgbClr>
            </a:outerShdw>
          </a:effectLst>
        </p:spPr>
        <p:txBody>
          <a:bodyPr wrap="none">
            <a:spAutoFit/>
          </a:bodyPr>
          <a:lstStyle/>
          <a:p>
            <a:pPr>
              <a:defRPr/>
            </a:pPr>
            <a:endParaRPr lang="zh-CN" altLang="en-US"/>
          </a:p>
        </p:txBody>
      </p:sp>
      <p:pic>
        <p:nvPicPr>
          <p:cNvPr id="52228" name="Picture 5"/>
          <p:cNvPicPr>
            <a:picLocks noChangeAspect="1" noChangeArrowheads="1"/>
          </p:cNvPicPr>
          <p:nvPr/>
        </p:nvPicPr>
        <p:blipFill>
          <a:blip r:embed="rId2" cstate="print"/>
          <a:srcRect/>
          <a:stretch>
            <a:fillRect/>
          </a:stretch>
        </p:blipFill>
        <p:spPr bwMode="auto">
          <a:xfrm>
            <a:off x="684213" y="1557338"/>
            <a:ext cx="7848600" cy="4122737"/>
          </a:xfrm>
          <a:prstGeom prst="rect">
            <a:avLst/>
          </a:prstGeom>
          <a:noFill/>
          <a:ln w="9525">
            <a:noFill/>
            <a:miter lim="800000"/>
            <a:headEnd/>
            <a:tailEnd/>
          </a:ln>
        </p:spPr>
      </p:pic>
      <p:graphicFrame>
        <p:nvGraphicFramePr>
          <p:cNvPr id="114704" name="Group 16"/>
          <p:cNvGraphicFramePr>
            <a:graphicFrameLocks noGrp="1"/>
          </p:cNvGraphicFramePr>
          <p:nvPr/>
        </p:nvGraphicFramePr>
        <p:xfrm>
          <a:off x="1865313" y="2043113"/>
          <a:ext cx="5414962" cy="457200"/>
        </p:xfrm>
        <a:graphic>
          <a:graphicData uri="http://schemas.openxmlformats.org/drawingml/2006/table">
            <a:tbl>
              <a:tblPr/>
              <a:tblGrid>
                <a:gridCol w="5414962"/>
              </a:tblGrid>
              <a:tr h="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en-US" sz="2400" b="1" i="0" u="none" strike="noStrike" cap="none" normalizeH="0" baseline="0" smtClean="0">
                        <a:ln>
                          <a:noFill/>
                        </a:ln>
                        <a:solidFill>
                          <a:srgbClr val="003399"/>
                        </a:solidFill>
                        <a:effectLst/>
                        <a:latin typeface="Verdana" pitchFamily="34" charset="0"/>
                        <a:ea typeface="宋体" pitchFamily="2" charset="-122"/>
                      </a:endParaRPr>
                    </a:p>
                  </a:txBody>
                  <a:tcPr horzOverflow="overflow">
                    <a:lnL cap="flat">
                      <a:noFill/>
                    </a:lnL>
                    <a:lnR cap="flat">
                      <a:noFill/>
                    </a:lnR>
                    <a:lnT cap="flat">
                      <a:noFill/>
                    </a:lnT>
                    <a:lnB cap="flat">
                      <a:noFill/>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zh-CN" altLang="en-US" smtClean="0">
                <a:ea typeface="宋体" pitchFamily="2" charset="-122"/>
              </a:rPr>
              <a:t>内部链接</a:t>
            </a:r>
          </a:p>
        </p:txBody>
      </p:sp>
      <p:sp>
        <p:nvSpPr>
          <p:cNvPr id="11267" name="Rectangle 3"/>
          <p:cNvSpPr>
            <a:spLocks noGrp="1" noChangeArrowheads="1"/>
          </p:cNvSpPr>
          <p:nvPr>
            <p:ph type="body" idx="1"/>
          </p:nvPr>
        </p:nvSpPr>
        <p:spPr/>
        <p:txBody>
          <a:bodyPr/>
          <a:lstStyle/>
          <a:p>
            <a:pPr eaLnBrk="1" hangingPunct="1">
              <a:defRPr/>
            </a:pPr>
            <a:r>
              <a:rPr lang="zh-CN" altLang="en-US" sz="2400" dirty="0">
                <a:latin typeface="微软雅黑" pitchFamily="34" charset="-122"/>
                <a:ea typeface="微软雅黑" pitchFamily="34" charset="-122"/>
              </a:rPr>
              <a:t>内部链接</a:t>
            </a:r>
            <a:endParaRPr lang="en-US" altLang="zh-CN" sz="2400" dirty="0">
              <a:latin typeface="微软雅黑" pitchFamily="34" charset="-122"/>
              <a:ea typeface="微软雅黑" pitchFamily="34" charset="-122"/>
            </a:endParaRPr>
          </a:p>
          <a:p>
            <a:pPr lvl="1" eaLnBrk="1" hangingPunct="1">
              <a:defRPr/>
            </a:pPr>
            <a:r>
              <a:rPr kumimoji="1" lang="zh-CN" altLang="en-US" sz="2000" kern="1200" dirty="0">
                <a:latin typeface="微软雅黑" panose="020B0503020204020204" pitchFamily="34" charset="-122"/>
                <a:ea typeface="微软雅黑" panose="020B0503020204020204" pitchFamily="34" charset="-122"/>
                <a:cs typeface="+mn-cs"/>
              </a:rPr>
              <a:t>所谓内部链接，指的是在同一个网站内部，不同的</a:t>
            </a:r>
            <a:r>
              <a:rPr kumimoji="1" lang="en-US" altLang="zh-CN" sz="2000" kern="1200" dirty="0">
                <a:latin typeface="微软雅黑" panose="020B0503020204020204" pitchFamily="34" charset="-122"/>
                <a:ea typeface="微软雅黑" panose="020B0503020204020204" pitchFamily="34" charset="-122"/>
                <a:cs typeface="+mn-cs"/>
              </a:rPr>
              <a:t>html</a:t>
            </a:r>
            <a:r>
              <a:rPr kumimoji="1" lang="zh-CN" altLang="en-US" sz="2000" kern="1200" dirty="0">
                <a:latin typeface="微软雅黑" panose="020B0503020204020204" pitchFamily="34" charset="-122"/>
                <a:ea typeface="微软雅黑" panose="020B0503020204020204" pitchFamily="34" charset="-122"/>
                <a:cs typeface="+mn-cs"/>
              </a:rPr>
              <a:t>页面之间的链接关系，在建立网站内部链接的时候，要明确哪个是主链接文件（即当前页），哪个是被链接文件。</a:t>
            </a:r>
            <a:endParaRPr kumimoji="1" lang="en-US" altLang="zh-CN" sz="2000" kern="1200" dirty="0">
              <a:latin typeface="微软雅黑" panose="020B0503020204020204" pitchFamily="34" charset="-122"/>
              <a:ea typeface="微软雅黑" panose="020B0503020204020204" pitchFamily="34" charset="-122"/>
              <a:cs typeface="+mn-cs"/>
            </a:endParaRPr>
          </a:p>
          <a:p>
            <a:pPr lvl="1" eaLnBrk="1" hangingPunct="1">
              <a:buFont typeface="Arial" charset="0"/>
              <a:buNone/>
              <a:defRPr/>
            </a:pPr>
            <a:endParaRPr kumimoji="1" lang="zh-CN" altLang="en-US" sz="2000" kern="1200" dirty="0">
              <a:latin typeface="微软雅黑" panose="020B0503020204020204" pitchFamily="34" charset="-122"/>
              <a:ea typeface="微软雅黑" panose="020B0503020204020204" pitchFamily="34" charset="-122"/>
              <a:cs typeface="+mn-cs"/>
            </a:endParaRPr>
          </a:p>
        </p:txBody>
      </p:sp>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CN" altLang="en-US" smtClean="0">
                <a:ea typeface="宋体" pitchFamily="2" charset="-122"/>
              </a:rPr>
              <a:t>外部链接</a:t>
            </a:r>
          </a:p>
        </p:txBody>
      </p:sp>
      <p:sp>
        <p:nvSpPr>
          <p:cNvPr id="54275" name="Rectangle 3"/>
          <p:cNvSpPr>
            <a:spLocks noGrp="1" noChangeArrowheads="1"/>
          </p:cNvSpPr>
          <p:nvPr>
            <p:ph type="body" idx="1"/>
          </p:nvPr>
        </p:nvSpPr>
        <p:spPr/>
        <p:txBody>
          <a:bodyPr/>
          <a:lstStyle/>
          <a:p>
            <a:pPr eaLnBrk="1" hangingPunct="1"/>
            <a:r>
              <a:rPr lang="zh-CN" altLang="en-US" sz="2400" smtClean="0">
                <a:latin typeface="微软雅黑" pitchFamily="34" charset="-122"/>
                <a:ea typeface="微软雅黑" pitchFamily="34" charset="-122"/>
              </a:rPr>
              <a:t>外部链接</a:t>
            </a:r>
            <a:endParaRPr lang="en-US" altLang="zh-CN" sz="2400" smtClean="0">
              <a:latin typeface="微软雅黑" pitchFamily="34" charset="-122"/>
              <a:ea typeface="微软雅黑" pitchFamily="34" charset="-122"/>
            </a:endParaRPr>
          </a:p>
          <a:p>
            <a:pPr lvl="1" eaLnBrk="1" hangingPunct="1"/>
            <a:r>
              <a:rPr lang="zh-CN" altLang="en-US" sz="2000" smtClean="0"/>
              <a:t>所谓外部链接，指的是跳转到当前网站外部，与其它网站中页面或其它元素之间的链接关系。这种链接的</a:t>
            </a:r>
            <a:r>
              <a:rPr lang="en-US" altLang="zh-CN" sz="2000" smtClean="0"/>
              <a:t>URL</a:t>
            </a:r>
            <a:r>
              <a:rPr lang="zh-CN" altLang="en-US" sz="2000" smtClean="0"/>
              <a:t>地址一般要用绝对路径，要有完整的</a:t>
            </a:r>
            <a:r>
              <a:rPr lang="en-US" altLang="zh-CN" sz="2000" smtClean="0"/>
              <a:t>URL</a:t>
            </a:r>
            <a:r>
              <a:rPr lang="zh-CN" altLang="en-US" sz="2000" smtClean="0"/>
              <a:t>地址。 </a:t>
            </a:r>
          </a:p>
        </p:txBody>
      </p:sp>
    </p:spTree>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smtClean="0">
                <a:ea typeface="宋体" pitchFamily="2" charset="-122"/>
              </a:rPr>
              <a:t>图片链接</a:t>
            </a:r>
          </a:p>
        </p:txBody>
      </p:sp>
      <p:sp>
        <p:nvSpPr>
          <p:cNvPr id="55299" name="Rectangle 3"/>
          <p:cNvSpPr>
            <a:spLocks noGrp="1" noChangeArrowheads="1"/>
          </p:cNvSpPr>
          <p:nvPr>
            <p:ph type="body" idx="1"/>
          </p:nvPr>
        </p:nvSpPr>
        <p:spPr/>
        <p:txBody>
          <a:bodyPr/>
          <a:lstStyle/>
          <a:p>
            <a:pPr eaLnBrk="1" hangingPunct="1"/>
            <a:r>
              <a:rPr lang="zh-CN" altLang="en-US" sz="2400" dirty="0" smtClean="0">
                <a:latin typeface="微软雅黑" pitchFamily="34" charset="-122"/>
                <a:ea typeface="微软雅黑" pitchFamily="34" charset="-122"/>
              </a:rPr>
              <a:t>可以为一个图片指定链接。</a:t>
            </a:r>
            <a:endParaRPr lang="en-US" altLang="zh-CN" sz="2400" dirty="0" smtClean="0">
              <a:latin typeface="微软雅黑" pitchFamily="34" charset="-122"/>
              <a:ea typeface="微软雅黑" pitchFamily="34" charset="-122"/>
            </a:endParaRPr>
          </a:p>
          <a:p>
            <a:pPr eaLnBrk="1" hangingPunct="1"/>
            <a:r>
              <a:rPr lang="zh-CN" altLang="en-US" sz="2400" dirty="0" smtClean="0">
                <a:latin typeface="微软雅黑" pitchFamily="34" charset="-122"/>
                <a:ea typeface="微软雅黑" pitchFamily="34" charset="-122"/>
              </a:rPr>
              <a:t>基本语法：</a:t>
            </a:r>
          </a:p>
          <a:p>
            <a:pPr eaLnBrk="1" hangingPunct="1">
              <a:buFont typeface="Wingdings" pitchFamily="2" charset="2"/>
              <a:buNone/>
            </a:pPr>
            <a:r>
              <a:rPr lang="zh-CN" altLang="en-US" sz="2400" b="0" dirty="0" smtClean="0">
                <a:ea typeface="宋体" pitchFamily="2" charset="-122"/>
              </a:rPr>
              <a:t>   </a:t>
            </a:r>
          </a:p>
          <a:p>
            <a:pPr eaLnBrk="1" hangingPunct="1">
              <a:buFont typeface="Wingdings" pitchFamily="2" charset="2"/>
              <a:buNone/>
            </a:pPr>
            <a:r>
              <a:rPr lang="en-US" altLang="zh-CN" sz="2400" b="0" dirty="0" smtClean="0">
                <a:ea typeface="宋体" pitchFamily="2" charset="-122"/>
              </a:rPr>
              <a:t>   </a:t>
            </a:r>
            <a:endParaRPr lang="zh-CN" altLang="en-US" sz="2400" b="0" dirty="0" smtClean="0">
              <a:ea typeface="宋体" pitchFamily="2" charset="-122"/>
            </a:endParaRPr>
          </a:p>
        </p:txBody>
      </p:sp>
      <p:sp>
        <p:nvSpPr>
          <p:cNvPr id="6" name="AutoShape 4"/>
          <p:cNvSpPr>
            <a:spLocks noChangeArrowheads="1"/>
          </p:cNvSpPr>
          <p:nvPr/>
        </p:nvSpPr>
        <p:spPr bwMode="gray">
          <a:xfrm>
            <a:off x="611188" y="2492375"/>
            <a:ext cx="8115300" cy="366713"/>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a:spAutoFit/>
          </a:bodyPr>
          <a:lstStyle/>
          <a:p>
            <a:pPr>
              <a:lnSpc>
                <a:spcPct val="120000"/>
              </a:lnSpc>
              <a:defRPr/>
            </a:pPr>
            <a:r>
              <a:rPr lang="en-US" altLang="zh-CN" sz="1600">
                <a:latin typeface="Times New Roman" pitchFamily="18" charset="0"/>
                <a:cs typeface="Times New Roman" pitchFamily="18" charset="0"/>
              </a:rPr>
              <a:t>&lt;a href="url" target="</a:t>
            </a:r>
            <a:r>
              <a:rPr lang="zh-CN" altLang="en-US" sz="1600">
                <a:latin typeface="Times New Roman" pitchFamily="18" charset="0"/>
                <a:cs typeface="Times New Roman" pitchFamily="18" charset="0"/>
              </a:rPr>
              <a:t>目标窗口的打开方式</a:t>
            </a:r>
            <a:r>
              <a:rPr lang="en-US" altLang="zh-CN" sz="1600">
                <a:latin typeface="Times New Roman" pitchFamily="18" charset="0"/>
                <a:cs typeface="Times New Roman" pitchFamily="18" charset="0"/>
              </a:rPr>
              <a:t>"&gt;&lt;img src="</a:t>
            </a:r>
            <a:r>
              <a:rPr lang="zh-CN" altLang="en-US" sz="1600">
                <a:latin typeface="Times New Roman" pitchFamily="18" charset="0"/>
                <a:cs typeface="Times New Roman" pitchFamily="18" charset="0"/>
              </a:rPr>
              <a:t>图片地址</a:t>
            </a:r>
            <a:r>
              <a:rPr lang="en-US" altLang="zh-CN" sz="1600">
                <a:latin typeface="Times New Roman" pitchFamily="18" charset="0"/>
                <a:cs typeface="Times New Roman" pitchFamily="18" charset="0"/>
              </a:rPr>
              <a:t>"&gt;&lt;/a&gt;</a:t>
            </a:r>
          </a:p>
        </p:txBody>
      </p:sp>
    </p:spTree>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smtClean="0">
                <a:ea typeface="宋体" pitchFamily="2" charset="-122"/>
              </a:rPr>
              <a:t>书签链接</a:t>
            </a:r>
          </a:p>
        </p:txBody>
      </p:sp>
      <p:sp>
        <p:nvSpPr>
          <p:cNvPr id="17411" name="Rectangle 3"/>
          <p:cNvSpPr>
            <a:spLocks noGrp="1" noChangeArrowheads="1"/>
          </p:cNvSpPr>
          <p:nvPr>
            <p:ph type="body" idx="1"/>
          </p:nvPr>
        </p:nvSpPr>
        <p:spPr/>
        <p:txBody>
          <a:bodyPr/>
          <a:lstStyle/>
          <a:p>
            <a:pPr eaLnBrk="1" hangingPunct="1">
              <a:defRPr/>
            </a:pPr>
            <a:r>
              <a:rPr lang="zh-CN" altLang="en-US" sz="2400" dirty="0">
                <a:latin typeface="微软雅黑" pitchFamily="34" charset="-122"/>
                <a:ea typeface="微软雅黑" pitchFamily="34" charset="-122"/>
              </a:rPr>
              <a:t>书签链接</a:t>
            </a:r>
            <a:endParaRPr lang="en-US" altLang="zh-CN" sz="2400" dirty="0">
              <a:latin typeface="微软雅黑" pitchFamily="34" charset="-122"/>
              <a:ea typeface="微软雅黑" pitchFamily="34" charset="-122"/>
            </a:endParaRPr>
          </a:p>
          <a:p>
            <a:pPr lvl="1" eaLnBrk="1" hangingPunct="1">
              <a:defRPr/>
            </a:pPr>
            <a:r>
              <a:rPr kumimoji="1" lang="zh-CN" altLang="en-US" sz="2000" kern="1200" dirty="0">
                <a:latin typeface="微软雅黑" panose="020B0503020204020204" pitchFamily="34" charset="-122"/>
                <a:ea typeface="微软雅黑" panose="020B0503020204020204" pitchFamily="34" charset="-122"/>
                <a:cs typeface="+mn-cs"/>
              </a:rPr>
              <a:t>在浏览页面时，如果页面篇幅很长，要不断的拖动滚动条，给浏览带来不便，要是浏览者既可以从头阅读到尾，又可以很快寻找到自己感兴趣的特定内容进行部分阅读，这个时候就可以通过书签链接来实现。当浏览者单击页面上的某一“标签”，就能自动跳到网页相应的位置进行阅读，给浏览者带来方便。</a:t>
            </a:r>
          </a:p>
        </p:txBody>
      </p:sp>
    </p:spTree>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smtClean="0">
                <a:ea typeface="宋体" pitchFamily="2" charset="-122"/>
              </a:rPr>
              <a:t>书签链接</a:t>
            </a:r>
          </a:p>
        </p:txBody>
      </p:sp>
      <p:sp>
        <p:nvSpPr>
          <p:cNvPr id="18435" name="Rectangle 3"/>
          <p:cNvSpPr>
            <a:spLocks noGrp="1" noChangeArrowheads="1"/>
          </p:cNvSpPr>
          <p:nvPr>
            <p:ph type="body" idx="1"/>
          </p:nvPr>
        </p:nvSpPr>
        <p:spPr/>
        <p:txBody>
          <a:bodyPr/>
          <a:lstStyle/>
          <a:p>
            <a:pPr eaLnBrk="1" hangingPunct="1">
              <a:defRPr/>
            </a:pPr>
            <a:r>
              <a:rPr lang="zh-CN" altLang="en-US" sz="2400" dirty="0">
                <a:latin typeface="微软雅黑" pitchFamily="34" charset="-122"/>
                <a:ea typeface="微软雅黑" pitchFamily="34" charset="-122"/>
              </a:rPr>
              <a:t>基本语法：</a:t>
            </a:r>
          </a:p>
          <a:p>
            <a:pPr lvl="1" eaLnBrk="1" hangingPunct="1">
              <a:defRPr/>
            </a:pPr>
            <a:r>
              <a:rPr kumimoji="1" lang="zh-CN" altLang="en-US" sz="2000" kern="1200" dirty="0" smtClean="0">
                <a:latin typeface="微软雅黑" panose="020B0503020204020204" pitchFamily="34" charset="-122"/>
                <a:ea typeface="微软雅黑" panose="020B0503020204020204" pitchFamily="34" charset="-122"/>
                <a:cs typeface="+mn-cs"/>
              </a:rPr>
              <a:t>在</a:t>
            </a:r>
            <a:r>
              <a:rPr kumimoji="1" lang="zh-CN" altLang="en-US" sz="2000" kern="1200" dirty="0">
                <a:latin typeface="微软雅黑" panose="020B0503020204020204" pitchFamily="34" charset="-122"/>
                <a:ea typeface="微软雅黑" panose="020B0503020204020204" pitchFamily="34" charset="-122"/>
                <a:cs typeface="+mn-cs"/>
              </a:rPr>
              <a:t>同一页面内要使用书签链接的格式：</a:t>
            </a:r>
          </a:p>
          <a:p>
            <a:pPr lvl="1" eaLnBrk="1" hangingPunct="1">
              <a:defRPr/>
            </a:pPr>
            <a:r>
              <a:rPr kumimoji="1" lang="en-US" altLang="zh-CN" sz="2000" kern="1200" dirty="0" smtClean="0">
                <a:latin typeface="微软雅黑" panose="020B0503020204020204" pitchFamily="34" charset="-122"/>
                <a:ea typeface="微软雅黑" panose="020B0503020204020204" pitchFamily="34" charset="-122"/>
                <a:cs typeface="+mn-cs"/>
              </a:rPr>
              <a:t>&lt;</a:t>
            </a:r>
            <a:r>
              <a:rPr kumimoji="1" lang="en-US" altLang="zh-CN" sz="2000" kern="1200" dirty="0">
                <a:latin typeface="微软雅黑" panose="020B0503020204020204" pitchFamily="34" charset="-122"/>
                <a:ea typeface="微软雅黑" panose="020B0503020204020204" pitchFamily="34" charset="-122"/>
                <a:cs typeface="+mn-cs"/>
              </a:rPr>
              <a:t>a </a:t>
            </a:r>
            <a:r>
              <a:rPr kumimoji="1" lang="en-US" altLang="zh-CN" sz="2000" kern="1200" dirty="0" err="1">
                <a:latin typeface="微软雅黑" panose="020B0503020204020204" pitchFamily="34" charset="-122"/>
                <a:ea typeface="微软雅黑" panose="020B0503020204020204" pitchFamily="34" charset="-122"/>
                <a:cs typeface="+mn-cs"/>
              </a:rPr>
              <a:t>href</a:t>
            </a:r>
            <a:r>
              <a:rPr kumimoji="1" lang="en-US" altLang="zh-CN" sz="2000" kern="1200" dirty="0">
                <a:latin typeface="微软雅黑" panose="020B0503020204020204" pitchFamily="34" charset="-122"/>
                <a:ea typeface="微软雅黑" panose="020B0503020204020204" pitchFamily="34" charset="-122"/>
                <a:cs typeface="+mn-cs"/>
              </a:rPr>
              <a:t>="#</a:t>
            </a:r>
            <a:r>
              <a:rPr kumimoji="1" lang="zh-CN" altLang="en-US" sz="2000" kern="1200" dirty="0">
                <a:latin typeface="微软雅黑" panose="020B0503020204020204" pitchFamily="34" charset="-122"/>
                <a:ea typeface="微软雅黑" panose="020B0503020204020204" pitchFamily="34" charset="-122"/>
                <a:cs typeface="+mn-cs"/>
              </a:rPr>
              <a:t>书签名称</a:t>
            </a:r>
            <a:r>
              <a:rPr kumimoji="1" lang="en-US" altLang="zh-CN" sz="2000" kern="1200" dirty="0">
                <a:latin typeface="微软雅黑" panose="020B0503020204020204" pitchFamily="34" charset="-122"/>
                <a:ea typeface="微软雅黑" panose="020B0503020204020204" pitchFamily="34" charset="-122"/>
                <a:cs typeface="+mn-cs"/>
              </a:rPr>
              <a:t>" target="</a:t>
            </a:r>
            <a:r>
              <a:rPr kumimoji="1" lang="zh-CN" altLang="en-US" sz="2000" kern="1200" dirty="0">
                <a:latin typeface="微软雅黑" panose="020B0503020204020204" pitchFamily="34" charset="-122"/>
                <a:ea typeface="微软雅黑" panose="020B0503020204020204" pitchFamily="34" charset="-122"/>
                <a:cs typeface="+mn-cs"/>
              </a:rPr>
              <a:t>窗口名称</a:t>
            </a:r>
            <a:r>
              <a:rPr kumimoji="1" lang="en-US" altLang="zh-CN" sz="2000" kern="1200" dirty="0">
                <a:latin typeface="微软雅黑" panose="020B0503020204020204" pitchFamily="34" charset="-122"/>
                <a:ea typeface="微软雅黑" panose="020B0503020204020204" pitchFamily="34" charset="-122"/>
                <a:cs typeface="+mn-cs"/>
              </a:rPr>
              <a:t>"&gt;</a:t>
            </a:r>
            <a:r>
              <a:rPr kumimoji="1" lang="zh-CN" altLang="en-US" sz="2000" kern="1200" dirty="0">
                <a:latin typeface="微软雅黑" panose="020B0503020204020204" pitchFamily="34" charset="-122"/>
                <a:ea typeface="微软雅黑" panose="020B0503020204020204" pitchFamily="34" charset="-122"/>
                <a:cs typeface="+mn-cs"/>
              </a:rPr>
              <a:t>链接标题</a:t>
            </a:r>
            <a:r>
              <a:rPr kumimoji="1" lang="en-US" altLang="zh-CN" sz="2000" kern="1200" dirty="0">
                <a:latin typeface="微软雅黑" panose="020B0503020204020204" pitchFamily="34" charset="-122"/>
                <a:ea typeface="微软雅黑" panose="020B0503020204020204" pitchFamily="34" charset="-122"/>
                <a:cs typeface="+mn-cs"/>
              </a:rPr>
              <a:t>&lt;/a&gt;</a:t>
            </a:r>
          </a:p>
          <a:p>
            <a:pPr lvl="1" eaLnBrk="1" hangingPunct="1">
              <a:defRPr/>
            </a:pPr>
            <a:r>
              <a:rPr kumimoji="1" lang="zh-CN" altLang="en-US" sz="2000" kern="1200" dirty="0" smtClean="0">
                <a:latin typeface="微软雅黑" panose="020B0503020204020204" pitchFamily="34" charset="-122"/>
                <a:ea typeface="微软雅黑" panose="020B0503020204020204" pitchFamily="34" charset="-122"/>
                <a:cs typeface="+mn-cs"/>
              </a:rPr>
              <a:t>在</a:t>
            </a:r>
            <a:r>
              <a:rPr kumimoji="1" lang="zh-CN" altLang="en-US" sz="2000" kern="1200" dirty="0">
                <a:latin typeface="微软雅黑" panose="020B0503020204020204" pitchFamily="34" charset="-122"/>
                <a:ea typeface="微软雅黑" panose="020B0503020204020204" pitchFamily="34" charset="-122"/>
                <a:cs typeface="+mn-cs"/>
              </a:rPr>
              <a:t>不同页面之间要使用书签链接的格式（在不同页面中链接的前提是需要指定好链接的页面地址和链接的书签名称）：</a:t>
            </a:r>
          </a:p>
          <a:p>
            <a:pPr lvl="1" eaLnBrk="1" hangingPunct="1">
              <a:defRPr/>
            </a:pPr>
            <a:r>
              <a:rPr kumimoji="1" lang="en-US" altLang="zh-CN" sz="2000" kern="1200" dirty="0" smtClean="0">
                <a:latin typeface="微软雅黑" panose="020B0503020204020204" pitchFamily="34" charset="-122"/>
                <a:ea typeface="微软雅黑" panose="020B0503020204020204" pitchFamily="34" charset="-122"/>
                <a:cs typeface="+mn-cs"/>
              </a:rPr>
              <a:t>&lt;</a:t>
            </a:r>
            <a:r>
              <a:rPr kumimoji="1" lang="en-US" altLang="zh-CN" sz="2000" kern="1200" dirty="0">
                <a:latin typeface="微软雅黑" panose="020B0503020204020204" pitchFamily="34" charset="-122"/>
                <a:ea typeface="微软雅黑" panose="020B0503020204020204" pitchFamily="34" charset="-122"/>
                <a:cs typeface="+mn-cs"/>
              </a:rPr>
              <a:t>a </a:t>
            </a:r>
            <a:r>
              <a:rPr kumimoji="1" lang="en-US" altLang="zh-CN" sz="2000" kern="1200" dirty="0" err="1">
                <a:latin typeface="微软雅黑" panose="020B0503020204020204" pitchFamily="34" charset="-122"/>
                <a:ea typeface="微软雅黑" panose="020B0503020204020204" pitchFamily="34" charset="-122"/>
                <a:cs typeface="+mn-cs"/>
              </a:rPr>
              <a:t>href</a:t>
            </a:r>
            <a:r>
              <a:rPr kumimoji="1" lang="en-US" altLang="zh-CN" sz="2000" kern="1200" dirty="0">
                <a:latin typeface="微软雅黑" panose="020B0503020204020204" pitchFamily="34" charset="-122"/>
                <a:ea typeface="微软雅黑" panose="020B0503020204020204" pitchFamily="34" charset="-122"/>
                <a:cs typeface="+mn-cs"/>
              </a:rPr>
              <a:t>="URL</a:t>
            </a:r>
            <a:r>
              <a:rPr kumimoji="1" lang="zh-CN" altLang="en-US" sz="2000" kern="1200" dirty="0">
                <a:latin typeface="微软雅黑" panose="020B0503020204020204" pitchFamily="34" charset="-122"/>
                <a:ea typeface="微软雅黑" panose="020B0503020204020204" pitchFamily="34" charset="-122"/>
                <a:cs typeface="+mn-cs"/>
              </a:rPr>
              <a:t>地址</a:t>
            </a:r>
            <a:r>
              <a:rPr kumimoji="1" lang="en-US" altLang="zh-CN" sz="2000" kern="1200" dirty="0">
                <a:latin typeface="微软雅黑" panose="020B0503020204020204" pitchFamily="34" charset="-122"/>
                <a:ea typeface="微软雅黑" panose="020B0503020204020204" pitchFamily="34" charset="-122"/>
                <a:cs typeface="+mn-cs"/>
              </a:rPr>
              <a:t>#</a:t>
            </a:r>
            <a:r>
              <a:rPr kumimoji="1" lang="zh-CN" altLang="en-US" sz="2000" kern="1200" dirty="0">
                <a:latin typeface="微软雅黑" panose="020B0503020204020204" pitchFamily="34" charset="-122"/>
                <a:ea typeface="微软雅黑" panose="020B0503020204020204" pitchFamily="34" charset="-122"/>
                <a:cs typeface="+mn-cs"/>
              </a:rPr>
              <a:t>书签名称</a:t>
            </a:r>
            <a:r>
              <a:rPr kumimoji="1" lang="en-US" altLang="zh-CN" sz="2000" kern="1200" dirty="0">
                <a:latin typeface="微软雅黑" panose="020B0503020204020204" pitchFamily="34" charset="-122"/>
                <a:ea typeface="微软雅黑" panose="020B0503020204020204" pitchFamily="34" charset="-122"/>
                <a:cs typeface="+mn-cs"/>
              </a:rPr>
              <a:t>" target="</a:t>
            </a:r>
            <a:r>
              <a:rPr kumimoji="1" lang="zh-CN" altLang="en-US" sz="2000" kern="1200" dirty="0">
                <a:latin typeface="微软雅黑" panose="020B0503020204020204" pitchFamily="34" charset="-122"/>
                <a:ea typeface="微软雅黑" panose="020B0503020204020204" pitchFamily="34" charset="-122"/>
                <a:cs typeface="+mn-cs"/>
              </a:rPr>
              <a:t>窗口名称</a:t>
            </a:r>
            <a:r>
              <a:rPr kumimoji="1" lang="en-US" altLang="zh-CN" sz="2000" kern="1200" dirty="0">
                <a:latin typeface="微软雅黑" panose="020B0503020204020204" pitchFamily="34" charset="-122"/>
                <a:ea typeface="微软雅黑" panose="020B0503020204020204" pitchFamily="34" charset="-122"/>
                <a:cs typeface="+mn-cs"/>
              </a:rPr>
              <a:t>"&gt;</a:t>
            </a:r>
            <a:r>
              <a:rPr kumimoji="1" lang="zh-CN" altLang="en-US" sz="2000" kern="1200" dirty="0">
                <a:latin typeface="微软雅黑" panose="020B0503020204020204" pitchFamily="34" charset="-122"/>
                <a:ea typeface="微软雅黑" panose="020B0503020204020204" pitchFamily="34" charset="-122"/>
                <a:cs typeface="+mn-cs"/>
              </a:rPr>
              <a:t>链接标题</a:t>
            </a:r>
            <a:r>
              <a:rPr kumimoji="1" lang="en-US" altLang="zh-CN" sz="2000" kern="1200" dirty="0">
                <a:latin typeface="微软雅黑" panose="020B0503020204020204" pitchFamily="34" charset="-122"/>
                <a:ea typeface="微软雅黑" panose="020B0503020204020204" pitchFamily="34" charset="-122"/>
                <a:cs typeface="+mn-cs"/>
              </a:rPr>
              <a:t>&lt;/a&gt;</a:t>
            </a:r>
          </a:p>
          <a:p>
            <a:pPr lvl="1" eaLnBrk="1" hangingPunct="1">
              <a:defRPr/>
            </a:pPr>
            <a:r>
              <a:rPr kumimoji="1" lang="zh-CN" altLang="en-US" sz="2000" kern="1200" dirty="0" smtClean="0">
                <a:latin typeface="微软雅黑" panose="020B0503020204020204" pitchFamily="34" charset="-122"/>
                <a:ea typeface="微软雅黑" panose="020B0503020204020204" pitchFamily="34" charset="-122"/>
                <a:cs typeface="+mn-cs"/>
              </a:rPr>
              <a:t>以上</a:t>
            </a:r>
            <a:r>
              <a:rPr kumimoji="1" lang="zh-CN" altLang="en-US" sz="2000" kern="1200" dirty="0">
                <a:latin typeface="微软雅黑" panose="020B0503020204020204" pitchFamily="34" charset="-122"/>
                <a:ea typeface="微软雅黑" panose="020B0503020204020204" pitchFamily="34" charset="-122"/>
                <a:cs typeface="+mn-cs"/>
              </a:rPr>
              <a:t>两种书签链接形式，链接到的目标为：</a:t>
            </a:r>
          </a:p>
          <a:p>
            <a:pPr lvl="1" eaLnBrk="1" hangingPunct="1">
              <a:defRPr/>
            </a:pPr>
            <a:r>
              <a:rPr kumimoji="1" lang="en-US" altLang="zh-CN" sz="2000" kern="1200" dirty="0" smtClean="0">
                <a:latin typeface="微软雅黑" panose="020B0503020204020204" pitchFamily="34" charset="-122"/>
                <a:ea typeface="微软雅黑" panose="020B0503020204020204" pitchFamily="34" charset="-122"/>
                <a:cs typeface="+mn-cs"/>
              </a:rPr>
              <a:t>&lt;</a:t>
            </a:r>
            <a:r>
              <a:rPr kumimoji="1" lang="en-US" altLang="zh-CN" sz="2000" kern="1200" dirty="0">
                <a:latin typeface="微软雅黑" panose="020B0503020204020204" pitchFamily="34" charset="-122"/>
                <a:ea typeface="微软雅黑" panose="020B0503020204020204" pitchFamily="34" charset="-122"/>
                <a:cs typeface="+mn-cs"/>
              </a:rPr>
              <a:t>a name="</a:t>
            </a:r>
            <a:r>
              <a:rPr kumimoji="1" lang="zh-CN" altLang="en-US" sz="2000" kern="1200" dirty="0">
                <a:latin typeface="微软雅黑" panose="020B0503020204020204" pitchFamily="34" charset="-122"/>
                <a:ea typeface="微软雅黑" panose="020B0503020204020204" pitchFamily="34" charset="-122"/>
                <a:cs typeface="+mn-cs"/>
              </a:rPr>
              <a:t>书签名称</a:t>
            </a:r>
            <a:r>
              <a:rPr kumimoji="1" lang="en-US" altLang="zh-CN" sz="2000" kern="1200" dirty="0">
                <a:latin typeface="微软雅黑" panose="020B0503020204020204" pitchFamily="34" charset="-122"/>
                <a:ea typeface="微软雅黑" panose="020B0503020204020204" pitchFamily="34" charset="-122"/>
                <a:cs typeface="+mn-cs"/>
              </a:rPr>
              <a:t>"&gt;</a:t>
            </a:r>
            <a:r>
              <a:rPr kumimoji="1" lang="zh-CN" altLang="en-US" sz="2000" kern="1200" dirty="0">
                <a:latin typeface="微软雅黑" panose="020B0503020204020204" pitchFamily="34" charset="-122"/>
                <a:ea typeface="微软雅黑" panose="020B0503020204020204" pitchFamily="34" charset="-122"/>
                <a:cs typeface="+mn-cs"/>
              </a:rPr>
              <a:t>链接内容</a:t>
            </a:r>
            <a:r>
              <a:rPr kumimoji="1" lang="en-US" altLang="zh-CN" sz="2000" kern="1200" dirty="0">
                <a:latin typeface="微软雅黑" panose="020B0503020204020204" pitchFamily="34" charset="-122"/>
                <a:ea typeface="微软雅黑" panose="020B0503020204020204" pitchFamily="34" charset="-122"/>
                <a:cs typeface="+mn-cs"/>
              </a:rPr>
              <a:t>&lt;/a&gt;</a:t>
            </a:r>
            <a:r>
              <a:rPr kumimoji="1" lang="zh-CN" altLang="en-US" sz="2000" kern="1200" dirty="0">
                <a:latin typeface="微软雅黑" panose="020B0503020204020204" pitchFamily="34" charset="-122"/>
                <a:ea typeface="微软雅黑" panose="020B0503020204020204" pitchFamily="34" charset="-122"/>
                <a:cs typeface="+mn-cs"/>
              </a:rPr>
              <a:t>。</a:t>
            </a:r>
          </a:p>
        </p:txBody>
      </p:sp>
    </p:spTree>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smtClean="0">
                <a:ea typeface="宋体" pitchFamily="2" charset="-122"/>
              </a:rPr>
              <a:t>电子邮件链接</a:t>
            </a:r>
          </a:p>
        </p:txBody>
      </p:sp>
      <p:sp>
        <p:nvSpPr>
          <p:cNvPr id="22531" name="Rectangle 3"/>
          <p:cNvSpPr>
            <a:spLocks noGrp="1" noChangeArrowheads="1"/>
          </p:cNvSpPr>
          <p:nvPr>
            <p:ph type="body" idx="1"/>
          </p:nvPr>
        </p:nvSpPr>
        <p:spPr>
          <a:xfrm>
            <a:off x="457200" y="1371600"/>
            <a:ext cx="8362950" cy="1625600"/>
          </a:xfrm>
        </p:spPr>
        <p:txBody>
          <a:bodyPr/>
          <a:lstStyle/>
          <a:p>
            <a:pPr eaLnBrk="1" hangingPunct="1">
              <a:defRPr/>
            </a:pPr>
            <a:r>
              <a:rPr lang="zh-CN" altLang="en-US" sz="2400" dirty="0">
                <a:latin typeface="微软雅黑" pitchFamily="34" charset="-122"/>
                <a:ea typeface="微软雅黑" pitchFamily="34" charset="-122"/>
              </a:rPr>
              <a:t>电子邮件链接</a:t>
            </a:r>
            <a:endParaRPr lang="en-US" altLang="zh-CN" sz="2400" dirty="0">
              <a:latin typeface="微软雅黑" pitchFamily="34" charset="-122"/>
              <a:ea typeface="微软雅黑" pitchFamily="34" charset="-122"/>
            </a:endParaRPr>
          </a:p>
          <a:p>
            <a:pPr lvl="1" eaLnBrk="1" hangingPunct="1">
              <a:defRPr/>
            </a:pPr>
            <a:r>
              <a:rPr kumimoji="1" lang="zh-CN" altLang="en-US" sz="2000" kern="1200" dirty="0">
                <a:latin typeface="微软雅黑" panose="020B0503020204020204" pitchFamily="34" charset="-122"/>
                <a:ea typeface="微软雅黑" panose="020B0503020204020204" pitchFamily="34" charset="-122"/>
                <a:cs typeface="+mn-cs"/>
              </a:rPr>
              <a:t>在</a:t>
            </a:r>
            <a:r>
              <a:rPr kumimoji="1" lang="en-US" altLang="zh-CN" sz="2000" kern="1200" dirty="0">
                <a:latin typeface="微软雅黑" panose="020B0503020204020204" pitchFamily="34" charset="-122"/>
                <a:ea typeface="微软雅黑" panose="020B0503020204020204" pitchFamily="34" charset="-122"/>
                <a:cs typeface="+mn-cs"/>
              </a:rPr>
              <a:t>HTML</a:t>
            </a:r>
            <a:r>
              <a:rPr kumimoji="1" lang="zh-CN" altLang="en-US" sz="2000" kern="1200" dirty="0">
                <a:latin typeface="微软雅黑" panose="020B0503020204020204" pitchFamily="34" charset="-122"/>
                <a:ea typeface="微软雅黑" panose="020B0503020204020204" pitchFamily="34" charset="-122"/>
                <a:cs typeface="+mn-cs"/>
              </a:rPr>
              <a:t>页面中建立</a:t>
            </a:r>
            <a:r>
              <a:rPr kumimoji="1" lang="en-US" altLang="zh-CN" sz="2000" kern="1200" dirty="0">
                <a:latin typeface="微软雅黑" panose="020B0503020204020204" pitchFamily="34" charset="-122"/>
                <a:ea typeface="微软雅黑" panose="020B0503020204020204" pitchFamily="34" charset="-122"/>
                <a:cs typeface="+mn-cs"/>
              </a:rPr>
              <a:t>E-mail</a:t>
            </a:r>
            <a:r>
              <a:rPr kumimoji="1" lang="zh-CN" altLang="en-US" sz="2000" kern="1200" dirty="0">
                <a:latin typeface="微软雅黑" panose="020B0503020204020204" pitchFamily="34" charset="-122"/>
                <a:ea typeface="微软雅黑" panose="020B0503020204020204" pitchFamily="34" charset="-122"/>
                <a:cs typeface="+mn-cs"/>
              </a:rPr>
              <a:t>链接，用户单击链接，系统会自动启动默认的电子邮件软件，打开一个邮件窗口。</a:t>
            </a:r>
            <a:endParaRPr kumimoji="1" lang="en-US" altLang="zh-CN" sz="2000" kern="1200" dirty="0">
              <a:latin typeface="微软雅黑" panose="020B0503020204020204" pitchFamily="34" charset="-122"/>
              <a:ea typeface="微软雅黑" panose="020B0503020204020204" pitchFamily="34" charset="-122"/>
              <a:cs typeface="+mn-cs"/>
            </a:endParaRPr>
          </a:p>
          <a:p>
            <a:pPr eaLnBrk="1" hangingPunct="1">
              <a:defRPr/>
            </a:pPr>
            <a:r>
              <a:rPr lang="zh-CN" altLang="en-US" sz="2400" dirty="0">
                <a:latin typeface="微软雅黑" pitchFamily="34" charset="-122"/>
                <a:ea typeface="微软雅黑" pitchFamily="34" charset="-122"/>
              </a:rPr>
              <a:t>基本语法：</a:t>
            </a:r>
          </a:p>
          <a:p>
            <a:pPr eaLnBrk="1" hangingPunct="1">
              <a:buFont typeface="Wingdings" pitchFamily="2" charset="2"/>
              <a:buNone/>
              <a:defRPr/>
            </a:pPr>
            <a:r>
              <a:rPr lang="zh-CN" altLang="en-US" sz="2400" b="0" dirty="0" smtClean="0">
                <a:ea typeface="宋体" pitchFamily="2" charset="-122"/>
              </a:rPr>
              <a:t>   </a:t>
            </a:r>
            <a:r>
              <a:rPr lang="en-US" altLang="zh-CN" sz="2400" b="0" dirty="0" smtClean="0">
                <a:ea typeface="宋体" pitchFamily="2" charset="-122"/>
              </a:rPr>
              <a:t>   </a:t>
            </a:r>
            <a:endParaRPr lang="zh-CN" altLang="en-US" sz="2400" b="0" dirty="0" smtClean="0">
              <a:ea typeface="宋体" pitchFamily="2" charset="-122"/>
            </a:endParaRPr>
          </a:p>
        </p:txBody>
      </p:sp>
      <p:sp>
        <p:nvSpPr>
          <p:cNvPr id="6" name="AutoShape 4"/>
          <p:cNvSpPr>
            <a:spLocks noChangeArrowheads="1"/>
          </p:cNvSpPr>
          <p:nvPr/>
        </p:nvSpPr>
        <p:spPr bwMode="gray">
          <a:xfrm>
            <a:off x="684213" y="3068638"/>
            <a:ext cx="8115300" cy="395287"/>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a:spAutoFit/>
          </a:bodyPr>
          <a:lstStyle/>
          <a:p>
            <a:pPr>
              <a:lnSpc>
                <a:spcPct val="120000"/>
              </a:lnSpc>
              <a:defRPr/>
            </a:pPr>
            <a:r>
              <a:rPr lang="en-US" altLang="zh-CN" sz="1600">
                <a:latin typeface="Times New Roman" pitchFamily="18" charset="0"/>
                <a:cs typeface="Times New Roman" pitchFamily="18" charset="0"/>
              </a:rPr>
              <a:t>&lt;a href="mailto:E-mail</a:t>
            </a:r>
            <a:r>
              <a:rPr lang="zh-CN" altLang="en-US" sz="1600">
                <a:latin typeface="Times New Roman" pitchFamily="18" charset="0"/>
                <a:cs typeface="Times New Roman" pitchFamily="18" charset="0"/>
              </a:rPr>
              <a:t>地址</a:t>
            </a:r>
            <a:r>
              <a:rPr lang="en-US" altLang="zh-CN" sz="1600">
                <a:latin typeface="Times New Roman" pitchFamily="18" charset="0"/>
                <a:cs typeface="Times New Roman" pitchFamily="18" charset="0"/>
              </a:rPr>
              <a:t>[?subject=</a:t>
            </a:r>
            <a:r>
              <a:rPr lang="zh-CN" altLang="en-US" sz="1600">
                <a:latin typeface="Times New Roman" pitchFamily="18" charset="0"/>
                <a:cs typeface="Times New Roman" pitchFamily="18" charset="0"/>
              </a:rPr>
              <a:t>邮件主题</a:t>
            </a:r>
            <a:r>
              <a:rPr lang="en-US" altLang="zh-CN" sz="1600">
                <a:latin typeface="Times New Roman" pitchFamily="18" charset="0"/>
                <a:cs typeface="Times New Roman" pitchFamily="18" charset="0"/>
              </a:rPr>
              <a:t>[&amp;</a:t>
            </a:r>
            <a:r>
              <a:rPr lang="zh-CN" altLang="en-US" sz="1600">
                <a:latin typeface="Times New Roman" pitchFamily="18" charset="0"/>
                <a:cs typeface="Times New Roman" pitchFamily="18" charset="0"/>
              </a:rPr>
              <a:t>参数</a:t>
            </a:r>
            <a:r>
              <a:rPr lang="en-US" altLang="zh-CN" sz="1600">
                <a:latin typeface="Times New Roman" pitchFamily="18" charset="0"/>
                <a:cs typeface="Times New Roman" pitchFamily="18" charset="0"/>
              </a:rPr>
              <a:t>=</a:t>
            </a:r>
            <a:r>
              <a:rPr lang="zh-CN" altLang="en-US" sz="1600">
                <a:latin typeface="Times New Roman" pitchFamily="18" charset="0"/>
                <a:cs typeface="Times New Roman" pitchFamily="18" charset="0"/>
              </a:rPr>
              <a:t>参数值</a:t>
            </a:r>
            <a:r>
              <a:rPr lang="en-US" altLang="zh-CN" sz="1600">
                <a:latin typeface="Times New Roman" pitchFamily="18" charset="0"/>
                <a:cs typeface="Times New Roman" pitchFamily="18" charset="0"/>
              </a:rPr>
              <a:t>]]"&gt;</a:t>
            </a:r>
            <a:r>
              <a:rPr lang="zh-CN" altLang="en-US" sz="1600">
                <a:latin typeface="Times New Roman" pitchFamily="18" charset="0"/>
                <a:cs typeface="Times New Roman" pitchFamily="18" charset="0"/>
              </a:rPr>
              <a:t>链接内容</a:t>
            </a:r>
            <a:r>
              <a:rPr lang="en-US" altLang="zh-CN" sz="1600">
                <a:latin typeface="Times New Roman" pitchFamily="18" charset="0"/>
                <a:cs typeface="Times New Roman" pitchFamily="18" charset="0"/>
              </a:rPr>
              <a:t>&lt;/a&gt;</a:t>
            </a:r>
          </a:p>
        </p:txBody>
      </p:sp>
      <p:sp>
        <p:nvSpPr>
          <p:cNvPr id="7" name="Rectangle 3"/>
          <p:cNvSpPr txBox="1">
            <a:spLocks noChangeArrowheads="1"/>
          </p:cNvSpPr>
          <p:nvPr/>
        </p:nvSpPr>
        <p:spPr bwMode="auto">
          <a:xfrm>
            <a:off x="539750" y="3644900"/>
            <a:ext cx="8362950" cy="2376488"/>
          </a:xfrm>
          <a:prstGeom prst="rect">
            <a:avLst/>
          </a:prstGeom>
          <a:noFill/>
          <a:ln w="9525">
            <a:noFill/>
            <a:miter lim="800000"/>
            <a:headEnd/>
            <a:tailEnd/>
          </a:ln>
          <a:effectLst/>
        </p:spPr>
        <p:txBody>
          <a:bodyPr/>
          <a:lstStyle/>
          <a:p>
            <a:pPr marL="342900" indent="-342900" latinLnBrk="0">
              <a:spcBef>
                <a:spcPct val="20000"/>
              </a:spcBef>
              <a:buClr>
                <a:schemeClr val="accent1"/>
              </a:buClr>
              <a:buSzPct val="80000"/>
              <a:buFont typeface="Wingdings" pitchFamily="2" charset="2"/>
              <a:buChar char="l"/>
              <a:defRPr/>
            </a:pPr>
            <a:r>
              <a:rPr lang="zh-CN" altLang="en-US" dirty="0">
                <a:solidFill>
                  <a:srgbClr val="003399"/>
                </a:solidFill>
                <a:latin typeface="微软雅黑" pitchFamily="34" charset="-122"/>
                <a:ea typeface="微软雅黑" pitchFamily="34" charset="-122"/>
              </a:rPr>
              <a:t>参数</a:t>
            </a:r>
            <a:endParaRPr lang="en-US" altLang="zh-CN" dirty="0">
              <a:solidFill>
                <a:srgbClr val="003399"/>
              </a:solidFill>
              <a:latin typeface="微软雅黑" pitchFamily="34" charset="-122"/>
              <a:ea typeface="微软雅黑" pitchFamily="34" charset="-122"/>
            </a:endParaRPr>
          </a:p>
          <a:p>
            <a:pPr marL="742950" lvl="1" indent="-285750" latinLnBrk="0">
              <a:spcBef>
                <a:spcPct val="20000"/>
              </a:spcBef>
              <a:buClr>
                <a:schemeClr val="tx1"/>
              </a:buClr>
              <a:buSzPct val="80000"/>
              <a:buFont typeface="Arial" charset="0"/>
              <a:buChar char="–"/>
              <a:defRPr/>
            </a:pPr>
            <a:r>
              <a:rPr lang="en-US" altLang="zh-CN" sz="2000" b="0" dirty="0">
                <a:solidFill>
                  <a:schemeClr val="tx1"/>
                </a:solidFill>
                <a:latin typeface="微软雅黑" panose="020B0503020204020204" pitchFamily="34" charset="-122"/>
                <a:ea typeface="微软雅黑" panose="020B0503020204020204" pitchFamily="34" charset="-122"/>
              </a:rPr>
              <a:t>subject </a:t>
            </a:r>
            <a:r>
              <a:rPr lang="zh-CN" altLang="en-US" sz="2000" b="0" dirty="0">
                <a:solidFill>
                  <a:schemeClr val="tx1"/>
                </a:solidFill>
                <a:latin typeface="微软雅黑" panose="020B0503020204020204" pitchFamily="34" charset="-122"/>
                <a:ea typeface="微软雅黑" panose="020B0503020204020204" pitchFamily="34" charset="-122"/>
              </a:rPr>
              <a:t>主题</a:t>
            </a:r>
            <a:endParaRPr lang="en-US" altLang="zh-CN" sz="2000" b="0" dirty="0">
              <a:solidFill>
                <a:schemeClr val="tx1"/>
              </a:solidFill>
              <a:latin typeface="微软雅黑" panose="020B0503020204020204" pitchFamily="34" charset="-122"/>
              <a:ea typeface="微软雅黑" panose="020B0503020204020204" pitchFamily="34" charset="-122"/>
            </a:endParaRPr>
          </a:p>
          <a:p>
            <a:pPr marL="742950" lvl="1" indent="-285750" latinLnBrk="0">
              <a:spcBef>
                <a:spcPct val="20000"/>
              </a:spcBef>
              <a:buClr>
                <a:schemeClr val="tx1"/>
              </a:buClr>
              <a:buSzPct val="80000"/>
              <a:buFont typeface="Arial" charset="0"/>
              <a:buChar char="–"/>
              <a:defRPr/>
            </a:pPr>
            <a:r>
              <a:rPr lang="en-US" altLang="zh-CN" sz="2000" b="0" dirty="0">
                <a:solidFill>
                  <a:schemeClr val="tx1"/>
                </a:solidFill>
                <a:latin typeface="微软雅黑" panose="020B0503020204020204" pitchFamily="34" charset="-122"/>
                <a:ea typeface="微软雅黑" panose="020B0503020204020204" pitchFamily="34" charset="-122"/>
              </a:rPr>
              <a:t>cc </a:t>
            </a:r>
            <a:r>
              <a:rPr lang="zh-CN" altLang="en-US" sz="2000" b="0" dirty="0">
                <a:solidFill>
                  <a:schemeClr val="tx1"/>
                </a:solidFill>
                <a:latin typeface="微软雅黑" panose="020B0503020204020204" pitchFamily="34" charset="-122"/>
                <a:ea typeface="微软雅黑" panose="020B0503020204020204" pitchFamily="34" charset="-122"/>
              </a:rPr>
              <a:t>抄送</a:t>
            </a:r>
            <a:endParaRPr lang="en-US" altLang="zh-CN" sz="2000" b="0" dirty="0">
              <a:solidFill>
                <a:schemeClr val="tx1"/>
              </a:solidFill>
              <a:latin typeface="微软雅黑" panose="020B0503020204020204" pitchFamily="34" charset="-122"/>
              <a:ea typeface="微软雅黑" panose="020B0503020204020204" pitchFamily="34" charset="-122"/>
            </a:endParaRPr>
          </a:p>
          <a:p>
            <a:pPr marL="742950" lvl="1" indent="-285750" latinLnBrk="0">
              <a:spcBef>
                <a:spcPct val="20000"/>
              </a:spcBef>
              <a:buClr>
                <a:schemeClr val="tx1"/>
              </a:buClr>
              <a:buSzPct val="80000"/>
              <a:buFont typeface="Arial" charset="0"/>
              <a:buChar char="–"/>
              <a:defRPr/>
            </a:pPr>
            <a:r>
              <a:rPr lang="en-US" altLang="zh-CN" sz="2000" b="0" dirty="0">
                <a:solidFill>
                  <a:schemeClr val="tx1"/>
                </a:solidFill>
                <a:latin typeface="微软雅黑" panose="020B0503020204020204" pitchFamily="34" charset="-122"/>
                <a:ea typeface="微软雅黑" panose="020B0503020204020204" pitchFamily="34" charset="-122"/>
              </a:rPr>
              <a:t>bcc </a:t>
            </a:r>
            <a:r>
              <a:rPr lang="zh-CN" altLang="en-US" sz="2000" b="0" dirty="0">
                <a:solidFill>
                  <a:schemeClr val="tx1"/>
                </a:solidFill>
                <a:latin typeface="微软雅黑" panose="020B0503020204020204" pitchFamily="34" charset="-122"/>
                <a:ea typeface="微软雅黑" panose="020B0503020204020204" pitchFamily="34" charset="-122"/>
              </a:rPr>
              <a:t>暗送</a:t>
            </a:r>
            <a:endParaRPr lang="en-US" altLang="zh-CN" sz="2000" b="0" dirty="0">
              <a:solidFill>
                <a:schemeClr val="tx1"/>
              </a:solidFill>
              <a:latin typeface="微软雅黑" panose="020B0503020204020204" pitchFamily="34" charset="-122"/>
              <a:ea typeface="微软雅黑" panose="020B0503020204020204" pitchFamily="34" charset="-122"/>
            </a:endParaRPr>
          </a:p>
          <a:p>
            <a:pPr marL="742950" lvl="1" indent="-285750" latinLnBrk="0">
              <a:spcBef>
                <a:spcPct val="20000"/>
              </a:spcBef>
              <a:buClr>
                <a:schemeClr val="tx1"/>
              </a:buClr>
              <a:buSzPct val="80000"/>
              <a:buFont typeface="Arial" charset="0"/>
              <a:buChar char="–"/>
              <a:defRPr/>
            </a:pPr>
            <a:r>
              <a:rPr lang="en-US" altLang="zh-CN" sz="2000" b="0" dirty="0">
                <a:solidFill>
                  <a:schemeClr val="tx1"/>
                </a:solidFill>
                <a:latin typeface="微软雅黑" panose="020B0503020204020204" pitchFamily="34" charset="-122"/>
                <a:ea typeface="微软雅黑" panose="020B0503020204020204" pitchFamily="34" charset="-122"/>
              </a:rPr>
              <a:t>body </a:t>
            </a:r>
            <a:r>
              <a:rPr lang="zh-CN" altLang="en-US" sz="2000" b="0" dirty="0">
                <a:solidFill>
                  <a:schemeClr val="tx1"/>
                </a:solidFill>
                <a:latin typeface="微软雅黑" panose="020B0503020204020204" pitchFamily="34" charset="-122"/>
                <a:ea typeface="微软雅黑" panose="020B0503020204020204" pitchFamily="34" charset="-122"/>
              </a:rPr>
              <a:t>内容</a:t>
            </a:r>
            <a:endParaRPr lang="en-US" altLang="zh-CN" sz="2000" b="0" dirty="0">
              <a:solidFill>
                <a:schemeClr val="tx1"/>
              </a:solidFill>
              <a:latin typeface="微软雅黑" panose="020B0503020204020204" pitchFamily="34" charset="-122"/>
              <a:ea typeface="微软雅黑" panose="020B0503020204020204" pitchFamily="34" charset="-122"/>
            </a:endParaRPr>
          </a:p>
          <a:p>
            <a:pPr marL="342900" indent="-342900" latinLnBrk="0">
              <a:spcBef>
                <a:spcPct val="20000"/>
              </a:spcBef>
              <a:buClr>
                <a:schemeClr val="accent1"/>
              </a:buClr>
              <a:buSzPct val="80000"/>
              <a:buFont typeface="Wingdings" pitchFamily="2" charset="2"/>
              <a:buNone/>
              <a:defRPr/>
            </a:pPr>
            <a:r>
              <a:rPr kumimoji="0" lang="zh-CN" altLang="en-US" b="0" kern="0" dirty="0">
                <a:solidFill>
                  <a:srgbClr val="003399"/>
                </a:solidFill>
                <a:latin typeface="+mn-lt"/>
              </a:rPr>
              <a:t>   </a:t>
            </a:r>
            <a:r>
              <a:rPr kumimoji="0" lang="en-US" altLang="zh-CN" b="0" kern="0" dirty="0">
                <a:solidFill>
                  <a:srgbClr val="003399"/>
                </a:solidFill>
                <a:latin typeface="+mn-lt"/>
              </a:rPr>
              <a:t>   </a:t>
            </a:r>
            <a:endParaRPr kumimoji="0" lang="zh-CN" altLang="en-US" b="0" kern="0" dirty="0">
              <a:solidFill>
                <a:srgbClr val="003399"/>
              </a:solidFill>
              <a:latin typeface="+mn-lt"/>
            </a:endParaRPr>
          </a:p>
        </p:txBody>
      </p:sp>
    </p:spTree>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zh-CN" smtClean="0">
                <a:ea typeface="宋体" pitchFamily="2" charset="-122"/>
              </a:rPr>
              <a:t>FTP</a:t>
            </a:r>
            <a:r>
              <a:rPr lang="zh-CN" altLang="en-US" smtClean="0">
                <a:ea typeface="宋体" pitchFamily="2" charset="-122"/>
              </a:rPr>
              <a:t>链接</a:t>
            </a:r>
          </a:p>
        </p:txBody>
      </p:sp>
      <p:sp>
        <p:nvSpPr>
          <p:cNvPr id="25603" name="Rectangle 3"/>
          <p:cNvSpPr>
            <a:spLocks noGrp="1" noChangeArrowheads="1"/>
          </p:cNvSpPr>
          <p:nvPr>
            <p:ph type="body" idx="1"/>
          </p:nvPr>
        </p:nvSpPr>
        <p:spPr/>
        <p:txBody>
          <a:bodyPr/>
          <a:lstStyle/>
          <a:p>
            <a:pPr eaLnBrk="1" hangingPunct="1">
              <a:defRPr/>
            </a:pPr>
            <a:r>
              <a:rPr lang="en-US" altLang="zh-CN" sz="2400" dirty="0">
                <a:latin typeface="微软雅黑" pitchFamily="34" charset="-122"/>
                <a:ea typeface="微软雅黑" pitchFamily="34" charset="-122"/>
              </a:rPr>
              <a:t>FTP</a:t>
            </a:r>
            <a:r>
              <a:rPr lang="zh-CN" altLang="en-US" sz="2400" dirty="0">
                <a:latin typeface="微软雅黑" pitchFamily="34" charset="-122"/>
                <a:ea typeface="微软雅黑" pitchFamily="34" charset="-122"/>
              </a:rPr>
              <a:t>是一种文件传输协议，它是计算机与计算机之间能够相互通信的语言，通过</a:t>
            </a:r>
            <a:r>
              <a:rPr lang="en-US" altLang="zh-CN" sz="2400" dirty="0">
                <a:latin typeface="微软雅黑" pitchFamily="34" charset="-122"/>
                <a:ea typeface="微软雅黑" pitchFamily="34" charset="-122"/>
              </a:rPr>
              <a:t>FTP</a:t>
            </a:r>
            <a:r>
              <a:rPr lang="zh-CN" altLang="en-US" sz="2400" dirty="0">
                <a:latin typeface="微软雅黑" pitchFamily="34" charset="-122"/>
                <a:ea typeface="微软雅黑" pitchFamily="34" charset="-122"/>
              </a:rPr>
              <a:t>可以获得</a:t>
            </a:r>
            <a:r>
              <a:rPr lang="en-US" altLang="zh-CN" sz="2400" dirty="0">
                <a:latin typeface="微软雅黑" pitchFamily="34" charset="-122"/>
                <a:ea typeface="微软雅黑" pitchFamily="34" charset="-122"/>
              </a:rPr>
              <a:t>Internet</a:t>
            </a:r>
            <a:r>
              <a:rPr lang="zh-CN" altLang="en-US" sz="2400" dirty="0">
                <a:latin typeface="微软雅黑" pitchFamily="34" charset="-122"/>
                <a:ea typeface="微软雅黑" pitchFamily="34" charset="-122"/>
              </a:rPr>
              <a:t>上丰富的资源。</a:t>
            </a:r>
          </a:p>
          <a:p>
            <a:pPr eaLnBrk="1" hangingPunct="1">
              <a:buFont typeface="Wingdings" pitchFamily="2" charset="2"/>
              <a:buNone/>
              <a:defRPr/>
            </a:pPr>
            <a:r>
              <a:rPr lang="zh-CN" altLang="en-US" sz="2400" dirty="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 基本</a:t>
            </a:r>
            <a:r>
              <a:rPr lang="zh-CN" altLang="en-US" sz="2400" dirty="0">
                <a:latin typeface="微软雅黑" pitchFamily="34" charset="-122"/>
                <a:ea typeface="微软雅黑" pitchFamily="34" charset="-122"/>
              </a:rPr>
              <a:t>语法： </a:t>
            </a:r>
          </a:p>
          <a:p>
            <a:pPr eaLnBrk="1" hangingPunct="1">
              <a:buFont typeface="Wingdings" pitchFamily="2" charset="2"/>
              <a:buNone/>
              <a:defRPr/>
            </a:pPr>
            <a:r>
              <a:rPr kumimoji="1" lang="en-US" altLang="zh-CN" sz="2000" b="0" kern="1200" dirty="0">
                <a:solidFill>
                  <a:schemeClr val="tx1"/>
                </a:solidFill>
                <a:latin typeface="微软雅黑" panose="020B0503020204020204" pitchFamily="34" charset="-122"/>
                <a:ea typeface="微软雅黑" panose="020B0503020204020204" pitchFamily="34" charset="-122"/>
              </a:rPr>
              <a:t>   </a:t>
            </a:r>
            <a:r>
              <a:rPr kumimoji="1" lang="en-US" altLang="zh-CN" sz="2000" b="0" kern="1200" dirty="0" smtClean="0">
                <a:solidFill>
                  <a:schemeClr val="tx1"/>
                </a:solidFill>
                <a:latin typeface="微软雅黑" panose="020B0503020204020204" pitchFamily="34" charset="-122"/>
                <a:ea typeface="微软雅黑" panose="020B0503020204020204" pitchFamily="34" charset="-122"/>
              </a:rPr>
              <a:t> &lt;</a:t>
            </a:r>
            <a:r>
              <a:rPr kumimoji="1" lang="en-US" altLang="zh-CN" sz="2000" b="0" kern="1200" dirty="0">
                <a:solidFill>
                  <a:schemeClr val="tx1"/>
                </a:solidFill>
                <a:latin typeface="微软雅黑" panose="020B0503020204020204" pitchFamily="34" charset="-122"/>
                <a:ea typeface="微软雅黑" panose="020B0503020204020204" pitchFamily="34" charset="-122"/>
              </a:rPr>
              <a:t>a </a:t>
            </a:r>
            <a:r>
              <a:rPr kumimoji="1" lang="en-US" altLang="zh-CN" sz="2000" b="0" kern="1200" dirty="0" err="1">
                <a:solidFill>
                  <a:schemeClr val="tx1"/>
                </a:solidFill>
                <a:latin typeface="微软雅黑" panose="020B0503020204020204" pitchFamily="34" charset="-122"/>
                <a:ea typeface="微软雅黑" panose="020B0503020204020204" pitchFamily="34" charset="-122"/>
              </a:rPr>
              <a:t>href</a:t>
            </a:r>
            <a:r>
              <a:rPr kumimoji="1" lang="en-US" altLang="zh-CN" sz="2000" b="0" kern="1200" dirty="0">
                <a:solidFill>
                  <a:schemeClr val="tx1"/>
                </a:solidFill>
                <a:latin typeface="微软雅黑" panose="020B0503020204020204" pitchFamily="34" charset="-122"/>
                <a:ea typeface="微软雅黑" panose="020B0503020204020204" pitchFamily="34" charset="-122"/>
              </a:rPr>
              <a:t>="ftp:/…/"&gt;</a:t>
            </a:r>
            <a:r>
              <a:rPr kumimoji="1" lang="zh-CN" altLang="en-US" sz="2000" b="0" kern="1200" dirty="0">
                <a:solidFill>
                  <a:schemeClr val="tx1"/>
                </a:solidFill>
                <a:latin typeface="微软雅黑" panose="020B0503020204020204" pitchFamily="34" charset="-122"/>
                <a:ea typeface="微软雅黑" panose="020B0503020204020204" pitchFamily="34" charset="-122"/>
              </a:rPr>
              <a:t>链接内容</a:t>
            </a:r>
            <a:r>
              <a:rPr kumimoji="1" lang="en-US" altLang="zh-CN" sz="2000" b="0" kern="1200" dirty="0">
                <a:solidFill>
                  <a:schemeClr val="tx1"/>
                </a:solidFill>
                <a:latin typeface="微软雅黑" panose="020B0503020204020204" pitchFamily="34" charset="-122"/>
                <a:ea typeface="微软雅黑" panose="020B0503020204020204" pitchFamily="34" charset="-122"/>
              </a:rPr>
              <a:t>&lt;/a&gt;</a:t>
            </a:r>
            <a:endParaRPr kumimoji="1" lang="zh-CN" altLang="en-US" sz="2000" b="0" kern="12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zh-CN" altLang="en-US" smtClean="0">
                <a:ea typeface="宋体" pitchFamily="2" charset="-122"/>
              </a:rPr>
              <a:t>下载文件的链接</a:t>
            </a:r>
          </a:p>
        </p:txBody>
      </p:sp>
      <p:sp>
        <p:nvSpPr>
          <p:cNvPr id="28675" name="Rectangle 3"/>
          <p:cNvSpPr>
            <a:spLocks noGrp="1" noChangeArrowheads="1"/>
          </p:cNvSpPr>
          <p:nvPr>
            <p:ph type="body" idx="1"/>
          </p:nvPr>
        </p:nvSpPr>
        <p:spPr/>
        <p:txBody>
          <a:bodyPr/>
          <a:lstStyle/>
          <a:p>
            <a:pPr eaLnBrk="1" hangingPunct="1">
              <a:defRPr/>
            </a:pPr>
            <a:r>
              <a:rPr lang="zh-CN" altLang="en-US" sz="2400" dirty="0">
                <a:latin typeface="微软雅黑" pitchFamily="34" charset="-122"/>
                <a:ea typeface="微软雅黑" pitchFamily="34" charset="-122"/>
              </a:rPr>
              <a:t>如果希望制作下载文件的链接，只需在链接地址处输入文件所在的位置即可。当浏览器用户单击链接后，浏览器会自动判断文件的类型，以做出不同情况的处理。</a:t>
            </a:r>
          </a:p>
          <a:p>
            <a:pPr eaLnBrk="1" hangingPunct="1">
              <a:buFont typeface="Wingdings" pitchFamily="2" charset="2"/>
              <a:buNone/>
              <a:defRPr/>
            </a:pPr>
            <a:r>
              <a:rPr lang="zh-CN" altLang="en-US" sz="2400" dirty="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 基本</a:t>
            </a:r>
            <a:r>
              <a:rPr lang="zh-CN" altLang="en-US" sz="2400" dirty="0">
                <a:latin typeface="微软雅黑" pitchFamily="34" charset="-122"/>
                <a:ea typeface="微软雅黑" pitchFamily="34" charset="-122"/>
              </a:rPr>
              <a:t>语法： </a:t>
            </a:r>
          </a:p>
          <a:p>
            <a:pPr eaLnBrk="1" hangingPunct="1">
              <a:buFont typeface="Wingdings" pitchFamily="2" charset="2"/>
              <a:buNone/>
              <a:defRPr/>
            </a:pPr>
            <a:r>
              <a:rPr kumimoji="1" lang="en-US" altLang="zh-CN" sz="2000" b="0" kern="1200" dirty="0">
                <a:solidFill>
                  <a:schemeClr val="tx1"/>
                </a:solidFill>
                <a:latin typeface="微软雅黑" panose="020B0503020204020204" pitchFamily="34" charset="-122"/>
                <a:ea typeface="微软雅黑" panose="020B0503020204020204" pitchFamily="34" charset="-122"/>
              </a:rPr>
              <a:t>   </a:t>
            </a:r>
            <a:r>
              <a:rPr kumimoji="1" lang="en-US" altLang="zh-CN" sz="2000" b="0" kern="1200" dirty="0" smtClean="0">
                <a:solidFill>
                  <a:schemeClr val="tx1"/>
                </a:solidFill>
                <a:latin typeface="微软雅黑" panose="020B0503020204020204" pitchFamily="34" charset="-122"/>
                <a:ea typeface="微软雅黑" panose="020B0503020204020204" pitchFamily="34" charset="-122"/>
              </a:rPr>
              <a:t> &lt;</a:t>
            </a:r>
            <a:r>
              <a:rPr kumimoji="1" lang="en-US" altLang="zh-CN" sz="2000" b="0" kern="1200" dirty="0">
                <a:solidFill>
                  <a:schemeClr val="tx1"/>
                </a:solidFill>
                <a:latin typeface="微软雅黑" panose="020B0503020204020204" pitchFamily="34" charset="-122"/>
                <a:ea typeface="微软雅黑" panose="020B0503020204020204" pitchFamily="34" charset="-122"/>
              </a:rPr>
              <a:t>a </a:t>
            </a:r>
            <a:r>
              <a:rPr kumimoji="1" lang="en-US" altLang="zh-CN" sz="2000" b="0" kern="1200" dirty="0" err="1">
                <a:solidFill>
                  <a:schemeClr val="tx1"/>
                </a:solidFill>
                <a:latin typeface="微软雅黑" panose="020B0503020204020204" pitchFamily="34" charset="-122"/>
                <a:ea typeface="微软雅黑" panose="020B0503020204020204" pitchFamily="34" charset="-122"/>
              </a:rPr>
              <a:t>href</a:t>
            </a:r>
            <a:r>
              <a:rPr kumimoji="1" lang="en-US" altLang="zh-CN" sz="2000" b="0" kern="1200" dirty="0">
                <a:solidFill>
                  <a:schemeClr val="tx1"/>
                </a:solidFill>
                <a:latin typeface="微软雅黑" panose="020B0503020204020204" pitchFamily="34" charset="-122"/>
                <a:ea typeface="微软雅黑" panose="020B0503020204020204" pitchFamily="34" charset="-122"/>
              </a:rPr>
              <a:t>="</a:t>
            </a:r>
            <a:r>
              <a:rPr kumimoji="1" lang="en-US" altLang="zh-CN" sz="2000" b="0" kern="1200" dirty="0" err="1">
                <a:solidFill>
                  <a:schemeClr val="tx1"/>
                </a:solidFill>
                <a:latin typeface="微软雅黑" panose="020B0503020204020204" pitchFamily="34" charset="-122"/>
                <a:ea typeface="微软雅黑" panose="020B0503020204020204" pitchFamily="34" charset="-122"/>
              </a:rPr>
              <a:t>url</a:t>
            </a:r>
            <a:r>
              <a:rPr kumimoji="1" lang="en-US" altLang="zh-CN" sz="2000" b="0" kern="1200" dirty="0">
                <a:solidFill>
                  <a:schemeClr val="tx1"/>
                </a:solidFill>
                <a:latin typeface="微软雅黑" panose="020B0503020204020204" pitchFamily="34" charset="-122"/>
                <a:ea typeface="微软雅黑" panose="020B0503020204020204" pitchFamily="34" charset="-122"/>
              </a:rPr>
              <a:t>"&gt;</a:t>
            </a:r>
            <a:r>
              <a:rPr kumimoji="1" lang="zh-CN" altLang="en-US" sz="2000" b="0" kern="1200" dirty="0">
                <a:solidFill>
                  <a:schemeClr val="tx1"/>
                </a:solidFill>
                <a:latin typeface="微软雅黑" panose="020B0503020204020204" pitchFamily="34" charset="-122"/>
                <a:ea typeface="微软雅黑" panose="020B0503020204020204" pitchFamily="34" charset="-122"/>
              </a:rPr>
              <a:t>链接内容</a:t>
            </a:r>
            <a:r>
              <a:rPr kumimoji="1" lang="en-US" altLang="zh-CN" sz="2000" b="0" kern="1200" dirty="0">
                <a:solidFill>
                  <a:schemeClr val="tx1"/>
                </a:solidFill>
                <a:latin typeface="微软雅黑" panose="020B0503020204020204" pitchFamily="34" charset="-122"/>
                <a:ea typeface="微软雅黑" panose="020B0503020204020204" pitchFamily="34" charset="-122"/>
              </a:rPr>
              <a:t>&lt;/a&gt;</a:t>
            </a:r>
            <a:endParaRPr kumimoji="1" lang="zh-CN" altLang="en-US" sz="2000" b="0" kern="12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mtClean="0">
                <a:ea typeface="宋体" pitchFamily="2" charset="-122"/>
              </a:rPr>
              <a:t>辅导答疑</a:t>
            </a:r>
          </a:p>
        </p:txBody>
      </p:sp>
      <p:sp>
        <p:nvSpPr>
          <p:cNvPr id="9219" name="Rectangle 3"/>
          <p:cNvSpPr>
            <a:spLocks noGrp="1" noChangeArrowheads="1"/>
          </p:cNvSpPr>
          <p:nvPr>
            <p:ph type="body" idx="1"/>
          </p:nvPr>
        </p:nvSpPr>
        <p:spPr/>
        <p:txBody>
          <a:bodyPr/>
          <a:lstStyle/>
          <a:p>
            <a:pPr eaLnBrk="1" hangingPunct="1">
              <a:lnSpc>
                <a:spcPct val="90000"/>
              </a:lnSpc>
            </a:pPr>
            <a:r>
              <a:rPr lang="zh-CN" altLang="en-US" smtClean="0">
                <a:ea typeface="宋体" pitchFamily="2" charset="-122"/>
              </a:rPr>
              <a:t>固定答疑</a:t>
            </a:r>
          </a:p>
          <a:p>
            <a:pPr lvl="1" eaLnBrk="1" hangingPunct="1">
              <a:lnSpc>
                <a:spcPct val="90000"/>
              </a:lnSpc>
            </a:pPr>
            <a:r>
              <a:rPr lang="zh-CN" altLang="en-US" smtClean="0"/>
              <a:t>地点</a:t>
            </a:r>
          </a:p>
          <a:p>
            <a:pPr lvl="2" eaLnBrk="1" hangingPunct="1">
              <a:lnSpc>
                <a:spcPct val="90000"/>
              </a:lnSpc>
              <a:buFont typeface="Wingdings" pitchFamily="2" charset="2"/>
              <a:buNone/>
            </a:pPr>
            <a:r>
              <a:rPr lang="zh-CN" altLang="en-US" sz="2800" smtClean="0"/>
              <a:t>东区</a:t>
            </a:r>
            <a:r>
              <a:rPr lang="en-US" altLang="zh-CN" sz="2800" smtClean="0"/>
              <a:t>FZ126</a:t>
            </a:r>
          </a:p>
          <a:p>
            <a:pPr lvl="2" eaLnBrk="1" hangingPunct="1">
              <a:lnSpc>
                <a:spcPct val="90000"/>
              </a:lnSpc>
              <a:buFont typeface="Wingdings" pitchFamily="2" charset="2"/>
              <a:buNone/>
            </a:pPr>
            <a:r>
              <a:rPr lang="zh-CN" altLang="en-US" sz="2800" smtClean="0"/>
              <a:t>周四 中午</a:t>
            </a:r>
            <a:r>
              <a:rPr lang="en-US" altLang="zh-CN" sz="2800" smtClean="0"/>
              <a:t>13:20-14:20</a:t>
            </a:r>
          </a:p>
          <a:p>
            <a:pPr eaLnBrk="1" hangingPunct="1">
              <a:lnSpc>
                <a:spcPct val="90000"/>
              </a:lnSpc>
            </a:pPr>
            <a:r>
              <a:rPr lang="zh-CN" altLang="en-US" smtClean="0">
                <a:ea typeface="宋体" pitchFamily="2" charset="-122"/>
              </a:rPr>
              <a:t>网上答疑</a:t>
            </a:r>
          </a:p>
          <a:p>
            <a:pPr lvl="1" eaLnBrk="1" hangingPunct="1">
              <a:lnSpc>
                <a:spcPct val="90000"/>
              </a:lnSpc>
              <a:buFont typeface="Wingdings" pitchFamily="2" charset="2"/>
              <a:buNone/>
            </a:pPr>
            <a:r>
              <a:rPr lang="en-US" altLang="zh-CN" smtClean="0"/>
              <a:t>Email</a:t>
            </a:r>
            <a:r>
              <a:rPr lang="zh-CN" altLang="en-US" smtClean="0"/>
              <a:t>：</a:t>
            </a:r>
            <a:r>
              <a:rPr lang="en-US" altLang="zh-CN" sz="2800" b="1" smtClean="0">
                <a:hlinkClick r:id="rId2"/>
              </a:rPr>
              <a:t>wangxiaomei@xupt.edu.cn</a:t>
            </a:r>
            <a:endParaRPr lang="en-US" altLang="zh-CN" sz="2800" b="1" smtClean="0"/>
          </a:p>
          <a:p>
            <a:pPr lvl="1" eaLnBrk="1" hangingPunct="1">
              <a:lnSpc>
                <a:spcPct val="90000"/>
              </a:lnSpc>
              <a:buFont typeface="Wingdings" pitchFamily="2" charset="2"/>
              <a:buNone/>
            </a:pPr>
            <a:r>
              <a:rPr lang="en-US" altLang="zh-CN" smtClean="0"/>
              <a:t>Tel:     </a:t>
            </a:r>
            <a:r>
              <a:rPr lang="en-US" altLang="zh-CN" sz="2800" b="1" smtClean="0"/>
              <a:t> 13571805538</a:t>
            </a:r>
          </a:p>
          <a:p>
            <a:pPr eaLnBrk="1" hangingPunct="1">
              <a:lnSpc>
                <a:spcPct val="90000"/>
              </a:lnSpc>
            </a:pPr>
            <a:endParaRPr lang="en-US" altLang="zh-CN" smtClean="0">
              <a:ea typeface="宋体" pitchFamily="2" charset="-122"/>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2643188" y="357188"/>
            <a:ext cx="6300787" cy="603250"/>
          </a:xfrm>
        </p:spPr>
        <p:txBody>
          <a:bodyPr/>
          <a:lstStyle/>
          <a:p>
            <a:pPr eaLnBrk="1" hangingPunct="1"/>
            <a:r>
              <a:rPr lang="zh-CN" altLang="en-US" smtClean="0">
                <a:latin typeface="微软雅黑" pitchFamily="34" charset="-122"/>
                <a:ea typeface="微软雅黑" pitchFamily="34" charset="-122"/>
              </a:rPr>
              <a:t>上课主要内容</a:t>
            </a:r>
          </a:p>
        </p:txBody>
      </p:sp>
      <p:sp>
        <p:nvSpPr>
          <p:cNvPr id="10243" name="内容占位符 2"/>
          <p:cNvSpPr>
            <a:spLocks noGrp="1"/>
          </p:cNvSpPr>
          <p:nvPr>
            <p:ph idx="1"/>
          </p:nvPr>
        </p:nvSpPr>
        <p:spPr>
          <a:xfrm>
            <a:off x="285750" y="1428750"/>
            <a:ext cx="8820150" cy="4953000"/>
          </a:xfrm>
        </p:spPr>
        <p:txBody>
          <a:bodyPr/>
          <a:lstStyle/>
          <a:p>
            <a:r>
              <a:rPr lang="zh-CN" altLang="en-US" smtClean="0">
                <a:ea typeface="宋体" pitchFamily="2" charset="-122"/>
              </a:rPr>
              <a:t>实验内容</a:t>
            </a:r>
            <a:r>
              <a:rPr lang="en-US" altLang="zh-CN" smtClean="0">
                <a:ea typeface="宋体" pitchFamily="2" charset="-122"/>
              </a:rPr>
              <a:t>1  HTML</a:t>
            </a:r>
            <a:r>
              <a:rPr lang="zh-CN" altLang="en-US" smtClean="0">
                <a:ea typeface="宋体" pitchFamily="2" charset="-122"/>
              </a:rPr>
              <a:t>文字标记、图片标记和超链接（</a:t>
            </a:r>
            <a:r>
              <a:rPr lang="en-US" altLang="zh-CN" smtClean="0">
                <a:ea typeface="宋体" pitchFamily="2" charset="-122"/>
              </a:rPr>
              <a:t>4</a:t>
            </a:r>
            <a:r>
              <a:rPr lang="zh-CN" altLang="en-US" smtClean="0">
                <a:ea typeface="宋体" pitchFamily="2" charset="-122"/>
              </a:rPr>
              <a:t>学时）</a:t>
            </a:r>
            <a:endParaRPr lang="en-US" altLang="zh-CN" smtClean="0">
              <a:ea typeface="宋体" pitchFamily="2" charset="-122"/>
            </a:endParaRPr>
          </a:p>
          <a:p>
            <a:r>
              <a:rPr lang="zh-CN" altLang="en-US" smtClean="0">
                <a:ea typeface="宋体" pitchFamily="2" charset="-122"/>
              </a:rPr>
              <a:t>实验内容</a:t>
            </a:r>
            <a:r>
              <a:rPr lang="en-US" altLang="zh-CN" smtClean="0">
                <a:ea typeface="宋体" pitchFamily="2" charset="-122"/>
              </a:rPr>
              <a:t>2  HTML</a:t>
            </a:r>
            <a:r>
              <a:rPr lang="zh-CN" altLang="en-US" smtClean="0">
                <a:ea typeface="宋体" pitchFamily="2" charset="-122"/>
              </a:rPr>
              <a:t>表格和表单（</a:t>
            </a:r>
            <a:r>
              <a:rPr lang="en-US" altLang="zh-CN" smtClean="0">
                <a:ea typeface="宋体" pitchFamily="2" charset="-122"/>
              </a:rPr>
              <a:t>4</a:t>
            </a:r>
            <a:r>
              <a:rPr lang="zh-CN" altLang="en-US" smtClean="0">
                <a:ea typeface="宋体" pitchFamily="2" charset="-122"/>
              </a:rPr>
              <a:t>学时）</a:t>
            </a:r>
            <a:endParaRPr lang="en-US" altLang="zh-CN" smtClean="0">
              <a:ea typeface="宋体" pitchFamily="2" charset="-122"/>
            </a:endParaRPr>
          </a:p>
          <a:p>
            <a:r>
              <a:rPr lang="zh-CN" altLang="en-US" smtClean="0">
                <a:ea typeface="宋体" pitchFamily="2" charset="-122"/>
              </a:rPr>
              <a:t>实验内容</a:t>
            </a:r>
            <a:r>
              <a:rPr lang="en-US" altLang="zh-CN" smtClean="0">
                <a:ea typeface="宋体" pitchFamily="2" charset="-122"/>
              </a:rPr>
              <a:t>3  HTML</a:t>
            </a:r>
            <a:r>
              <a:rPr lang="zh-CN" altLang="en-US" smtClean="0">
                <a:ea typeface="宋体" pitchFamily="2" charset="-122"/>
              </a:rPr>
              <a:t>应用设计（</a:t>
            </a:r>
            <a:r>
              <a:rPr lang="en-US" altLang="zh-CN" smtClean="0">
                <a:ea typeface="宋体" pitchFamily="2" charset="-122"/>
              </a:rPr>
              <a:t>4</a:t>
            </a:r>
            <a:r>
              <a:rPr lang="zh-CN" altLang="en-US" smtClean="0">
                <a:ea typeface="宋体" pitchFamily="2" charset="-122"/>
              </a:rPr>
              <a:t>学时）</a:t>
            </a:r>
            <a:endParaRPr lang="en-US" altLang="zh-CN" smtClean="0">
              <a:ea typeface="宋体" pitchFamily="2" charset="-122"/>
            </a:endParaRPr>
          </a:p>
          <a:p>
            <a:r>
              <a:rPr lang="zh-CN" altLang="en-US" smtClean="0">
                <a:ea typeface="宋体" pitchFamily="2" charset="-122"/>
              </a:rPr>
              <a:t>实验内容</a:t>
            </a:r>
            <a:r>
              <a:rPr lang="en-US" altLang="zh-CN" smtClean="0">
                <a:ea typeface="宋体" pitchFamily="2" charset="-122"/>
              </a:rPr>
              <a:t>4  CSS</a:t>
            </a:r>
            <a:r>
              <a:rPr lang="zh-CN" altLang="en-US" smtClean="0">
                <a:ea typeface="宋体" pitchFamily="2" charset="-122"/>
              </a:rPr>
              <a:t>语言练习（</a:t>
            </a:r>
            <a:r>
              <a:rPr lang="en-US" altLang="zh-CN" smtClean="0">
                <a:ea typeface="宋体" pitchFamily="2" charset="-122"/>
              </a:rPr>
              <a:t>4</a:t>
            </a:r>
            <a:r>
              <a:rPr lang="zh-CN" altLang="en-US" smtClean="0">
                <a:ea typeface="宋体" pitchFamily="2" charset="-122"/>
              </a:rPr>
              <a:t>学时）</a:t>
            </a:r>
            <a:endParaRPr lang="en-US" altLang="zh-CN" smtClean="0">
              <a:ea typeface="宋体" pitchFamily="2" charset="-122"/>
            </a:endParaRPr>
          </a:p>
          <a:p>
            <a:r>
              <a:rPr lang="zh-CN" altLang="en-US" smtClean="0">
                <a:ea typeface="宋体" pitchFamily="2" charset="-122"/>
              </a:rPr>
              <a:t>实验内容</a:t>
            </a:r>
            <a:r>
              <a:rPr lang="en-US" altLang="zh-CN" smtClean="0">
                <a:ea typeface="宋体" pitchFamily="2" charset="-122"/>
              </a:rPr>
              <a:t>5  CSS</a:t>
            </a:r>
            <a:r>
              <a:rPr lang="zh-CN" altLang="en-US" smtClean="0">
                <a:ea typeface="宋体" pitchFamily="2" charset="-122"/>
              </a:rPr>
              <a:t>应用设计（</a:t>
            </a:r>
            <a:r>
              <a:rPr lang="en-US" altLang="zh-CN" smtClean="0">
                <a:ea typeface="宋体" pitchFamily="2" charset="-122"/>
              </a:rPr>
              <a:t>4</a:t>
            </a:r>
            <a:r>
              <a:rPr lang="zh-CN" altLang="en-US" smtClean="0">
                <a:ea typeface="宋体" pitchFamily="2" charset="-122"/>
              </a:rPr>
              <a:t>学时）</a:t>
            </a:r>
            <a:endParaRPr lang="en-US" altLang="zh-CN" smtClean="0">
              <a:ea typeface="宋体" pitchFamily="2" charset="-122"/>
            </a:endParaRPr>
          </a:p>
          <a:p>
            <a:r>
              <a:rPr lang="zh-CN" altLang="en-US" smtClean="0">
                <a:ea typeface="宋体" pitchFamily="2" charset="-122"/>
              </a:rPr>
              <a:t>实验内容</a:t>
            </a:r>
            <a:r>
              <a:rPr lang="en-US" altLang="zh-CN" smtClean="0">
                <a:ea typeface="宋体" pitchFamily="2" charset="-122"/>
              </a:rPr>
              <a:t>6  JavaScript</a:t>
            </a:r>
            <a:r>
              <a:rPr lang="zh-CN" altLang="en-US" smtClean="0">
                <a:ea typeface="宋体" pitchFamily="2" charset="-122"/>
              </a:rPr>
              <a:t>语言练习（</a:t>
            </a:r>
            <a:r>
              <a:rPr lang="en-US" altLang="zh-CN" smtClean="0">
                <a:ea typeface="宋体" pitchFamily="2" charset="-122"/>
              </a:rPr>
              <a:t>4</a:t>
            </a:r>
            <a:r>
              <a:rPr lang="zh-CN" altLang="en-US" smtClean="0">
                <a:ea typeface="宋体" pitchFamily="2" charset="-122"/>
              </a:rPr>
              <a:t>学时）</a:t>
            </a:r>
            <a:endParaRPr lang="en-US" altLang="zh-CN" smtClean="0">
              <a:ea typeface="宋体" pitchFamily="2" charset="-122"/>
            </a:endParaRPr>
          </a:p>
          <a:p>
            <a:r>
              <a:rPr lang="zh-CN" altLang="en-US" smtClean="0">
                <a:ea typeface="宋体" pitchFamily="2" charset="-122"/>
              </a:rPr>
              <a:t>实验内容</a:t>
            </a:r>
            <a:r>
              <a:rPr lang="en-US" altLang="zh-CN" smtClean="0">
                <a:ea typeface="宋体" pitchFamily="2" charset="-122"/>
              </a:rPr>
              <a:t>7  JavaScript</a:t>
            </a:r>
            <a:r>
              <a:rPr lang="zh-CN" altLang="en-US" smtClean="0">
                <a:ea typeface="宋体" pitchFamily="2" charset="-122"/>
              </a:rPr>
              <a:t>对象与事件（</a:t>
            </a:r>
            <a:r>
              <a:rPr lang="en-US" altLang="zh-CN" smtClean="0">
                <a:ea typeface="宋体" pitchFamily="2" charset="-122"/>
              </a:rPr>
              <a:t>4</a:t>
            </a:r>
            <a:r>
              <a:rPr lang="zh-CN" altLang="en-US" smtClean="0">
                <a:ea typeface="宋体" pitchFamily="2" charset="-122"/>
              </a:rPr>
              <a:t>学时）</a:t>
            </a:r>
            <a:endParaRPr lang="en-US" altLang="zh-CN" smtClean="0">
              <a:ea typeface="宋体" pitchFamily="2" charset="-122"/>
            </a:endParaRPr>
          </a:p>
          <a:p>
            <a:r>
              <a:rPr lang="zh-CN" altLang="en-US" smtClean="0">
                <a:ea typeface="宋体" pitchFamily="2" charset="-122"/>
              </a:rPr>
              <a:t>实验内容</a:t>
            </a:r>
            <a:r>
              <a:rPr lang="en-US" altLang="zh-CN" smtClean="0">
                <a:ea typeface="宋体" pitchFamily="2" charset="-122"/>
              </a:rPr>
              <a:t>8  JavaScript</a:t>
            </a:r>
            <a:r>
              <a:rPr lang="zh-CN" altLang="en-US" smtClean="0">
                <a:ea typeface="宋体" pitchFamily="2" charset="-122"/>
              </a:rPr>
              <a:t>应用设计（</a:t>
            </a:r>
            <a:r>
              <a:rPr lang="en-US" altLang="zh-CN" smtClean="0">
                <a:ea typeface="宋体" pitchFamily="2" charset="-122"/>
              </a:rPr>
              <a:t>4</a:t>
            </a:r>
            <a:r>
              <a:rPr lang="zh-CN" altLang="en-US" smtClean="0">
                <a:ea typeface="宋体" pitchFamily="2" charset="-122"/>
              </a:rPr>
              <a:t>学时）</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4"/>
          <p:cNvSpPr>
            <a:spLocks noGrp="1"/>
          </p:cNvSpPr>
          <p:nvPr>
            <p:ph type="body" idx="1"/>
          </p:nvPr>
        </p:nvSpPr>
        <p:spPr>
          <a:xfrm>
            <a:off x="500063" y="1857375"/>
            <a:ext cx="8215312" cy="1500188"/>
          </a:xfrm>
        </p:spPr>
        <p:txBody>
          <a:bodyPr/>
          <a:lstStyle/>
          <a:p>
            <a:r>
              <a:rPr lang="zh-CN" altLang="en-US" sz="2800" smtClean="0">
                <a:ea typeface="宋体" pitchFamily="2" charset="-122"/>
              </a:rPr>
              <a:t>实验内容</a:t>
            </a:r>
            <a:r>
              <a:rPr lang="en-US" altLang="zh-CN" sz="2800" smtClean="0">
                <a:ea typeface="宋体" pitchFamily="2" charset="-122"/>
              </a:rPr>
              <a:t>1    HTML</a:t>
            </a:r>
            <a:r>
              <a:rPr lang="zh-CN" altLang="en-US" sz="2800" smtClean="0">
                <a:ea typeface="宋体" pitchFamily="2" charset="-122"/>
              </a:rPr>
              <a:t>文字标记、图片标记和超链接</a:t>
            </a: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mtClean="0">
                <a:latin typeface="微软雅黑" pitchFamily="34" charset="-122"/>
                <a:ea typeface="微软雅黑" pitchFamily="34" charset="-122"/>
              </a:rPr>
              <a:t>万维网概述 </a:t>
            </a:r>
          </a:p>
        </p:txBody>
      </p:sp>
      <p:sp>
        <p:nvSpPr>
          <p:cNvPr id="12291" name="Rectangle 3"/>
          <p:cNvSpPr>
            <a:spLocks noGrp="1" noChangeArrowheads="1"/>
          </p:cNvSpPr>
          <p:nvPr>
            <p:ph type="body" idx="1"/>
          </p:nvPr>
        </p:nvSpPr>
        <p:spPr/>
        <p:txBody>
          <a:bodyPr/>
          <a:lstStyle/>
          <a:p>
            <a:pPr eaLnBrk="1" hangingPunct="1">
              <a:lnSpc>
                <a:spcPct val="90000"/>
              </a:lnSpc>
              <a:spcAft>
                <a:spcPts val="1200"/>
              </a:spcAft>
            </a:pPr>
            <a:r>
              <a:rPr lang="en-US" altLang="zh-CN" sz="2400" b="0" smtClean="0">
                <a:latin typeface="微软雅黑" pitchFamily="34" charset="-122"/>
                <a:ea typeface="微软雅黑" pitchFamily="34" charset="-122"/>
              </a:rPr>
              <a:t>WWW</a:t>
            </a:r>
            <a:r>
              <a:rPr lang="zh-CN" altLang="en-US" sz="2400" b="0" smtClean="0">
                <a:latin typeface="微软雅黑" pitchFamily="34" charset="-122"/>
                <a:ea typeface="微软雅黑" pitchFamily="34" charset="-122"/>
              </a:rPr>
              <a:t>（</a:t>
            </a:r>
            <a:r>
              <a:rPr lang="en-US" altLang="zh-CN" sz="2400" b="0" smtClean="0">
                <a:latin typeface="微软雅黑" pitchFamily="34" charset="-122"/>
                <a:ea typeface="微软雅黑" pitchFamily="34" charset="-122"/>
              </a:rPr>
              <a:t>World Wide Web</a:t>
            </a:r>
            <a:r>
              <a:rPr lang="zh-CN" altLang="en-US" sz="2400" b="0" smtClean="0">
                <a:latin typeface="微软雅黑" pitchFamily="34" charset="-122"/>
                <a:ea typeface="微软雅黑" pitchFamily="34" charset="-122"/>
              </a:rPr>
              <a:t>）是一个基于超文本（</a:t>
            </a:r>
            <a:r>
              <a:rPr lang="en-US" altLang="zh-CN" sz="2400" b="0" smtClean="0">
                <a:latin typeface="微软雅黑" pitchFamily="34" charset="-122"/>
                <a:ea typeface="微软雅黑" pitchFamily="34" charset="-122"/>
              </a:rPr>
              <a:t>Hypertext</a:t>
            </a:r>
            <a:r>
              <a:rPr lang="zh-CN" altLang="en-US" sz="2400" b="0" smtClean="0">
                <a:latin typeface="微软雅黑" pitchFamily="34" charset="-122"/>
                <a:ea typeface="微软雅黑" pitchFamily="34" charset="-122"/>
              </a:rPr>
              <a:t>）方式的信息检索服务工具。</a:t>
            </a:r>
          </a:p>
          <a:p>
            <a:pPr eaLnBrk="1" hangingPunct="1">
              <a:lnSpc>
                <a:spcPct val="90000"/>
              </a:lnSpc>
              <a:spcAft>
                <a:spcPts val="1200"/>
              </a:spcAft>
            </a:pPr>
            <a:r>
              <a:rPr lang="en-US" altLang="zh-CN" sz="2400" b="0" smtClean="0">
                <a:latin typeface="微软雅黑" pitchFamily="34" charset="-122"/>
                <a:ea typeface="微软雅黑" pitchFamily="34" charset="-122"/>
              </a:rPr>
              <a:t>WWW</a:t>
            </a:r>
            <a:r>
              <a:rPr lang="zh-CN" altLang="en-US" sz="2400" b="0" smtClean="0">
                <a:latin typeface="微软雅黑" pitchFamily="34" charset="-122"/>
                <a:ea typeface="微软雅黑" pitchFamily="34" charset="-122"/>
              </a:rPr>
              <a:t>系统已在教育、科学技术、商业广告、公共关系、大众媒体和娱乐等多方面起着愈来愈重要的作用 。</a:t>
            </a:r>
          </a:p>
          <a:p>
            <a:pPr eaLnBrk="1" hangingPunct="1">
              <a:lnSpc>
                <a:spcPct val="90000"/>
              </a:lnSpc>
              <a:spcAft>
                <a:spcPts val="1200"/>
              </a:spcAft>
            </a:pPr>
            <a:r>
              <a:rPr lang="en-US" altLang="zh-CN" sz="2400" b="0" smtClean="0">
                <a:latin typeface="微软雅黑" pitchFamily="34" charset="-122"/>
                <a:ea typeface="微软雅黑" pitchFamily="34" charset="-122"/>
              </a:rPr>
              <a:t>WWW</a:t>
            </a:r>
            <a:r>
              <a:rPr lang="zh-CN" altLang="en-US" sz="2400" b="0" smtClean="0">
                <a:latin typeface="微软雅黑" pitchFamily="34" charset="-122"/>
                <a:ea typeface="微软雅黑" pitchFamily="34" charset="-122"/>
              </a:rPr>
              <a:t>的应用成为</a:t>
            </a:r>
            <a:r>
              <a:rPr lang="en-US" altLang="zh-CN" sz="2400" b="0" smtClean="0">
                <a:latin typeface="微软雅黑" pitchFamily="34" charset="-122"/>
                <a:ea typeface="微软雅黑" pitchFamily="34" charset="-122"/>
              </a:rPr>
              <a:t>Internet</a:t>
            </a:r>
            <a:r>
              <a:rPr lang="zh-CN" altLang="en-US" sz="2400" b="0" smtClean="0">
                <a:latin typeface="微软雅黑" pitchFamily="34" charset="-122"/>
                <a:ea typeface="微软雅黑" pitchFamily="34" charset="-122"/>
              </a:rPr>
              <a:t>上最受欢迎的应用之一，它的出现极大的推动了</a:t>
            </a:r>
            <a:r>
              <a:rPr lang="en-US" altLang="zh-CN" sz="2400" b="0" smtClean="0">
                <a:latin typeface="微软雅黑" pitchFamily="34" charset="-122"/>
                <a:ea typeface="微软雅黑" pitchFamily="34" charset="-122"/>
              </a:rPr>
              <a:t>Internet</a:t>
            </a:r>
            <a:r>
              <a:rPr lang="zh-CN" altLang="en-US" sz="2400" b="0" smtClean="0">
                <a:latin typeface="微软雅黑" pitchFamily="34" charset="-122"/>
                <a:ea typeface="微软雅黑" pitchFamily="34" charset="-122"/>
              </a:rPr>
              <a:t>的推广。</a:t>
            </a:r>
          </a:p>
          <a:p>
            <a:pPr eaLnBrk="1" hangingPunct="1">
              <a:lnSpc>
                <a:spcPct val="90000"/>
              </a:lnSpc>
              <a:spcAft>
                <a:spcPts val="1200"/>
              </a:spcAft>
            </a:pPr>
            <a:r>
              <a:rPr lang="en-US" altLang="zh-CN" sz="2400" b="0" smtClean="0">
                <a:latin typeface="微软雅黑" pitchFamily="34" charset="-122"/>
                <a:ea typeface="微软雅黑" pitchFamily="34" charset="-122"/>
              </a:rPr>
              <a:t>WWW</a:t>
            </a:r>
            <a:r>
              <a:rPr lang="zh-CN" altLang="en-US" sz="2400" b="0" smtClean="0">
                <a:latin typeface="微软雅黑" pitchFamily="34" charset="-122"/>
                <a:ea typeface="微软雅黑" pitchFamily="34" charset="-122"/>
              </a:rPr>
              <a:t>获得成功的秘诀在于它制定了一套标准的、 易于人们掌握的超文本开发语言</a:t>
            </a:r>
            <a:r>
              <a:rPr lang="en-US" altLang="zh-CN" sz="2400" b="0" smtClean="0">
                <a:latin typeface="微软雅黑" pitchFamily="34" charset="-122"/>
                <a:ea typeface="微软雅黑" pitchFamily="34" charset="-122"/>
              </a:rPr>
              <a:t>HTML</a:t>
            </a:r>
            <a:r>
              <a:rPr lang="zh-CN" altLang="en-US" sz="2400" b="0" smtClean="0">
                <a:latin typeface="微软雅黑" pitchFamily="34" charset="-122"/>
                <a:ea typeface="微软雅黑" pitchFamily="34" charset="-122"/>
              </a:rPr>
              <a:t>、信息资源的统一定位格式</a:t>
            </a:r>
            <a:r>
              <a:rPr lang="en-US" altLang="zh-CN" sz="2400" b="0" smtClean="0">
                <a:latin typeface="微软雅黑" pitchFamily="34" charset="-122"/>
                <a:ea typeface="微软雅黑" pitchFamily="34" charset="-122"/>
              </a:rPr>
              <a:t>URL </a:t>
            </a:r>
            <a:r>
              <a:rPr lang="zh-CN" altLang="en-US" sz="2400" b="0" smtClean="0">
                <a:latin typeface="微软雅黑" pitchFamily="34" charset="-122"/>
                <a:ea typeface="微软雅黑" pitchFamily="34" charset="-122"/>
              </a:rPr>
              <a:t>和超文本传送协议</a:t>
            </a:r>
            <a:r>
              <a:rPr lang="en-US" altLang="zh-CN" sz="2400" b="0" smtClean="0">
                <a:latin typeface="微软雅黑" pitchFamily="34" charset="-122"/>
                <a:ea typeface="微软雅黑" pitchFamily="34" charset="-122"/>
              </a:rPr>
              <a:t>HTTP</a:t>
            </a:r>
            <a:r>
              <a:rPr lang="zh-CN" altLang="en-US" sz="2400" b="0" smtClean="0">
                <a:latin typeface="微软雅黑" pitchFamily="34" charset="-122"/>
                <a:ea typeface="微软雅黑" pitchFamily="34" charset="-122"/>
              </a:rPr>
              <a:t>，用户掌握后可以很容易地建立自己的网站。</a:t>
            </a:r>
            <a:endParaRPr lang="en-US" altLang="zh-CN" sz="2400" b="0" smtClean="0">
              <a:latin typeface="微软雅黑" pitchFamily="34" charset="-122"/>
              <a:ea typeface="微软雅黑" pitchFamily="34" charset="-122"/>
            </a:endParaRPr>
          </a:p>
          <a:p>
            <a:pPr eaLnBrk="1" hangingPunct="1">
              <a:lnSpc>
                <a:spcPct val="90000"/>
              </a:lnSpc>
              <a:buFont typeface="Wingdings" pitchFamily="2" charset="2"/>
              <a:buNone/>
            </a:pPr>
            <a:endParaRPr lang="zh-CN" altLang="en-US" b="0" smtClean="0">
              <a:solidFill>
                <a:schemeClr val="hlink"/>
              </a:solidFill>
              <a:latin typeface="仿宋_GB2312" pitchFamily="49" charset="-122"/>
              <a:ea typeface="仿宋_GB2312" pitchFamily="49" charset="-122"/>
            </a:endParaRP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Worldwide">
  <a:themeElements>
    <a:clrScheme name="Worldwide 2">
      <a:dk1>
        <a:srgbClr val="333333"/>
      </a:dk1>
      <a:lt1>
        <a:srgbClr val="FFFFFF"/>
      </a:lt1>
      <a:dk2>
        <a:srgbClr val="FFFFFF"/>
      </a:dk2>
      <a:lt2>
        <a:srgbClr val="B2B2B2"/>
      </a:lt2>
      <a:accent1>
        <a:srgbClr val="202AAE"/>
      </a:accent1>
      <a:accent2>
        <a:srgbClr val="CC5D36"/>
      </a:accent2>
      <a:accent3>
        <a:srgbClr val="FFFFFF"/>
      </a:accent3>
      <a:accent4>
        <a:srgbClr val="2A2A2A"/>
      </a:accent4>
      <a:accent5>
        <a:srgbClr val="ABACD3"/>
      </a:accent5>
      <a:accent6>
        <a:srgbClr val="B95330"/>
      </a:accent6>
      <a:hlink>
        <a:srgbClr val="1F7CD1"/>
      </a:hlink>
      <a:folHlink>
        <a:srgbClr val="6544CE"/>
      </a:folHlink>
    </a:clrScheme>
    <a:fontScheme name="Worldwide">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noFill/>
          <a:prstDash val="solid"/>
          <a:round/>
          <a:headEnd type="none" w="med" len="med"/>
          <a:tailEnd type="none" w="med" len="med"/>
        </a:ln>
        <a:effectLst>
          <a:outerShdw dist="107763" dir="2700000" algn="ctr" rotWithShape="0">
            <a:srgbClr val="808080">
              <a:alpha val="50000"/>
            </a:srgbClr>
          </a:outerShdw>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1" hangingPunct="1">
          <a:lnSpc>
            <a:spcPct val="100000"/>
          </a:lnSpc>
          <a:spcBef>
            <a:spcPct val="50000"/>
          </a:spcBef>
          <a:spcAft>
            <a:spcPct val="0"/>
          </a:spcAft>
          <a:buClrTx/>
          <a:buSzTx/>
          <a:buFontTx/>
          <a:buNone/>
          <a:tabLst/>
          <a:defRPr kumimoji="1" lang="en-US" sz="2400" b="1" i="0" u="none" strike="noStrike" cap="none" normalizeH="0" baseline="0" smtClean="0">
            <a:ln>
              <a:noFill/>
            </a:ln>
            <a:solidFill>
              <a:schemeClr val="accent2"/>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38100" cap="flat" cmpd="sng" algn="ctr">
          <a:noFill/>
          <a:prstDash val="solid"/>
          <a:round/>
          <a:headEnd type="none" w="med" len="med"/>
          <a:tailEnd type="none" w="med" len="med"/>
        </a:ln>
        <a:effectLst>
          <a:outerShdw dist="107763" dir="2700000" algn="ctr" rotWithShape="0">
            <a:srgbClr val="808080">
              <a:alpha val="50000"/>
            </a:srgbClr>
          </a:outerShdw>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1" hangingPunct="1">
          <a:lnSpc>
            <a:spcPct val="100000"/>
          </a:lnSpc>
          <a:spcBef>
            <a:spcPct val="50000"/>
          </a:spcBef>
          <a:spcAft>
            <a:spcPct val="0"/>
          </a:spcAft>
          <a:buClrTx/>
          <a:buSzTx/>
          <a:buFontTx/>
          <a:buNone/>
          <a:tabLst/>
          <a:defRPr kumimoji="1" lang="en-US" sz="2400" b="1" i="0" u="none" strike="noStrike" cap="none" normalizeH="0" baseline="0" smtClean="0">
            <a:ln>
              <a:noFill/>
            </a:ln>
            <a:solidFill>
              <a:schemeClr val="accent2"/>
            </a:solidFill>
            <a:effectLst/>
            <a:latin typeface="Arial" pitchFamily="34" charset="0"/>
            <a:ea typeface="宋体" pitchFamily="2" charset="-122"/>
          </a:defRPr>
        </a:defPPr>
      </a:lstStyle>
    </a:lnDef>
  </a:objectDefaults>
  <a:extraClrSchemeLst>
    <a:extraClrScheme>
      <a:clrScheme name="Worldwide 1">
        <a:dk1>
          <a:srgbClr val="4D4D4D"/>
        </a:dk1>
        <a:lt1>
          <a:srgbClr val="FFFFFF"/>
        </a:lt1>
        <a:dk2>
          <a:srgbClr val="FFFFFF"/>
        </a:dk2>
        <a:lt2>
          <a:srgbClr val="B2B2B2"/>
        </a:lt2>
        <a:accent1>
          <a:srgbClr val="058089"/>
        </a:accent1>
        <a:accent2>
          <a:srgbClr val="99CC00"/>
        </a:accent2>
        <a:accent3>
          <a:srgbClr val="FFFFFF"/>
        </a:accent3>
        <a:accent4>
          <a:srgbClr val="404040"/>
        </a:accent4>
        <a:accent5>
          <a:srgbClr val="AAC0C4"/>
        </a:accent5>
        <a:accent6>
          <a:srgbClr val="8AB900"/>
        </a:accent6>
        <a:hlink>
          <a:srgbClr val="3194CB"/>
        </a:hlink>
        <a:folHlink>
          <a:srgbClr val="B55813"/>
        </a:folHlink>
      </a:clrScheme>
      <a:clrMap bg1="lt1" tx1="dk1" bg2="lt2" tx2="dk2" accent1="accent1" accent2="accent2" accent3="accent3" accent4="accent4" accent5="accent5" accent6="accent6" hlink="hlink" folHlink="folHlink"/>
    </a:extraClrScheme>
    <a:extraClrScheme>
      <a:clrScheme name="Worldwide 2">
        <a:dk1>
          <a:srgbClr val="333333"/>
        </a:dk1>
        <a:lt1>
          <a:srgbClr val="FFFFFF"/>
        </a:lt1>
        <a:dk2>
          <a:srgbClr val="FFFFFF"/>
        </a:dk2>
        <a:lt2>
          <a:srgbClr val="B2B2B2"/>
        </a:lt2>
        <a:accent1>
          <a:srgbClr val="202AAE"/>
        </a:accent1>
        <a:accent2>
          <a:srgbClr val="CC5D36"/>
        </a:accent2>
        <a:accent3>
          <a:srgbClr val="FFFFFF"/>
        </a:accent3>
        <a:accent4>
          <a:srgbClr val="2A2A2A"/>
        </a:accent4>
        <a:accent5>
          <a:srgbClr val="ABACD3"/>
        </a:accent5>
        <a:accent6>
          <a:srgbClr val="B95330"/>
        </a:accent6>
        <a:hlink>
          <a:srgbClr val="1F7CD1"/>
        </a:hlink>
        <a:folHlink>
          <a:srgbClr val="6544CE"/>
        </a:folHlink>
      </a:clrScheme>
      <a:clrMap bg1="lt1" tx1="dk1" bg2="lt2" tx2="dk2" accent1="accent1" accent2="accent2" accent3="accent3" accent4="accent4" accent5="accent5" accent6="accent6" hlink="hlink" folHlink="folHlink"/>
    </a:extraClrScheme>
    <a:extraClrScheme>
      <a:clrScheme name="Worldwide 3">
        <a:dk1>
          <a:srgbClr val="333333"/>
        </a:dk1>
        <a:lt1>
          <a:srgbClr val="FFFFFF"/>
        </a:lt1>
        <a:dk2>
          <a:srgbClr val="FFFFFF"/>
        </a:dk2>
        <a:lt2>
          <a:srgbClr val="B2B2B2"/>
        </a:lt2>
        <a:accent1>
          <a:srgbClr val="2C8EC4"/>
        </a:accent1>
        <a:accent2>
          <a:srgbClr val="CFBE6B"/>
        </a:accent2>
        <a:accent3>
          <a:srgbClr val="FFFFFF"/>
        </a:accent3>
        <a:accent4>
          <a:srgbClr val="2A2A2A"/>
        </a:accent4>
        <a:accent5>
          <a:srgbClr val="ACC6DE"/>
        </a:accent5>
        <a:accent6>
          <a:srgbClr val="BBAC60"/>
        </a:accent6>
        <a:hlink>
          <a:srgbClr val="D98445"/>
        </a:hlink>
        <a:folHlink>
          <a:srgbClr val="8A712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1458</TotalTime>
  <Words>3975</Words>
  <Application>Microsoft Office PowerPoint</Application>
  <PresentationFormat>全屏显示(4:3)</PresentationFormat>
  <Paragraphs>406</Paragraphs>
  <Slides>58</Slides>
  <Notes>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vt:i4>
      </vt:variant>
      <vt:variant>
        <vt:lpstr>幻灯片标题</vt:lpstr>
      </vt:variant>
      <vt:variant>
        <vt:i4>58</vt:i4>
      </vt:variant>
    </vt:vector>
  </HeadingPairs>
  <TitlesOfParts>
    <vt:vector size="76" baseType="lpstr">
      <vt:lpstr>Arial</vt:lpstr>
      <vt:lpstr>宋体</vt:lpstr>
      <vt:lpstr>Verdana</vt:lpstr>
      <vt:lpstr>Wingdings</vt:lpstr>
      <vt:lpstr>Calibri</vt:lpstr>
      <vt:lpstr>굴림</vt:lpstr>
      <vt:lpstr>Times New Roman</vt:lpstr>
      <vt:lpstr>微软雅黑</vt:lpstr>
      <vt:lpstr>Vani</vt:lpstr>
      <vt:lpstr>仿宋_GB2312</vt:lpstr>
      <vt:lpstr>Franklin Gothic Book</vt:lpstr>
      <vt:lpstr>华文楷体</vt:lpstr>
      <vt:lpstr>Perpetua</vt:lpstr>
      <vt:lpstr>黑体</vt:lpstr>
      <vt:lpstr>Worldwide</vt:lpstr>
      <vt:lpstr>Adobe Photoshop Image</vt:lpstr>
      <vt:lpstr>Microsoft Word Picture</vt:lpstr>
      <vt:lpstr>Microsoft Word 图片</vt:lpstr>
      <vt:lpstr>网页制作基础</vt:lpstr>
      <vt:lpstr>教材</vt:lpstr>
      <vt:lpstr>考评方法</vt:lpstr>
      <vt:lpstr>网络资料</vt:lpstr>
      <vt:lpstr>作业和实验</vt:lpstr>
      <vt:lpstr>辅导答疑</vt:lpstr>
      <vt:lpstr>上课主要内容</vt:lpstr>
      <vt:lpstr>幻灯片 8</vt:lpstr>
      <vt:lpstr>万维网概述 </vt:lpstr>
      <vt:lpstr>HTML语言</vt:lpstr>
      <vt:lpstr>HTML语言</vt:lpstr>
      <vt:lpstr>网页设计相关概念</vt:lpstr>
      <vt:lpstr>网页设计相关概念</vt:lpstr>
      <vt:lpstr>幻灯片 14</vt:lpstr>
      <vt:lpstr>网页设计相关概念</vt:lpstr>
      <vt:lpstr> 静态网页的基本工作原理 </vt:lpstr>
      <vt:lpstr>动态网页的基本工作原理 </vt:lpstr>
      <vt:lpstr>网页设计相关概念</vt:lpstr>
      <vt:lpstr>网页制作开发工具</vt:lpstr>
      <vt:lpstr>网页制作开发工具</vt:lpstr>
      <vt:lpstr>网页制作开发工具</vt:lpstr>
      <vt:lpstr>网页制作开发工具</vt:lpstr>
      <vt:lpstr>网页制作开发工具</vt:lpstr>
      <vt:lpstr>本课程内容——三大法宝</vt:lpstr>
      <vt:lpstr>HTML文档结构</vt:lpstr>
      <vt:lpstr>幻灯片 26</vt:lpstr>
      <vt:lpstr>头部内容</vt:lpstr>
      <vt:lpstr>文字与段落标记</vt:lpstr>
      <vt:lpstr>文字与段落标记</vt:lpstr>
      <vt:lpstr>文字与段落标记</vt:lpstr>
      <vt:lpstr>文字与段落标记</vt:lpstr>
      <vt:lpstr>文字与段落标记</vt:lpstr>
      <vt:lpstr>列表简介</vt:lpstr>
      <vt:lpstr>无序列表</vt:lpstr>
      <vt:lpstr>无序列表</vt:lpstr>
      <vt:lpstr>无序列表</vt:lpstr>
      <vt:lpstr>有序列表</vt:lpstr>
      <vt:lpstr>有序列表及其编号样式</vt:lpstr>
      <vt:lpstr>有序列表及其编号样式</vt:lpstr>
      <vt:lpstr>编号起始值</vt:lpstr>
      <vt:lpstr>列表项样式</vt:lpstr>
      <vt:lpstr>嵌套列表</vt:lpstr>
      <vt:lpstr>幻灯片 43</vt:lpstr>
      <vt:lpstr>幻灯片 44</vt:lpstr>
      <vt:lpstr>幻灯片 45</vt:lpstr>
      <vt:lpstr>幻灯片 46</vt:lpstr>
      <vt:lpstr>幻灯片 47</vt:lpstr>
      <vt:lpstr>创建超链接</vt:lpstr>
      <vt:lpstr>创建超链接</vt:lpstr>
      <vt:lpstr>创建超链接</vt:lpstr>
      <vt:lpstr>内部链接</vt:lpstr>
      <vt:lpstr>外部链接</vt:lpstr>
      <vt:lpstr>图片链接</vt:lpstr>
      <vt:lpstr>书签链接</vt:lpstr>
      <vt:lpstr>书签链接</vt:lpstr>
      <vt:lpstr>电子邮件链接</vt:lpstr>
      <vt:lpstr>FTP链接</vt:lpstr>
      <vt:lpstr>下载文件的链接</vt:lpstr>
    </vt:vector>
  </TitlesOfParts>
  <Company>길드</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多媒体传感器</dc:title>
  <dc:subject>2007河南杰出人才创新基金答辩</dc:subject>
  <dc:creator>zyf</dc:creator>
  <cp:lastModifiedBy>WXM</cp:lastModifiedBy>
  <cp:revision>121</cp:revision>
  <dcterms:created xsi:type="dcterms:W3CDTF">2003-11-10T10:19:39Z</dcterms:created>
  <dcterms:modified xsi:type="dcterms:W3CDTF">2019-03-04T06:48:49Z</dcterms:modified>
</cp:coreProperties>
</file>