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2148" y="-3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7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1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0B40-A35E-4D73-9868-4E2BF13EA66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8B54-7242-4138-880D-EDD663E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2212"/>
            <a:ext cx="5795010" cy="1784431"/>
          </a:xfrm>
        </p:spPr>
        <p:txBody>
          <a:bodyPr/>
          <a:lstStyle/>
          <a:p>
            <a:r>
              <a:rPr lang="en-US" dirty="0" smtClean="0"/>
              <a:t>Worldwide COVID-19 Data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2476388"/>
            <a:ext cx="6524625" cy="3800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7" y="10066491"/>
            <a:ext cx="5427830" cy="1561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103" y="6490112"/>
            <a:ext cx="4993006" cy="28062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82910" y="10042216"/>
            <a:ext cx="687823" cy="160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country checkboxes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28878" y="9722897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cumulative cases/doses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44907" y="9722897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daily cases/doses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7645" y="6592680"/>
            <a:ext cx="1115099" cy="2601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y-axis </a:t>
            </a:r>
            <a:r>
              <a:rPr lang="en-US" sz="1050" dirty="0" smtClean="0"/>
              <a:t>options: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 smtClean="0"/>
              <a:t>cumulative cases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 smtClean="0"/>
              <a:t>cumulative doses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 smtClean="0"/>
              <a:t>cumulative deaths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 smtClean="0"/>
              <a:t>excess mortality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467" y="11644439"/>
            <a:ext cx="2361273" cy="17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x-axis slide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12188" y="11644439"/>
            <a:ext cx="2361273" cy="17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x-axis slide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70817" y="7689913"/>
            <a:ext cx="1238543" cy="994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country metadata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 smtClean="0"/>
              <a:t>population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 smtClean="0"/>
              <a:t>life expectancy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 smtClean="0"/>
              <a:t>hospital beds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 smtClean="0"/>
              <a:t>handwashing facilities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772" t="11062" r="20837" b="18849"/>
          <a:stretch/>
        </p:blipFill>
        <p:spPr>
          <a:xfrm>
            <a:off x="4914404" y="7458527"/>
            <a:ext cx="280588" cy="3341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54698" y="7471987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on hover/click: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350" y="2263140"/>
            <a:ext cx="5368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Ꙩ</a:t>
            </a:r>
            <a:r>
              <a:rPr lang="en-US" sz="900" dirty="0" smtClean="0"/>
              <a:t>Cumulative cases per pop   </a:t>
            </a:r>
            <a:r>
              <a:rPr lang="en-US" sz="900" dirty="0" smtClean="0">
                <a:solidFill>
                  <a:schemeClr val="accent1"/>
                </a:solidFill>
              </a:rPr>
              <a:t>Ꙩ</a:t>
            </a:r>
            <a:r>
              <a:rPr lang="en-US" sz="900" dirty="0" smtClean="0"/>
              <a:t>Cumulative doses per pop   </a:t>
            </a:r>
            <a:r>
              <a:rPr lang="en-US" sz="900" dirty="0" smtClean="0">
                <a:solidFill>
                  <a:schemeClr val="accent1"/>
                </a:solidFill>
              </a:rPr>
              <a:t>Ꙩ</a:t>
            </a:r>
            <a:r>
              <a:rPr lang="en-US" sz="900" dirty="0" smtClean="0"/>
              <a:t>Cumulative deaths per pop   </a:t>
            </a:r>
            <a:r>
              <a:rPr lang="en-US" sz="900" dirty="0" smtClean="0">
                <a:solidFill>
                  <a:schemeClr val="accent1"/>
                </a:solidFill>
              </a:rPr>
              <a:t>Ꙩ</a:t>
            </a:r>
            <a:r>
              <a:rPr lang="en-US" sz="900" dirty="0" smtClean="0"/>
              <a:t>GDP per pop</a:t>
            </a:r>
            <a:r>
              <a:rPr lang="en-US" sz="900" dirty="0" smtClean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1750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Worldwide COVID-19 Data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COVID-19 Data Dashboard</dc:title>
  <dc:creator>Hannah's PC</dc:creator>
  <cp:lastModifiedBy>Hannah's PC</cp:lastModifiedBy>
  <cp:revision>3</cp:revision>
  <dcterms:created xsi:type="dcterms:W3CDTF">2021-11-12T01:15:12Z</dcterms:created>
  <dcterms:modified xsi:type="dcterms:W3CDTF">2021-11-12T01:44:34Z</dcterms:modified>
</cp:coreProperties>
</file>