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d12d9f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d12d9f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d12d9f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d12d9f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d12d9f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d12d9f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d12d9f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d12d9f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ECE498 IMU3D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Paul </a:t>
            </a:r>
            <a:r>
              <a:rPr lang="en-US" dirty="0" err="1"/>
              <a:t>Pok</a:t>
            </a:r>
            <a:r>
              <a:rPr lang="en-US" dirty="0"/>
              <a:t> </a:t>
            </a:r>
            <a:r>
              <a:rPr lang="en-US" dirty="0" err="1"/>
              <a:t>Hym</a:t>
            </a:r>
            <a:r>
              <a:rPr lang="en-US" dirty="0"/>
              <a:t> Ng (ppng2)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Honglu He (hhe12)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Calculate and plot the movement based upon only sensor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Accelerometer, gyroscope, magnetometer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able to do this with cheap sensors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the ones found on the phone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Dealing with gravity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Gravity compensation (subtraction)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Applying rotations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Quaternion multiplication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Calculating position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Integration, varying time slices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Drift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Scaling acceleration and angular velocity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31276-39B5-4FFB-963F-0BC57575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32" y="0"/>
            <a:ext cx="220356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Quaternion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use quaternion?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Gimbal lock: </a:t>
            </a:r>
            <a:r>
              <a:rPr lang="en-US" dirty="0"/>
              <a:t>Pitch/Yaw same at 90 degrees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Less computations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Dead reckoning + Madgwick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Scaling + </a:t>
            </a:r>
            <a:r>
              <a:rPr lang="en-US"/>
              <a:t>Normalization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Calculation of quaternions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Take in gyro readings and timestamp, integrate to get orientation based on previous orientation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Madgwick</a:t>
            </a:r>
            <a:r>
              <a:rPr lang="en-US" dirty="0"/>
              <a:t> reformats quaternion calculation as a minimum optimization problem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Uses gradient descent to calculate the best next quaternion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3D Result is not ideal/incorrect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Reason: Gravity compensation incorrect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2D Result is acceptable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 still some blow-up (0-30cm) in the Z-axis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0EC78-B38F-4FEA-AEBE-E3515F11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3" y="2402851"/>
            <a:ext cx="3124934" cy="2446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4A582-DB19-435C-A8BA-8B2EF19A0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47" y="2355920"/>
            <a:ext cx="3110611" cy="2392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E59E9-9C04-4FA8-B583-C73CB23EC31F}"/>
              </a:ext>
            </a:extLst>
          </p:cNvPr>
          <p:cNvSpPr txBox="1"/>
          <p:nvPr/>
        </p:nvSpPr>
        <p:spPr>
          <a:xfrm>
            <a:off x="1081498" y="4753023"/>
            <a:ext cx="160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Triangle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5341D-77EE-4F21-BA4A-53929E4A8035}"/>
              </a:ext>
            </a:extLst>
          </p:cNvPr>
          <p:cNvSpPr txBox="1"/>
          <p:nvPr/>
        </p:nvSpPr>
        <p:spPr>
          <a:xfrm>
            <a:off x="7345371" y="4748382"/>
            <a:ext cx="143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Circle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CDBE1-995A-42BF-8619-CC95D57EE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338" y="2466225"/>
            <a:ext cx="3059684" cy="2545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2EF16-5BB0-44C3-B384-68E3BCB281EE}"/>
              </a:ext>
            </a:extLst>
          </p:cNvPr>
          <p:cNvSpPr txBox="1"/>
          <p:nvPr/>
        </p:nvSpPr>
        <p:spPr>
          <a:xfrm>
            <a:off x="3870076" y="4848976"/>
            <a:ext cx="201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(self collected data)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ECE498 IMU3D</vt:lpstr>
      <vt:lpstr>Intro</vt:lpstr>
      <vt:lpstr>Algorithm</vt:lpstr>
      <vt:lpstr>Quaternion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ECE498 IMU3D</dc:title>
  <cp:lastModifiedBy>Honglu He</cp:lastModifiedBy>
  <cp:revision>6</cp:revision>
  <dcterms:modified xsi:type="dcterms:W3CDTF">2019-05-09T05:23:24Z</dcterms:modified>
</cp:coreProperties>
</file>