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0" r:id="rId2"/>
    <p:sldId id="332" r:id="rId3"/>
    <p:sldId id="333" r:id="rId4"/>
    <p:sldId id="33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 Honglu" initials="HH" lastIdx="3" clrIdx="0">
    <p:extLst>
      <p:ext uri="{19B8F6BF-5375-455C-9EA6-DF929625EA0E}">
        <p15:presenceInfo xmlns:p15="http://schemas.microsoft.com/office/powerpoint/2012/main" userId="e1c7342ae91fcd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129" y="-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A702B-C410-436D-BEC6-CAC12EEF55B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CF891-18FB-4A04-8290-3279C4C5F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3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F32DD-4578-4522-9F97-BD87502C0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EC61E7-33EF-46BE-AAF9-7F1839F7A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462B0F-2A35-4DE5-82E5-DAB53975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9FD59-5D3D-4280-A8FE-2732930D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6E6A4-1D3C-4DDC-B07E-125DCF07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4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657A8-6C31-43B2-8782-F72D4EE1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535BF4-F067-42B3-9A2F-6D795C69F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15930-8C83-4CA4-A60B-50B751C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5C8DA3-4974-4029-93C9-5164E786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9B6E6D-B2DC-4EAC-ACD7-990E5C9D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8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DE4F0E-7C35-4768-8F0A-7D5D659A9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E334E7-DAAA-42CF-B4C5-46F9C6021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656630-0B3E-431F-8FE3-D18324D0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CA86EF-39A4-4345-A535-7BF7C111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FC20ED-71E9-4434-81D7-2203E14B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black">
          <a:xfrm>
            <a:off x="-1" y="6150797"/>
            <a:ext cx="12192001" cy="728699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 bwMode="white">
          <a:xfrm>
            <a:off x="9014796" y="6514563"/>
            <a:ext cx="2844800" cy="1242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dirty="0">
                <a:solidFill>
                  <a:srgbClr val="FFFFFF"/>
                </a:solidFill>
              </a:rPr>
              <a:t>12/10/2021</a:t>
            </a: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 bwMode="white">
          <a:xfrm>
            <a:off x="4165600" y="6514562"/>
            <a:ext cx="3860800" cy="721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33" dirty="0">
                <a:solidFill>
                  <a:schemeClr val="bg1"/>
                </a:solidFill>
              </a:rPr>
              <a:t>Flexible Fusing Weekly Update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 bwMode="white">
          <a:xfrm>
            <a:off x="9008533" y="6294650"/>
            <a:ext cx="2844800" cy="1242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1200" smtClean="0">
                <a:solidFill>
                  <a:srgbClr val="FFFFFF"/>
                </a:solidFill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9222" y="270147"/>
            <a:ext cx="11099527" cy="525717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2400"/>
              </a:spcAft>
              <a:buFontTx/>
              <a:buNone/>
              <a:defRPr sz="2400" b="0" spc="133" baseline="0">
                <a:solidFill>
                  <a:srgbClr val="9EA2A2"/>
                </a:solidFill>
              </a:defRPr>
            </a:lvl1pPr>
            <a:lvl2pPr marL="226478" indent="-226478">
              <a:spcBef>
                <a:spcPts val="2667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 marL="531271" indent="-228594">
              <a:spcBef>
                <a:spcPts val="8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867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795863"/>
            <a:ext cx="12192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9" y="6294158"/>
            <a:ext cx="2134121" cy="39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99222" y="1051972"/>
            <a:ext cx="8343900" cy="2438400"/>
          </a:xfrm>
          <a:prstGeom prst="rect">
            <a:avLst/>
          </a:prstGeom>
        </p:spPr>
        <p:txBody>
          <a:bodyPr/>
          <a:lstStyle>
            <a:lvl2pPr marL="300559" marR="0" indent="-300559" algn="l" defTabSz="609585" rtl="0" eaLnBrk="1" fontAlgn="auto" latinLnBrk="0" hangingPunct="1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615935" marR="0" indent="-315376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marL="300559" marR="0" lvl="1" indent="-300559" algn="l" defTabSz="609585" rtl="0" eaLnBrk="1" fontAlgn="auto" latinLnBrk="0" hangingPunct="1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 – Arial 18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Black</a:t>
            </a:r>
          </a:p>
          <a:p>
            <a:pPr marL="615935" marR="0" lvl="2" indent="-315376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 – Arial 14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Black</a:t>
            </a:r>
          </a:p>
        </p:txBody>
      </p:sp>
    </p:spTree>
    <p:extLst>
      <p:ext uri="{BB962C8B-B14F-4D97-AF65-F5344CB8AC3E}">
        <p14:creationId xmlns:p14="http://schemas.microsoft.com/office/powerpoint/2010/main" val="170943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78015-89B0-42D5-9486-21EF21AD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370352-DCD5-4D01-9AC9-B6D26666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0EA4B5-EA83-46AC-B1D5-39B6925C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2E218B-6C20-44DF-8D56-48EF12AB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9A9A55-4E9C-44DC-9D59-B0B89941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6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834F13-4386-4D95-A4BA-E53CFE44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363378-D190-443E-9D89-D9AF781D1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FBE1FB-1070-4F34-B12B-ADC47257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D1AD9E-68D9-46D5-A951-67AE6A56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A059E2-8A17-441C-A882-678D335B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0E20B-9B82-4339-9E42-F723EDCF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2F817F-BB7C-47EE-B470-697638CBB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0DFC45-7DE1-4B02-9C5A-8301BCA65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CC08EB-3637-4C99-8424-71D198A1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927E6F-7479-489F-A571-8FDC6BE1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5555E0-05C4-4AF2-AF21-09AB28CC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E5120-31E0-4AB0-A3B8-571CFFDB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6743B8-60D3-45B6-A54C-A8AA14CC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E7F7DB-3222-4E5A-8657-F6F1DC8BC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A7A8F4-DEF0-4739-9C77-0231C212D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5EC5229-455C-4CE9-93A5-CDE88D387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D7BAC7-4238-48D2-A75E-58B3BD80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61233E-4840-4DF7-A549-2FF21342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745C31-5274-465C-9C51-6E6D34AF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9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64B3B-C3AF-43DA-8CCB-0978351C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0EBF22-D04B-453A-8089-A28736EF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190628-01A8-470E-A74A-9F50B66A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15C5C9-9EF4-4511-90C5-2072571A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4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C889683-79C9-4114-9D05-D07705CD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C0A8C0-01CA-4052-8529-29670A1B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9757A1-41DE-4E7B-8040-7B504456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9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A4C72-FB4D-4772-BA06-94A70C92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08D6D5-7C0A-4036-A9D6-5C4183FE8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75167F-F4B3-4AF2-AAEB-899C4DB8D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56C6EE-9D55-464A-AC47-EF53333F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2BAD61-C1AF-4216-ADCE-E29B3114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5A1ECD-2DA1-471B-8E76-E2FA1E50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C3CE04-F89D-466D-BEB9-5BAA1A91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BC19B6F-24EF-4AE3-A6F3-AA902ED88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F108C9-5BD7-4CE7-A0FF-C660D3A16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6B1190-CCB4-4526-AF39-46806073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30CA5C-43ED-4228-8A45-2201AC5C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6BB72F-EF29-4AC9-B257-B66DDE05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6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6B4B208-205F-40E3-B75D-85CE09F9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9A0617-EC2A-49EE-A780-7044AC032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98D397-B197-4983-94D7-50A000B62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1CF04-2E42-4B5D-A9A9-F4E184A08D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F5A895-10B0-43C1-9A98-BB74F1923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7F1174-7858-4E38-95D2-71CA47D25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版面配置區 1">
                <a:extLst>
                  <a:ext uri="{FF2B5EF4-FFF2-40B4-BE49-F238E27FC236}">
                    <a16:creationId xmlns:a16="http://schemas.microsoft.com/office/drawing/2014/main" id="{C9B6053D-7522-43E5-9B9B-7F1EF47E256C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Single Arm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Optimization, with </a:t>
                </a:r>
                <a:r>
                  <a:rPr lang="en-US" dirty="0" err="1"/>
                  <a:t>eef</a:t>
                </a:r>
                <a:r>
                  <a:rPr lang="en-US" dirty="0"/>
                  <a:t> orientation redundancy (Global)</a:t>
                </a:r>
              </a:p>
            </p:txBody>
          </p:sp>
        </mc:Choice>
        <mc:Fallback xmlns="">
          <p:sp>
            <p:nvSpPr>
              <p:cNvPr id="2" name="文字版面配置區 1">
                <a:extLst>
                  <a:ext uri="{FF2B5EF4-FFF2-40B4-BE49-F238E27FC236}">
                    <a16:creationId xmlns:a16="http://schemas.microsoft.com/office/drawing/2014/main" id="{C9B6053D-7522-43E5-9B9B-7F1EF47E25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824" t="-12644" b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1B2A16A2-4348-470E-BA21-70562639C31D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795863"/>
                <a:ext cx="9019236" cy="53862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relative path length, </a:t>
                </a:r>
                <a:r>
                  <a:rPr lang="en-US" dirty="0"/>
                  <a:t>steps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1 vector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en-US" dirty="0"/>
                  <a:t>: stepsx1 rotation angle redundancy of </a:t>
                </a:r>
                <a:r>
                  <a:rPr lang="en-US" dirty="0" err="1"/>
                  <a:t>eef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en-US" dirty="0"/>
                  <a:t>: steps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6 flattened vector, calculated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: steps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1 vector, calculated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 constraints</a:t>
                </a:r>
              </a:p>
            </p:txBody>
          </p:sp>
        </mc:Choice>
        <mc:Fallback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1B2A16A2-4348-470E-BA21-70562639C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795863"/>
                <a:ext cx="9019236" cy="5386275"/>
              </a:xfrm>
              <a:blipFill>
                <a:blip r:embed="rId3"/>
                <a:stretch>
                  <a:fillRect l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E8B7F9-392C-441F-8A2D-0EE2545A4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72" y="1673008"/>
            <a:ext cx="5852172" cy="4389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B507AA-1051-471E-AEEA-1ED5FAA64B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" y="1673008"/>
            <a:ext cx="5970137" cy="447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5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D4210-6EE8-4318-99B5-823FF95E4D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Stepwise local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05FC66-244C-4B42-8C2C-01C2E2423E9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1"/>
                <a:ext cx="11771852" cy="53836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)∙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)∙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  <a:p>
                <a:r>
                  <a:rPr lang="en-US" b="0" dirty="0"/>
                  <a:t>Accumulate to get full trajectory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: position error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</m:t>
                        </m:r>
                      </m:sub>
                    </m:sSub>
                  </m:oMath>
                </a14:m>
                <a:r>
                  <a:rPr lang="en-US" dirty="0"/>
                  <a:t> and next waypoint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orientation error between current tool z-axis and next waypoint curve normal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05FC66-244C-4B42-8C2C-01C2E2423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1"/>
                <a:ext cx="11771852" cy="5383615"/>
              </a:xfrm>
              <a:blipFill>
                <a:blip r:embed="rId2"/>
                <a:stretch>
                  <a:fillRect l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1F34C73-29EF-4F7E-8A9B-0BB7B5DC7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0" y="3170254"/>
            <a:ext cx="3905525" cy="292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3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F06BB9-0101-49C6-8D5E-B1EC91E5C2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Optimization on initial config, then stepwise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055DA40-1B9E-4BB6-9905-DFC68043EFC6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1195382" cy="50705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𝑖𝑛𝑖𝑡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𝑖𝑛𝑖𝑡</m:t>
                    </m:r>
                  </m:oMath>
                </a14:m>
                <a:r>
                  <a:rPr lang="en-US" dirty="0"/>
                  <a:t>: initial joint config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𝑎𝑙𝑙</m:t>
                    </m:r>
                  </m:oMath>
                </a14:m>
                <a:r>
                  <a:rPr lang="en-US" dirty="0"/>
                  <a:t>: calculated trajectories from stepwise </a:t>
                </a:r>
                <a:r>
                  <a:rPr lang="en-US" dirty="0" err="1"/>
                  <a:t>qp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𝑖𝑛𝑖𝑡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: steps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1 vector, calculated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055DA40-1B9E-4BB6-9905-DFC68043E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1195382" cy="507053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389F589-6ACB-4961-9A7F-C915BA8E6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745" y="2189481"/>
            <a:ext cx="5311755" cy="39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8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92F7FB-8DB5-49BE-AAF0-4B660114F2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Global QP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851D6D1-33E0-45CE-B73B-3C11390A35A1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-51299" y="1032881"/>
                <a:ext cx="12578579" cy="4792237"/>
              </a:xfrm>
            </p:spPr>
            <p:txBody>
              <a:bodyPr/>
              <a:lstStyle/>
              <a:p>
                <a:r>
                  <a:rPr lang="en-US" dirty="0"/>
                  <a:t>1.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𝑎𝑙𝑙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)∙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𝑎𝑙𝑙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𝑎𝑙𝑙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𝑎𝑙𝑙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)∙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𝑎𝑙𝑙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𝑎𝑙𝑙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𝑎𝑙𝑙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𝑟𝑒𝑚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𝑟𝑒𝑚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_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𝑝𝑟𝑒𝑑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𝑎𝑙𝑙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)∙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𝑟𝑒𝑚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𝑟𝑒𝑚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𝑟𝑒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𝑝𝑟𝑒𝑑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𝑎𝑙𝑙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)∙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𝑟𝑒𝑚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𝑟𝑒𝑚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𝑟𝑒𝑚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/>
                  <a:t>Execute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851D6D1-33E0-45CE-B73B-3C11390A35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-51299" y="1032881"/>
                <a:ext cx="12578579" cy="4792237"/>
              </a:xfrm>
              <a:blipFill>
                <a:blip r:embed="rId2"/>
                <a:stretch>
                  <a:fillRect l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39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</TotalTime>
  <Words>151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Wingdings</vt:lpstr>
      <vt:lpstr>Office 佈景主題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Pointer Active Stereo for Distance Measuring</dc:title>
  <dc:creator>Honglu He</dc:creator>
  <cp:lastModifiedBy>He Honglu</cp:lastModifiedBy>
  <cp:revision>843</cp:revision>
  <dcterms:created xsi:type="dcterms:W3CDTF">2019-12-18T01:13:15Z</dcterms:created>
  <dcterms:modified xsi:type="dcterms:W3CDTF">2021-12-10T22:11:27Z</dcterms:modified>
</cp:coreProperties>
</file>