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303" r:id="rId10"/>
    <p:sldId id="283" r:id="rId11"/>
    <p:sldId id="296" r:id="rId12"/>
    <p:sldId id="280" r:id="rId13"/>
    <p:sldId id="298" r:id="rId14"/>
    <p:sldId id="297" r:id="rId15"/>
    <p:sldId id="299" r:id="rId16"/>
    <p:sldId id="281" r:id="rId17"/>
    <p:sldId id="300" r:id="rId18"/>
    <p:sldId id="302" r:id="rId19"/>
    <p:sldId id="295" r:id="rId20"/>
    <p:sldId id="29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9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Without any obstacle, the problem could be modeled as a Two Point Boundary Value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w=50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  <a:blipFill>
                <a:blip r:embed="rId2"/>
                <a:stretch>
                  <a:fillRect l="-8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5169"/>
          <a:stretch/>
        </p:blipFill>
        <p:spPr>
          <a:xfrm>
            <a:off x="299222" y="2812569"/>
            <a:ext cx="4272778" cy="283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5169"/>
          <a:stretch/>
        </p:blipFill>
        <p:spPr>
          <a:xfrm>
            <a:off x="5678924" y="2812569"/>
            <a:ext cx="4272779" cy="28819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25307B01-F105-4602-A01F-A8B60413C42F}"/>
              </a:ext>
            </a:extLst>
          </p:cNvPr>
          <p:cNvSpPr/>
          <p:nvPr/>
        </p:nvSpPr>
        <p:spPr>
          <a:xfrm>
            <a:off x="440569" y="5658362"/>
            <a:ext cx="475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Results without collision avoidance</a:t>
            </a:r>
            <a:endParaRPr 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77E5E26C-474E-4572-B32D-E5A9B6E9F618}"/>
              </a:ext>
            </a:extLst>
          </p:cNvPr>
          <p:cNvSpPr/>
          <p:nvPr/>
        </p:nvSpPr>
        <p:spPr>
          <a:xfrm>
            <a:off x="5678924" y="5694506"/>
            <a:ext cx="440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4: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Or we can minimize the steps to get to the destination.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600" dirty="0"/>
                  <a:t>=1.1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  <a:blipFill>
                <a:blip r:embed="rId2"/>
                <a:stretch>
                  <a:fillRect l="-78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3" y="2495733"/>
            <a:ext cx="4508807" cy="338160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37B2F9E-F272-4080-B971-FD6F7EEA53AA}"/>
              </a:ext>
            </a:extLst>
          </p:cNvPr>
          <p:cNvSpPr/>
          <p:nvPr/>
        </p:nvSpPr>
        <p:spPr>
          <a:xfrm>
            <a:off x="1518290" y="5692672"/>
            <a:ext cx="450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5: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From the result without “obstacles”, we can see the potential collision is at the bottom boundary and upper right corner.</a:t>
            </a:r>
          </a:p>
          <a:p>
            <a:pPr lvl="1"/>
            <a:r>
              <a:rPr lang="en-US" sz="2600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4023205" y="2640415"/>
            <a:ext cx="4145589" cy="3271654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1B13020F-57B1-431D-9F37-1C9EECB99D04}"/>
              </a:ext>
            </a:extLst>
          </p:cNvPr>
          <p:cNvSpPr/>
          <p:nvPr/>
        </p:nvSpPr>
        <p:spPr>
          <a:xfrm>
            <a:off x="4867929" y="5853527"/>
            <a:ext cx="2967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Parking Slot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For the green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sz="2400" dirty="0"/>
                  <a:t> &gt;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1106884" y="2358158"/>
            <a:ext cx="3976845" cy="3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1637214" y="581526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7: Collision Model [1]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/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blipFill>
                <a:blip r:embed="rId4"/>
                <a:stretch>
                  <a:fillRect l="-1146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first idea is to push the vehicle toward the normal direction of the collision configuration. </a:t>
                </a:r>
              </a:p>
              <a:p>
                <a:pPr lvl="1"/>
                <a:r>
                  <a:rPr lang="en-US" sz="2600" dirty="0"/>
                  <a:t>Taking the step before collision as starting point, and the desired final location is 10 units away in the normal direction, this is again a Two Point Boundary Value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  <a:blipFill>
                <a:blip r:embed="rId2"/>
                <a:stretch>
                  <a:fillRect l="-838" t="-1100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same idea applies to the bottom boundary, given 3 steps to adjust the vehicle upward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These two avoidance function are added within the gradient descent function of the main optimization function.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32" y="822572"/>
            <a:ext cx="6950475" cy="5212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93AFF-1CDD-4D1D-8527-783BB12BD25E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8: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second idea we came up with is to generate a path first, and then loop to fix the collision part until a collision free system is reached. </a:t>
                </a:r>
              </a:p>
              <a:p>
                <a:pPr lvl="1"/>
                <a:r>
                  <a:rPr lang="en-US" dirty="0"/>
                  <a:t>The basic idea can be demonstrated by the following Pseudo code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Path Generated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collision: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Check collision point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Given 3 steps around the collision point, push the vehicle away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  <a:blipFill>
                <a:blip r:embed="rId2"/>
                <a:stretch>
                  <a:fillRect l="-8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113E8-25E6-4928-8C4B-CB31417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6" y="850137"/>
            <a:ext cx="6667500" cy="5000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606F74-35EF-4E1E-8558-77BFA79BEF80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9: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Introduction</a:t>
            </a:r>
          </a:p>
          <a:p>
            <a:pPr lvl="1"/>
            <a:r>
              <a:rPr lang="en-US" sz="2800" dirty="0"/>
              <a:t>Technical Background</a:t>
            </a:r>
          </a:p>
          <a:p>
            <a:pPr lvl="1"/>
            <a:r>
              <a:rPr lang="en-US" sz="2800" dirty="0"/>
              <a:t>Optimization Problem</a:t>
            </a:r>
          </a:p>
          <a:p>
            <a:pPr lvl="2"/>
            <a:r>
              <a:rPr lang="en-US" sz="2800" dirty="0"/>
              <a:t>Model &amp; Focus</a:t>
            </a:r>
          </a:p>
          <a:p>
            <a:pPr lvl="2"/>
            <a:r>
              <a:rPr lang="en-US" sz="2800" dirty="0"/>
              <a:t>Dynamics</a:t>
            </a:r>
          </a:p>
          <a:p>
            <a:pPr lvl="2"/>
            <a:r>
              <a:rPr lang="en-US" sz="2800" dirty="0"/>
              <a:t>Approach</a:t>
            </a:r>
          </a:p>
          <a:p>
            <a:pPr lvl="1"/>
            <a:r>
              <a:rPr lang="en-US" sz="2800" dirty="0"/>
              <a:t>Collision Detection &amp; Avoidance</a:t>
            </a:r>
          </a:p>
          <a:p>
            <a:pPr lvl="1"/>
            <a:r>
              <a:rPr lang="en-US" sz="2800" dirty="0"/>
              <a:t>Results</a:t>
            </a:r>
          </a:p>
          <a:p>
            <a:pPr lvl="1"/>
            <a:r>
              <a:rPr lang="en-US" sz="28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</a:t>
            </a:r>
          </a:p>
          <a:p>
            <a:pPr lvl="2"/>
            <a:r>
              <a:rPr lang="en-US" sz="2600" dirty="0"/>
              <a:t>Codes and programs are mostly simple simulation</a:t>
            </a:r>
          </a:p>
          <a:p>
            <a:pPr lvl="2"/>
            <a:r>
              <a:rPr lang="en-US" sz="2600" dirty="0"/>
              <a:t>The main body of the vehicle collides into walls and objects</a:t>
            </a:r>
          </a:p>
          <a:p>
            <a:pPr lvl="1"/>
            <a:r>
              <a:rPr lang="en-US" sz="2600" dirty="0"/>
              <a:t>Parallel parking is not an optimal problem</a:t>
            </a:r>
          </a:p>
          <a:p>
            <a:pPr lvl="2"/>
            <a:r>
              <a:rPr lang="en-US" sz="2600" dirty="0"/>
              <a:t>Limited involvement in optimizing cost</a:t>
            </a:r>
          </a:p>
          <a:p>
            <a:pPr lvl="2"/>
            <a:r>
              <a:rPr lang="en-US" sz="2600" dirty="0"/>
              <a:t>More involvement in trajectory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Slot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2994" r="-3288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next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Input: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velocity of the vehicle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steering angle of the vehicle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1&lt;10,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−0.8&lt;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2&lt;0.8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768</Words>
  <Application>Microsoft Office PowerPoint</Application>
  <PresentationFormat>寬螢幕</PresentationFormat>
  <Paragraphs>123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Honglu He</cp:lastModifiedBy>
  <cp:revision>45</cp:revision>
  <dcterms:created xsi:type="dcterms:W3CDTF">2020-04-21T22:24:18Z</dcterms:created>
  <dcterms:modified xsi:type="dcterms:W3CDTF">2020-04-23T01:21:22Z</dcterms:modified>
</cp:coreProperties>
</file>