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54F03-6D1A-57DB-EBDC-6C5C752D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A1551-BE07-0B55-E508-E3333D976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E633AD-A26E-7666-EF66-02EF8325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1E01EA-72AC-E3F4-9B22-4CE4CE05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A453D-75A5-902B-D1A9-DA9F8B36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7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88AB5-7A0E-1855-AB0E-34556FF2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0C648F-D709-5C59-6129-F564282C9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A23E2-50EE-EB87-1B9E-36A58C90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A1ABB-D200-B485-F6BC-C87D3780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C748B-BB5E-BE82-F3E2-91B6244F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4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708BB6-B89A-D152-1DF9-EF29E464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74B2AF-7DE5-E959-49F6-C0D04FEF7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DB538-16CF-681E-3674-7414AD41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261FBE-02F3-758F-EDED-D9449DA2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E6A97-E48B-A325-FB49-8DEBBD18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0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AC67F-CF0A-0C34-6CEC-F99BF79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ECD45-9908-619F-2A77-3142DFA2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D3F63-E9B0-DBDC-35D5-1547D789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713556-3C96-7772-895A-EC25D7EE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2BAC1F-FEA9-A5DB-0320-C1880565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3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BBECF-AEB9-EB75-3594-99CAAF7E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120496-3B6C-8F67-3E30-BBC37E73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7E367-13FA-5C26-B234-B99872CB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BB55D3-A21F-CE8C-D033-CA5078B7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725D8F-317D-B7AF-A200-BE6B1666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773D5-89CC-BD0E-CB19-27A0CAF9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519695-FB96-2780-7530-2B6E311EA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F57C9C-7A60-0D9C-9217-C38A1EB8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B08669-BFB7-EAFA-D873-FB204FD6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A98BED-E2BF-BB29-4C15-97969DED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81D45-AE81-6E12-6722-7DF1374E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6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10FEA-662A-BADE-E445-30123FA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8855DF-D3CE-4B49-7FC7-EC60235C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35EE3B-1504-D411-0347-B6D5CE79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6544CD-9F8C-E473-087B-6199881FE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B266EF-0EBF-1442-3581-62DAD5A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F35B9C-CEEF-6AF3-FC47-DFF32F57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7EBC55-60A4-3928-E545-0DA903B1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10F75D-3F36-61D6-6847-27BFEFDA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8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EC6A3-9443-2D13-CC30-DF912314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61CE6-7CC6-C89A-DAE6-427EDFEF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1C4245-980E-9A08-D793-E89E924B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E2A3BF-E76B-F483-1B27-A181746C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3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52AEC1-E603-D071-ED26-79D4B59E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3C2026-9EEF-BB0A-FB95-6DE97F7A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D68169-3051-015F-8C25-3B882A5F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9595D-22BE-8E9E-E20C-626AE8A2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B5659-DF56-883A-BEE7-C038CE85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73EDB4-AB5B-8660-5193-B81047EF6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3ECB91-DA9C-8100-D3AF-6264AF27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20ADB-8C97-3E12-0C30-10CDA338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7D1F73-EBEA-2348-C3B9-35DA9F8B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B2BB2-9B5F-6B60-1BDF-C1AAC17C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EDA3AB-701E-BCCF-6E50-BFF257D09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A2EACC-39A2-0DC2-1DBB-68C0B62A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0E50D7-3CB0-EA27-02A8-94E3BFC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7C95B5-E277-4C8E-F81A-69307FD9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3A600E-F493-4E83-F5CD-50F841FE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9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1D3018-EA5C-071E-96A7-3154C5B0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41568F-4F42-194C-A78D-ECFE1CEF6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70FAD1-6B19-986E-69FD-F1393722F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743C-68F9-4C80-A5B9-2C2299097569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DD843A-12A7-AEE1-8CEF-DB3199F49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72002-9F5C-7D5B-7E4C-D3DC946D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DBA3-719D-41D2-8B15-FB609D254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ademy.pega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pega.com/certific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pega.com/profi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cademy.pega.com/verify-certificati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E9B18-412C-BE28-90B4-C7C8C9809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PCSA </a:t>
            </a:r>
            <a:r>
              <a:rPr lang="ja-JP" altLang="en-US" dirty="0"/>
              <a:t>資格</a:t>
            </a:r>
            <a:r>
              <a:rPr lang="en-US" altLang="ja-JP" dirty="0"/>
              <a:t>Infinity23</a:t>
            </a:r>
            <a:r>
              <a:rPr lang="ja-JP" altLang="en-US" dirty="0"/>
              <a:t>への</a:t>
            </a:r>
            <a:br>
              <a:rPr lang="en-US" altLang="ja-JP" dirty="0"/>
            </a:br>
            <a:r>
              <a:rPr lang="ja-JP" altLang="en-US" dirty="0"/>
              <a:t>更新手順</a:t>
            </a:r>
            <a:endParaRPr lang="zh-CN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1E6FEC-21C1-13BA-65D2-E395FED94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4907756"/>
            <a:ext cx="9144000" cy="1655762"/>
          </a:xfrm>
        </p:spPr>
        <p:txBody>
          <a:bodyPr/>
          <a:lstStyle/>
          <a:p>
            <a:r>
              <a:rPr lang="en-US" altLang="ja-JP" dirty="0"/>
              <a:t>SI</a:t>
            </a:r>
            <a:r>
              <a:rPr lang="ja-JP" altLang="en-US" dirty="0"/>
              <a:t>サービス部　</a:t>
            </a:r>
            <a:r>
              <a:rPr lang="zh-CN" altLang="en-US" dirty="0"/>
              <a:t>何鴻曦</a:t>
            </a:r>
          </a:p>
        </p:txBody>
      </p:sp>
    </p:spTree>
    <p:extLst>
      <p:ext uri="{BB962C8B-B14F-4D97-AF65-F5344CB8AC3E}">
        <p14:creationId xmlns:p14="http://schemas.microsoft.com/office/powerpoint/2010/main" val="105944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字幕 2">
            <a:extLst>
              <a:ext uri="{FF2B5EF4-FFF2-40B4-BE49-F238E27FC236}">
                <a16:creationId xmlns:a16="http://schemas.microsoft.com/office/drawing/2014/main" id="{0E37FCD5-71E6-B841-0A36-58931977F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8758" y="1012950"/>
            <a:ext cx="3930316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ja-JP" sz="4000" dirty="0">
                <a:hlinkClick r:id="rId2"/>
              </a:rPr>
              <a:t>https://academy.pega.com/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en-US" altLang="zh-CN" sz="4000" dirty="0" err="1"/>
              <a:t>pega</a:t>
            </a:r>
            <a:r>
              <a:rPr lang="ja-JP" altLang="en-US" sz="4000" dirty="0"/>
              <a:t>へログイン</a:t>
            </a:r>
            <a:endParaRPr lang="zh-CN" altLang="en-US" sz="4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3B933EA-4547-DDFE-1F7B-C7C84632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7595153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9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A673956-8070-41C0-CA6B-CDD22447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7587514" cy="4264025"/>
          </a:xfrm>
          <a:prstGeom prst="rect">
            <a:avLst/>
          </a:prstGeom>
        </p:spPr>
      </p:pic>
      <p:sp>
        <p:nvSpPr>
          <p:cNvPr id="8" name="字幕 2">
            <a:extLst>
              <a:ext uri="{FF2B5EF4-FFF2-40B4-BE49-F238E27FC236}">
                <a16:creationId xmlns:a16="http://schemas.microsoft.com/office/drawing/2014/main" id="{0AA30E77-00BF-8A17-7DD2-51CC3369A9F2}"/>
              </a:ext>
            </a:extLst>
          </p:cNvPr>
          <p:cNvSpPr txBox="1">
            <a:spLocks/>
          </p:cNvSpPr>
          <p:nvPr/>
        </p:nvSpPr>
        <p:spPr>
          <a:xfrm>
            <a:off x="7908758" y="1012950"/>
            <a:ext cx="3930316" cy="37996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hlinkClick r:id="rId3"/>
              </a:rPr>
              <a:t>https://academy.pega.com/certifications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資格認証画面へアクセス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下へスクロール</a:t>
            </a:r>
            <a:endParaRPr lang="en-US" altLang="zh-CN" sz="3600" dirty="0"/>
          </a:p>
          <a:p>
            <a:pPr marL="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606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793B06-7473-C46F-199B-7291EB72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75"/>
            <a:ext cx="12252960" cy="68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C65FF9-3B13-6546-1F3D-FBA5160C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28CFD-4C4A-32FD-8547-06FC9C52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5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AC4DE30-A55B-8076-0D90-C2C055B9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6466" cy="5951621"/>
          </a:xfrm>
          <a:prstGeom prst="rect">
            <a:avLst/>
          </a:prstGeom>
        </p:spPr>
      </p:pic>
      <p:sp>
        <p:nvSpPr>
          <p:cNvPr id="4" name="字幕 2">
            <a:extLst>
              <a:ext uri="{FF2B5EF4-FFF2-40B4-BE49-F238E27FC236}">
                <a16:creationId xmlns:a16="http://schemas.microsoft.com/office/drawing/2014/main" id="{A7AA5166-74DD-95A9-862D-2C1EA378C377}"/>
              </a:ext>
            </a:extLst>
          </p:cNvPr>
          <p:cNvSpPr txBox="1">
            <a:spLocks/>
          </p:cNvSpPr>
          <p:nvPr/>
        </p:nvSpPr>
        <p:spPr>
          <a:xfrm>
            <a:off x="7908758" y="1012950"/>
            <a:ext cx="3930316" cy="213665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000" dirty="0">
                <a:hlinkClick r:id="rId3"/>
              </a:rPr>
              <a:t>https://accounts.pega.com/profile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en-US" altLang="ja-JP" sz="4000" dirty="0"/>
              <a:t>My</a:t>
            </a:r>
            <a:r>
              <a:rPr lang="ja-JP" altLang="en-US" sz="4000" dirty="0"/>
              <a:t> </a:t>
            </a:r>
            <a:r>
              <a:rPr lang="en-US" altLang="ja-JP" sz="4000" dirty="0"/>
              <a:t>Profile </a:t>
            </a:r>
            <a:r>
              <a:rPr lang="ja-JP" altLang="en-US" sz="4000" dirty="0"/>
              <a:t>へアクセスする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2125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EF2E0C-5EA9-A585-A069-06EBA2C8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1D23C8B1-3B70-4B65-578A-B2782F7AC40D}"/>
              </a:ext>
            </a:extLst>
          </p:cNvPr>
          <p:cNvSpPr txBox="1">
            <a:spLocks/>
          </p:cNvSpPr>
          <p:nvPr/>
        </p:nvSpPr>
        <p:spPr>
          <a:xfrm>
            <a:off x="8332964" y="970835"/>
            <a:ext cx="3930316" cy="213665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000" dirty="0">
                <a:hlinkClick r:id="rId2"/>
              </a:rPr>
              <a:t>https://academy.pega.com/verify-certification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ja-JP" altLang="en-US" sz="4000" dirty="0"/>
              <a:t>資格を検証する画面へアクセスして、メールアドレスや名前などで検索することができる。</a:t>
            </a:r>
            <a:endParaRPr lang="zh-CN" altLang="en-US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0B1D008-525F-3669-FFCC-C0D93540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8595360" cy="40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90</Words>
  <Application>Microsoft Office PowerPoint</Application>
  <PresentationFormat>ワイド画面</PresentationFormat>
  <Paragraphs>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テーマ</vt:lpstr>
      <vt:lpstr>PCSA 資格Infinity23への 更新手順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Hongxi He</dc:creator>
  <cp:lastModifiedBy>chuan.ri@sapex.co.jp</cp:lastModifiedBy>
  <cp:revision>3</cp:revision>
  <dcterms:created xsi:type="dcterms:W3CDTF">2024-09-25T05:43:57Z</dcterms:created>
  <dcterms:modified xsi:type="dcterms:W3CDTF">2024-10-08T06:24:29Z</dcterms:modified>
</cp:coreProperties>
</file>