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36" autoAdjust="0"/>
  </p:normalViewPr>
  <p:slideViewPr>
    <p:cSldViewPr>
      <p:cViewPr varScale="1">
        <p:scale>
          <a:sx n="91" d="100"/>
          <a:sy n="91" d="100"/>
        </p:scale>
        <p:origin x="-20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F42CE-663C-4361-972E-B1794CA1A778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43A57-CEEC-4588-AABF-EE836D86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43A57-CEEC-4588-AABF-EE836D86C7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2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have some</a:t>
            </a:r>
            <a:r>
              <a:rPr lang="en-US" altLang="zh-CN" baseline="0" dirty="0" smtClean="0"/>
              <a:t> doubt about </a:t>
            </a:r>
            <a:r>
              <a:rPr lang="en-US" altLang="zh-CN" dirty="0" smtClean="0"/>
              <a:t>the</a:t>
            </a:r>
            <a:r>
              <a:rPr lang="en-US" altLang="zh-CN" baseline="0" dirty="0" smtClean="0"/>
              <a:t> part in red; it seems that </a:t>
            </a:r>
            <a:r>
              <a:rPr lang="en-US" altLang="zh-CN" baseline="0" dirty="0" err="1" smtClean="0"/>
              <a:t>freq</a:t>
            </a:r>
            <a:r>
              <a:rPr lang="en-US" altLang="zh-CN" baseline="0" dirty="0" smtClean="0"/>
              <a:t>(xi)</a:t>
            </a:r>
            <a:r>
              <a:rPr lang="en-US" altLang="zh-CN" baseline="0" dirty="0" err="1" smtClean="0"/>
              <a:t>freq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yj</a:t>
            </a:r>
            <a:r>
              <a:rPr lang="en-US" altLang="zh-CN" baseline="0" dirty="0" smtClean="0"/>
              <a:t>) does not means p(xi, </a:t>
            </a:r>
            <a:r>
              <a:rPr lang="en-US" altLang="zh-CN" baseline="0" dirty="0" err="1" smtClean="0"/>
              <a:t>yj</a:t>
            </a:r>
            <a:r>
              <a:rPr lang="en-US" altLang="zh-CN" baseline="0" dirty="0" smtClean="0"/>
              <a:t>), for that xi and </a:t>
            </a:r>
            <a:r>
              <a:rPr lang="en-US" altLang="zh-CN" baseline="0" dirty="0" err="1" smtClean="0"/>
              <a:t>yj</a:t>
            </a:r>
            <a:r>
              <a:rPr lang="en-US" altLang="zh-CN" baseline="0" dirty="0" smtClean="0"/>
              <a:t> are somehow dependent.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43A57-CEEC-4588-AABF-EE836D86C7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1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Topics:</a:t>
            </a:r>
          </a:p>
          <a:p>
            <a:r>
              <a:rPr lang="pl-PL" altLang="zh-CN" dirty="0" smtClean="0"/>
              <a:t>16u 73u 87u 8u 9d 155d 75d 88u 38u 176u 4d 15u 79d 82d 129u 95u 108u 43d 32u 149d 37d 164d 163u 102d 12u</a:t>
            </a:r>
          </a:p>
          <a:p>
            <a:r>
              <a:rPr lang="pl-PL" altLang="zh-CN" dirty="0" smtClean="0"/>
              <a:t>102d 176d 103d 143u 145d 107d 177u 172u 114d 180u 137u 106u 73u 33u 169u 150d 155d 9d 134d 11d 16u 8u 96u 170u 141d</a:t>
            </a:r>
          </a:p>
          <a:p>
            <a:r>
              <a:rPr lang="pl-PL" altLang="zh-CN" dirty="0" smtClean="0"/>
              <a:t>138d 115d 114d 106u 108u 117u 4d 8u 101d 9d 74u 107d 116u 155d 12u 16u 87u 113u</a:t>
            </a:r>
            <a:r>
              <a:rPr lang="en-US" altLang="zh-CN" dirty="0" smtClean="0"/>
              <a:t> </a:t>
            </a:r>
            <a:r>
              <a:rPr lang="pl-PL" altLang="zh-CN" dirty="0" smtClean="0"/>
              <a:t>82d 103d 100d 110u 130u 148d 54d</a:t>
            </a:r>
          </a:p>
          <a:p>
            <a:r>
              <a:rPr lang="pl-PL" altLang="zh-CN" dirty="0" smtClean="0"/>
              <a:t>135d 58d 124u 136u 88d 166u 113u 127u 171u 155d 87u 114u 30d 164d 151u 85d 178d</a:t>
            </a:r>
            <a:r>
              <a:rPr lang="en-US" altLang="zh-CN" dirty="0" smtClean="0"/>
              <a:t> </a:t>
            </a:r>
            <a:r>
              <a:rPr lang="pl-PL" altLang="zh-CN" dirty="0" smtClean="0"/>
              <a:t>45d 8u 138u 134u 64u 130d 33u 4d</a:t>
            </a:r>
          </a:p>
          <a:p>
            <a:r>
              <a:rPr lang="pl-PL" altLang="zh-CN" dirty="0" smtClean="0"/>
              <a:t>12u 15u 95u 16u 114u 4d 17d 33u 19u 36u 122d 79d 87u 74d 68u 73u 5d 9d 100d 124u 131d 164d 30d 11u 144u</a:t>
            </a:r>
          </a:p>
          <a:p>
            <a:r>
              <a:rPr lang="pl-PL" altLang="zh-CN" dirty="0" smtClean="0"/>
              <a:t>73u 16u 54d 61u 12u 155d 8u 52u 115d 9d 74u 102d 59u 87u 37d 67u 38u 18u 176u 162d 110u 4d 142u 103d 95u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43A57-CEEC-4588-AABF-EE836D86C7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7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43A57-CEEC-4588-AABF-EE836D86C7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4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0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4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0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7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3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5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1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B095E-1402-49BF-B081-7D76D59218B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1EE4-5E96-47B3-A993-4C073730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7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Matrix Factorization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Zhu </a:t>
            </a:r>
            <a:r>
              <a:rPr lang="en-US" altLang="zh-CN" dirty="0" err="1" smtClean="0"/>
              <a:t>Tianhua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9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2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Relativity between observation X and Y is attributed to that between their generative topic W and Z. (W and Z belongs to different sets of topics)</a:t>
            </a:r>
          </a:p>
          <a:p>
            <a:r>
              <a:rPr lang="en-US" altLang="zh-CN" dirty="0" smtClean="0"/>
              <a:t>The generation processes are independent.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38912" y="2204864"/>
            <a:ext cx="3674345" cy="3435538"/>
            <a:chOff x="2051720" y="1772816"/>
            <a:chExt cx="4482985" cy="4191622"/>
          </a:xfrm>
        </p:grpSpPr>
        <p:sp>
          <p:nvSpPr>
            <p:cNvPr id="4" name="椭圆 3"/>
            <p:cNvSpPr/>
            <p:nvPr/>
          </p:nvSpPr>
          <p:spPr>
            <a:xfrm>
              <a:off x="2051720" y="1772816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ysClr val="windowText" lastClr="000000"/>
                  </a:solidFill>
                </a:rPr>
                <a:t>W</a:t>
              </a:r>
              <a:endParaRPr lang="zh-CN" altLang="en-US" sz="4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04048" y="1772816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ysClr val="windowText" lastClr="000000"/>
                  </a:solidFill>
                </a:rPr>
                <a:t>Z</a:t>
              </a:r>
              <a:endParaRPr lang="zh-CN" altLang="en-US" sz="4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022537" y="443711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ysClr val="windowText" lastClr="000000"/>
                  </a:solidFill>
                </a:rPr>
                <a:t>Y</a:t>
              </a:r>
              <a:endParaRPr lang="zh-CN" altLang="en-US" sz="4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051720" y="4452270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ysClr val="windowText" lastClr="000000"/>
                  </a:solidFill>
                </a:rPr>
                <a:t>X</a:t>
              </a:r>
              <a:endParaRPr lang="zh-CN" altLang="en-US" sz="4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接箭头连接符 8"/>
            <p:cNvCxnSpPr>
              <a:endCxn id="6" idx="0"/>
            </p:cNvCxnSpPr>
            <p:nvPr/>
          </p:nvCxnSpPr>
          <p:spPr>
            <a:xfrm>
              <a:off x="5760131" y="3284984"/>
              <a:ext cx="0" cy="11521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768384" y="3284984"/>
              <a:ext cx="0" cy="11521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6"/>
              <a:endCxn id="5" idx="2"/>
            </p:cNvCxnSpPr>
            <p:nvPr/>
          </p:nvCxnSpPr>
          <p:spPr>
            <a:xfrm>
              <a:off x="3563888" y="2528900"/>
              <a:ext cx="14401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9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Factorization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 = expectation of XY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, </a:t>
            </a:r>
            <a:r>
              <a:rPr lang="en-US" altLang="zh-CN" dirty="0" smtClean="0"/>
              <a:t>where </a:t>
            </a:r>
            <a:r>
              <a:rPr lang="en-US" altLang="zh-CN" dirty="0" smtClean="0"/>
              <a:t>X and Y are all vectors meaning ‘word frequency’.</a:t>
            </a:r>
          </a:p>
          <a:p>
            <a:r>
              <a:rPr lang="en-US" altLang="zh-CN" dirty="0" smtClean="0"/>
              <a:t>We have:</a:t>
            </a:r>
          </a:p>
          <a:p>
            <a:pPr lvl="1"/>
            <a:r>
              <a:rPr lang="en-US" altLang="zh-CN" dirty="0" smtClean="0"/>
              <a:t>P(</a:t>
            </a:r>
            <a:r>
              <a:rPr lang="en-US" altLang="zh-CN" dirty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err="1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 = \sum{w, z} P(x</a:t>
            </a:r>
            <a:r>
              <a:rPr lang="en-US" altLang="zh-CN" baseline="-25000" dirty="0" smtClean="0"/>
              <a:t>i </a:t>
            </a:r>
            <a:r>
              <a:rPr lang="en-US" altLang="zh-CN" dirty="0" smtClean="0"/>
              <a:t>| w)P(w, z)P(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| z)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E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</a:rPr>
              <a:t>freq</a:t>
            </a:r>
            <a:r>
              <a:rPr lang="en-US" altLang="zh-CN" dirty="0" smtClean="0">
                <a:solidFill>
                  <a:srgbClr val="FF0000"/>
                </a:solidFill>
              </a:rPr>
              <a:t>(x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err="1" smtClean="0">
                <a:solidFill>
                  <a:srgbClr val="FF0000"/>
                </a:solidFill>
              </a:rPr>
              <a:t>freq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y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dirty="0" smtClean="0">
                <a:solidFill>
                  <a:srgbClr val="FF0000"/>
                </a:solidFill>
              </a:rPr>
              <a:t>), is the ground truth value of observed frequency of the co-occurrence (x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y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altLang="zh-CN" dirty="0" smtClean="0"/>
              <a:t>Denote matrix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iw</a:t>
            </a:r>
            <a:r>
              <a:rPr lang="en-US" altLang="zh-CN" dirty="0" smtClean="0"/>
              <a:t> = P(x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| w),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jz</a:t>
            </a:r>
            <a:r>
              <a:rPr lang="en-US" altLang="zh-CN" dirty="0" smtClean="0"/>
              <a:t> = P(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| z)</a:t>
            </a:r>
          </a:p>
          <a:p>
            <a:r>
              <a:rPr lang="en-US" altLang="zh-CN" dirty="0" smtClean="0"/>
              <a:t>Find out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wz</a:t>
            </a:r>
            <a:r>
              <a:rPr lang="en-US" altLang="zh-CN" dirty="0" smtClean="0"/>
              <a:t> = P(w, z) such that E = PAQ</a:t>
            </a:r>
            <a:r>
              <a:rPr lang="en-US" altLang="zh-CN" baseline="30000" dirty="0" smtClean="0"/>
              <a:t>T</a:t>
            </a:r>
          </a:p>
          <a:p>
            <a:r>
              <a:rPr lang="en-US" altLang="zh-CN" dirty="0" smtClean="0"/>
              <a:t>Obviously, \sum{w, z}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wz</a:t>
            </a:r>
            <a:r>
              <a:rPr lang="en-US" altLang="zh-CN" dirty="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0194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Combining LDA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reason that the generative processes from W to X and Z to Y are independent, we may utilize LDA to get P and Q.</a:t>
            </a:r>
          </a:p>
          <a:p>
            <a:r>
              <a:rPr lang="en-US" altLang="zh-CN" dirty="0" smtClean="0"/>
              <a:t>However, in current experiment results, A = </a:t>
            </a:r>
            <a:r>
              <a:rPr lang="en-US" altLang="zh-CN" dirty="0" err="1" smtClean="0"/>
              <a:t>pinv</a:t>
            </a:r>
            <a:r>
              <a:rPr lang="en-US" altLang="zh-CN" dirty="0" smtClean="0"/>
              <a:t>(Q’)*E*</a:t>
            </a:r>
            <a:r>
              <a:rPr lang="en-US" altLang="zh-CN" dirty="0" err="1" smtClean="0"/>
              <a:t>pinv</a:t>
            </a:r>
            <a:r>
              <a:rPr lang="en-US" altLang="zh-CN" dirty="0" smtClean="0"/>
              <a:t>(P) does not hold the constraint (the summation is something near 1; </a:t>
            </a:r>
            <a:r>
              <a:rPr lang="en-US" altLang="zh-CN" dirty="0" smtClean="0"/>
              <a:t>maybe </a:t>
            </a:r>
            <a:r>
              <a:rPr lang="en-US" altLang="zh-CN" dirty="0" smtClean="0"/>
              <a:t>it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caused by machine </a:t>
            </a:r>
            <a:r>
              <a:rPr lang="en-US" altLang="zh-CN" dirty="0" smtClean="0"/>
              <a:t>epsilon?).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95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new samples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Assume that we have a pair of new samples X and Y, observed from one same stock.</a:t>
            </a:r>
          </a:p>
          <a:p>
            <a:r>
              <a:rPr lang="en-US" altLang="zh-CN" dirty="0" smtClean="0"/>
              <a:t>By using LDA results, we may predict W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 P(X belongs to topic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 and 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= P(Y from topic </a:t>
            </a:r>
            <a:r>
              <a:rPr lang="en-US" altLang="zh-CN" dirty="0" err="1" smtClean="0"/>
              <a:t>z</a:t>
            </a:r>
            <a:r>
              <a:rPr lang="en-US" altLang="zh-CN" baseline="-25000" dirty="0" err="1"/>
              <a:t>j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Thus, P(X, Y,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 = W</a:t>
            </a:r>
            <a:r>
              <a:rPr lang="en-US" altLang="zh-CN" baseline="-25000" dirty="0" smtClean="0"/>
              <a:t>i 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 . </a:t>
            </a:r>
          </a:p>
          <a:p>
            <a:r>
              <a:rPr lang="en-US" altLang="zh-CN" dirty="0" smtClean="0"/>
              <a:t>[w, z] = </a:t>
            </a:r>
            <a:r>
              <a:rPr lang="en-US" altLang="zh-CN" dirty="0" err="1" smtClean="0"/>
              <a:t>argmax</a:t>
            </a:r>
            <a:r>
              <a:rPr lang="en-US" altLang="zh-CN" dirty="0" smtClean="0"/>
              <a:t>_{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j} W</a:t>
            </a:r>
            <a:r>
              <a:rPr lang="en-US" altLang="zh-CN" baseline="-25000" dirty="0" smtClean="0"/>
              <a:t>i 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 .</a:t>
            </a:r>
          </a:p>
          <a:p>
            <a:r>
              <a:rPr lang="en-US" altLang="zh-CN" dirty="0" smtClean="0"/>
              <a:t>We may thus assign (X, Y) to class (w, z).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2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489</Words>
  <Application>Microsoft Office PowerPoint</Application>
  <PresentationFormat>全屏显示(4:3)</PresentationFormat>
  <Paragraphs>38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Matrix Factorization</vt:lpstr>
      <vt:lpstr>Model</vt:lpstr>
      <vt:lpstr>Matrix Factorization</vt:lpstr>
      <vt:lpstr>Combining LDA Results</vt:lpstr>
      <vt:lpstr>For new 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ZTH</dc:creator>
  <cp:lastModifiedBy>ZZZ</cp:lastModifiedBy>
  <cp:revision>22</cp:revision>
  <dcterms:created xsi:type="dcterms:W3CDTF">2012-07-12T01:43:20Z</dcterms:created>
  <dcterms:modified xsi:type="dcterms:W3CDTF">2012-08-21T04:39:43Z</dcterms:modified>
</cp:coreProperties>
</file>