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1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3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320D-7B6D-47F9-8D5E-F04AD6B260A2}" type="datetimeFigureOut">
              <a:rPr lang="zh-CN" altLang="en-US" smtClean="0"/>
              <a:t>2012/9/6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2D-8A04-4FD9-BD26-1565947C3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Infinite GD Mixture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From “Online Learning of a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Process Mixture of Generalized </a:t>
            </a:r>
            <a:r>
              <a:rPr lang="en-US" altLang="zh-CN" dirty="0" err="1" smtClean="0"/>
              <a:t>Dirichlet</a:t>
            </a:r>
            <a:r>
              <a:rPr lang="en-US" altLang="zh-CN" dirty="0" smtClean="0"/>
              <a:t> (GD) Distributions for Simultaneous Clustering and Localized Feature Selection”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8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Prior distribution for </a:t>
            </a:r>
            <a:r>
              <a:rPr lang="en-US" altLang="zh-CN" smtClean="0"/>
              <a:t>\alpha: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258414" cy="16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paper: towards an online face recognition system.</a:t>
            </a:r>
          </a:p>
          <a:p>
            <a:r>
              <a:rPr lang="en-US" altLang="zh-CN" dirty="0" smtClean="0"/>
              <a:t>Focuses on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8192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Finite GD Mixture with Localized Feature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D-dimensional random vector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 drawn from a finite mixture of GD distributions with M components: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05007"/>
            <a:ext cx="8391656" cy="101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24554"/>
            <a:ext cx="73497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9" y="4689140"/>
            <a:ext cx="786773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596394"/>
            <a:ext cx="7858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3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Finite GD Mixture with Localized Feature Selection (cont’d.)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i.e., dependently-featured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 is now transformed to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whose features are independent.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" y="1650920"/>
            <a:ext cx="890966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0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Finite GD Mixture with Localized Feature Selection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Delopy</a:t>
            </a:r>
            <a:r>
              <a:rPr lang="en-US" altLang="zh-CN" dirty="0"/>
              <a:t> </a:t>
            </a:r>
            <a:r>
              <a:rPr lang="en-US" altLang="zh-CN" dirty="0" smtClean="0"/>
              <a:t>a localized feature selection scheme.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8258683" cy="5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96952"/>
            <a:ext cx="9270962" cy="8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2" y="3995370"/>
            <a:ext cx="4492329" cy="3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80832"/>
            <a:ext cx="3730303" cy="120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550832"/>
            <a:ext cx="8690731" cy="28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2" y="5838041"/>
            <a:ext cx="1156509" cy="39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2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Infinite GD Mixture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 smtClean="0"/>
              <a:t>Dirichlet</a:t>
            </a:r>
            <a:r>
              <a:rPr lang="en-US" altLang="zh-CN" b="1" dirty="0" smtClean="0"/>
              <a:t> Process</a:t>
            </a:r>
            <a:r>
              <a:rPr lang="en-US" altLang="zh-CN" dirty="0" smtClean="0"/>
              <a:t>: the case when the number of components gravitate towards +inf. 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 base distribution is continuous, so that separate draws from it always (with prob. </a:t>
            </a:r>
            <a:r>
              <a:rPr lang="en-US" altLang="zh-CN" dirty="0"/>
              <a:t>o</a:t>
            </a:r>
            <a:r>
              <a:rPr lang="en-US" altLang="zh-CN" dirty="0" smtClean="0"/>
              <a:t>f 1) return distinct values, then the infinite set of probabilities corresponding to the frequency of each possible value that the output distribution can return are distributed according to a </a:t>
            </a:r>
            <a:r>
              <a:rPr lang="en-US" altLang="zh-CN" b="1" dirty="0" smtClean="0"/>
              <a:t>stick-breaking process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25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Infinite GD Mixture Models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Denote G ~ DP(\psi, H)</a:t>
            </a:r>
          </a:p>
          <a:p>
            <a:r>
              <a:rPr lang="en-US" altLang="zh-CN" dirty="0" smtClean="0"/>
              <a:t>\psi is the concentration parameter.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322609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Assuming now that we have an infinite </a:t>
            </a:r>
            <a:r>
              <a:rPr lang="en-US" altLang="zh-CN" dirty="0" smtClean="0"/>
              <a:t>number </a:t>
            </a:r>
            <a:r>
              <a:rPr lang="en-US" altLang="zh-CN" dirty="0"/>
              <a:t>of clusters and an observed data </a:t>
            </a:r>
            <a:r>
              <a:rPr lang="en-US" altLang="zh-CN" dirty="0" smtClean="0"/>
              <a:t>set</a:t>
            </a:r>
          </a:p>
          <a:p>
            <a:endParaRPr lang="en-US" altLang="zh-CN" dirty="0"/>
          </a:p>
          <a:p>
            <a:r>
              <a:rPr lang="en-US" altLang="zh-CN" dirty="0" smtClean="0"/>
              <a:t>Binary latent vector</a:t>
            </a:r>
          </a:p>
          <a:p>
            <a:r>
              <a:rPr lang="en-US" altLang="zh-CN" dirty="0" err="1" smtClean="0"/>
              <a:t>Z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= 1 if and only if X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belongs to component j</a:t>
            </a:r>
          </a:p>
          <a:p>
            <a:endParaRPr lang="en-US" altLang="zh-CN" baseline="-25000" dirty="0" smtClean="0"/>
          </a:p>
          <a:p>
            <a:endParaRPr lang="en-US" altLang="zh-CN" baseline="-25000" dirty="0"/>
          </a:p>
          <a:p>
            <a:endParaRPr lang="en-US" altLang="zh-CN" baseline="-25000" dirty="0" smtClean="0"/>
          </a:p>
          <a:p>
            <a:r>
              <a:rPr lang="en-US" altLang="zh-CN" dirty="0" smtClean="0"/>
              <a:t>-- above is the likelihood function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94613"/>
            <a:ext cx="2161856" cy="5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40" y="2652396"/>
            <a:ext cx="963771" cy="58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31" y="3319094"/>
            <a:ext cx="2470533" cy="4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" y="4221088"/>
            <a:ext cx="862637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9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 latent variables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964344" cy="4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1" y="2276872"/>
            <a:ext cx="809561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05" y="3573016"/>
            <a:ext cx="877650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9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250</Words>
  <Application>Microsoft Office PowerPoint</Application>
  <PresentationFormat>全屏显示(4:3)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Infinite GD Mixture Models</vt:lpstr>
      <vt:lpstr>Background</vt:lpstr>
      <vt:lpstr>Finite GD Mixture with Localized Feature Selection</vt:lpstr>
      <vt:lpstr>Finite GD Mixture with Localized Feature Selection (cont’d.)</vt:lpstr>
      <vt:lpstr>Finite GD Mixture with Localized Feature Selection (cont’d)</vt:lpstr>
      <vt:lpstr>Infinite GD Mixture Models</vt:lpstr>
      <vt:lpstr>Infinite GD Mixture Models (cont’d)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GD Mixture Models</dc:title>
  <dc:creator>ZTH</dc:creator>
  <cp:lastModifiedBy>ZTH</cp:lastModifiedBy>
  <cp:revision>20</cp:revision>
  <dcterms:created xsi:type="dcterms:W3CDTF">2012-09-06T01:00:29Z</dcterms:created>
  <dcterms:modified xsi:type="dcterms:W3CDTF">2012-09-06T01:29:01Z</dcterms:modified>
</cp:coreProperties>
</file>