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3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2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8013-F077-46D3-A2F4-BD49102E6A58}" type="datetimeFigureOut">
              <a:rPr lang="zh-CN" altLang="en-US" smtClean="0"/>
              <a:t>2012/10/16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0619-EC3E-4814-8DBB-A1C6DC74C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Evaluation on Stock Clustering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2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for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naïve way, but muddy.</a:t>
            </a:r>
          </a:p>
          <a:p>
            <a:r>
              <a:rPr lang="en-US" altLang="zh-CN" dirty="0" smtClean="0"/>
              <a:t>Cluster on data from a range of previous days, and observe their frequency in going up and down in the same direction.</a:t>
            </a:r>
          </a:p>
          <a:p>
            <a:r>
              <a:rPr lang="en-US" altLang="zh-CN" dirty="0" smtClean="0"/>
              <a:t>Let e = max(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(up), 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(down)).</a:t>
            </a:r>
          </a:p>
          <a:p>
            <a:r>
              <a:rPr lang="en-US" altLang="zh-CN" dirty="0" smtClean="0"/>
              <a:t>E.g., for a cluster with 3 stocks A, B, and C, price of A went up and both B and C went down in subsequent day, the evaluation score is 66%.</a:t>
            </a:r>
          </a:p>
        </p:txBody>
      </p:sp>
    </p:spTree>
    <p:extLst>
      <p:ext uri="{BB962C8B-B14F-4D97-AF65-F5344CB8AC3E}">
        <p14:creationId xmlns:p14="http://schemas.microsoft.com/office/powerpoint/2010/main" val="93892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by RRI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we invest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5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Evaluation on Stock Clustering</vt:lpstr>
      <vt:lpstr>Evaluation for Prediction</vt:lpstr>
      <vt:lpstr>Evaluation by RRI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on Stock Clustering</dc:title>
  <dc:creator>ZTH</dc:creator>
  <cp:lastModifiedBy>ZTH</cp:lastModifiedBy>
  <cp:revision>2</cp:revision>
  <dcterms:created xsi:type="dcterms:W3CDTF">2012-10-16T02:57:50Z</dcterms:created>
  <dcterms:modified xsi:type="dcterms:W3CDTF">2012-10-16T03:15:41Z</dcterms:modified>
</cp:coreProperties>
</file>