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7"/>
  </p:notesMasterIdLst>
  <p:sldIdLst>
    <p:sldId id="256" r:id="rId2"/>
    <p:sldId id="279" r:id="rId3"/>
    <p:sldId id="273" r:id="rId4"/>
    <p:sldId id="270" r:id="rId5"/>
    <p:sldId id="27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6" userDrawn="1">
          <p15:clr>
            <a:srgbClr val="A4A3A4"/>
          </p15:clr>
        </p15:guide>
        <p15:guide id="1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2848" autoAdjust="0"/>
  </p:normalViewPr>
  <p:slideViewPr>
    <p:cSldViewPr snapToObjects="1">
      <p:cViewPr>
        <p:scale>
          <a:sx n="100" d="100"/>
          <a:sy n="100" d="100"/>
        </p:scale>
        <p:origin x="-282" y="-96"/>
      </p:cViewPr>
      <p:guideLst>
        <p:guide orient="horz" pos="215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8198-3977-4BB3-8C0B-A7FF7127335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06F74-F070-4423-9EDC-CD8C5F5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1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EA5C-7C71-4A1D-B071-B414D8688B65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2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628800"/>
            <a:ext cx="5832648" cy="1095369"/>
          </a:xfrm>
        </p:spPr>
        <p:txBody>
          <a:bodyPr>
            <a:noAutofit/>
          </a:bodyPr>
          <a:lstStyle/>
          <a:p>
            <a:r>
              <a:rPr lang="ko-KR" altLang="en-US" sz="5400" dirty="0" smtClean="0"/>
              <a:t>업적시스템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20072" y="2852936"/>
            <a:ext cx="3113378" cy="6480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남정웅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3505944"/>
            <a:ext cx="888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다운로드</a:t>
            </a:r>
            <a:r>
              <a:rPr lang="en-US" altLang="ko-KR" dirty="0" smtClean="0">
                <a:solidFill>
                  <a:srgbClr val="7030A0"/>
                </a:solidFill>
              </a:rPr>
              <a:t>(GitHub)</a:t>
            </a:r>
            <a:r>
              <a:rPr lang="ko-KR" altLang="en-US" dirty="0" smtClean="0">
                <a:solidFill>
                  <a:srgbClr val="7030A0"/>
                </a:solidFill>
              </a:rPr>
              <a:t>주소 </a:t>
            </a:r>
            <a:r>
              <a:rPr lang="en-US" altLang="ko-KR" dirty="0">
                <a:solidFill>
                  <a:srgbClr val="7030A0"/>
                </a:solidFill>
              </a:rPr>
              <a:t>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https://github.com/hehza90/-Unity-AchievementSystem.git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Nam\포트폴리오 스크린샷&amp;동영상\업적 시스템\업적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33320"/>
            <a:ext cx="5415344" cy="307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Nam\포트폴리오 스크린샷&amp;동영상\업적 시스템\pop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51" y="5166484"/>
            <a:ext cx="5200650" cy="129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6" name="TextBox 5"/>
          <p:cNvSpPr txBox="1"/>
          <p:nvPr/>
        </p:nvSpPr>
        <p:spPr>
          <a:xfrm>
            <a:off x="380467" y="237173"/>
            <a:ext cx="3486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개요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36651" y="4797152"/>
            <a:ext cx="318241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도중 업적 </a:t>
            </a:r>
            <a:r>
              <a:rPr lang="ko-KR" altLang="en-US" dirty="0" err="1" smtClean="0"/>
              <a:t>달성시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1081787"/>
            <a:ext cx="33641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을 직접 편집 가능한 업적 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23728" y="1952834"/>
            <a:ext cx="1224136" cy="230425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1565040" y="3104963"/>
            <a:ext cx="558688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28" y="2915611"/>
            <a:ext cx="151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/>
              <a:t>카테고리 목록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123728" y="1628800"/>
            <a:ext cx="1152128" cy="2822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flipH="1" flipV="1">
            <a:off x="1547664" y="1733934"/>
            <a:ext cx="576064" cy="3600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76" y="1574149"/>
            <a:ext cx="154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/>
              <a:t>전체 업적 점수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6875251" y="1916831"/>
            <a:ext cx="289037" cy="237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7164288" y="2780928"/>
            <a:ext cx="50405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8103" y="259626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1839" y="108178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인트로에서</a:t>
            </a:r>
            <a:r>
              <a:rPr lang="ko-KR" altLang="en-US" dirty="0" smtClean="0"/>
              <a:t> 열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4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84792" y="4295857"/>
            <a:ext cx="32403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5"/>
                </a:solidFill>
              </a:rPr>
              <a:t>AchievementManager</a:t>
            </a:r>
            <a:endParaRPr lang="en-US" altLang="ko-KR" dirty="0" smtClean="0">
              <a:solidFill>
                <a:schemeClr val="accent5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430311" y="2138260"/>
            <a:ext cx="5928" cy="421632"/>
          </a:xfrm>
          <a:prstGeom prst="straightConnector1">
            <a:avLst/>
          </a:prstGeom>
          <a:ln cmpd="sng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1433" y="2559892"/>
            <a:ext cx="212703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업적종류에 따라 다양한 자식 클래스를 만듦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2783" y="1772816"/>
            <a:ext cx="223224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Achievement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7480" y="6159173"/>
            <a:ext cx="25108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Mediator</a:t>
            </a:r>
          </a:p>
        </p:txBody>
      </p:sp>
      <p:cxnSp>
        <p:nvCxnSpPr>
          <p:cNvPr id="28" name="직선 화살표 연결선 27"/>
          <p:cNvCxnSpPr>
            <a:endCxn id="23" idx="1"/>
          </p:cNvCxnSpPr>
          <p:nvPr/>
        </p:nvCxnSpPr>
        <p:spPr>
          <a:xfrm>
            <a:off x="3210680" y="6343839"/>
            <a:ext cx="5468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404090" y="5588519"/>
            <a:ext cx="0" cy="5760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108323" y="3467821"/>
            <a:ext cx="0" cy="83600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36568" y="1275846"/>
            <a:ext cx="414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에서 업적 </a:t>
            </a:r>
            <a:r>
              <a:rPr lang="en-US" altLang="ko-KR" dirty="0" smtClean="0"/>
              <a:t>Prefab </a:t>
            </a:r>
            <a:r>
              <a:rPr lang="ko-KR" altLang="en-US" dirty="0" smtClean="0"/>
              <a:t>배치 후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요소 편집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2919" y="159358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Prefab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19514" y="2033906"/>
            <a:ext cx="4691758" cy="2498058"/>
            <a:chOff x="30163" y="1685266"/>
            <a:chExt cx="4691758" cy="2498058"/>
          </a:xfrm>
        </p:grpSpPr>
        <p:pic>
          <p:nvPicPr>
            <p:cNvPr id="5122" name="Picture 2" descr="C:\Nam\포트폴리오 스크린샷&amp;동영상\업적 시스템\업적창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64" r="823" b="29118"/>
            <a:stretch/>
          </p:blipFill>
          <p:spPr bwMode="auto">
            <a:xfrm>
              <a:off x="30163" y="1685266"/>
              <a:ext cx="4691758" cy="2498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202853" y="2348880"/>
              <a:ext cx="4032448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V="1">
            <a:off x="1448983" y="1910953"/>
            <a:ext cx="0" cy="7865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110250" y="1928350"/>
            <a:ext cx="0" cy="17052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24652" y="3021556"/>
            <a:ext cx="2231628" cy="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11272" y="240513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컴포넌트로 추가</a:t>
            </a:r>
            <a:r>
              <a:rPr lang="en-US" altLang="ko-KR" sz="1600" dirty="0" smtClean="0"/>
              <a:t>&amp;</a:t>
            </a:r>
          </a:p>
          <a:p>
            <a:r>
              <a:rPr lang="ko-KR" altLang="en-US" sz="1600" dirty="0" smtClean="0"/>
              <a:t>변수에 수치입력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514345" y="2179799"/>
            <a:ext cx="828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상속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738847" y="1371698"/>
            <a:ext cx="181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코드로 작</a:t>
            </a:r>
            <a:r>
              <a:rPr lang="ko-KR" altLang="en-US" sz="2000" dirty="0"/>
              <a:t>성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4617" y="264600"/>
            <a:ext cx="241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구조</a:t>
            </a:r>
            <a:endParaRPr lang="ko-KR" alt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2778632" y="5420509"/>
            <a:ext cx="1701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죽었을 때 </a:t>
            </a:r>
            <a:r>
              <a:rPr lang="en-US" altLang="ko-KR" sz="1400" dirty="0" smtClean="0">
                <a:solidFill>
                  <a:schemeClr val="accent5"/>
                </a:solidFill>
              </a:rPr>
              <a:t>Mediator</a:t>
            </a:r>
            <a:r>
              <a:rPr lang="ko-KR" altLang="en-US" sz="1400" dirty="0" smtClean="0"/>
              <a:t>을 통해 함수 실행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416198" y="5707290"/>
            <a:ext cx="3548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</a:rPr>
              <a:t>AchievementManager</a:t>
            </a:r>
            <a:r>
              <a:rPr lang="ko-KR" altLang="en-US" sz="1600" dirty="0" smtClean="0"/>
              <a:t>의 함수 실행</a:t>
            </a:r>
            <a:endParaRPr lang="en-US" altLang="ko-KR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075384" y="3608835"/>
            <a:ext cx="2068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지정된 업적들에게 알림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옵저버</a:t>
            </a:r>
            <a:r>
              <a:rPr lang="ko-KR" altLang="en-US" sz="1600" dirty="0" smtClean="0"/>
              <a:t> 패턴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cxnSp>
        <p:nvCxnSpPr>
          <p:cNvPr id="61" name="꺾인 연결선 60"/>
          <p:cNvCxnSpPr/>
          <p:nvPr/>
        </p:nvCxnSpPr>
        <p:spPr>
          <a:xfrm rot="10800000" flipV="1">
            <a:off x="4424653" y="3021556"/>
            <a:ext cx="1176461" cy="612068"/>
          </a:xfrm>
          <a:prstGeom prst="bentConnector3">
            <a:avLst>
              <a:gd name="adj1" fmla="val 23282"/>
            </a:avLst>
          </a:prstGeom>
          <a:ln w="3810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284792" y="4665189"/>
            <a:ext cx="360768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업적을 해금시키는 함수</a:t>
            </a:r>
            <a:endParaRPr lang="en-US" altLang="ko-KR" dirty="0" smtClean="0"/>
          </a:p>
          <a:p>
            <a:r>
              <a:rPr lang="ko-KR" altLang="en-US" dirty="0" smtClean="0"/>
              <a:t>업적 해금을 팝업 시키는 함수 등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5"/>
                </a:solidFill>
              </a:rPr>
              <a:t>Achievement</a:t>
            </a:r>
            <a:r>
              <a:rPr lang="ko-KR" altLang="en-US" dirty="0" smtClean="0"/>
              <a:t>에서 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포함</a:t>
            </a:r>
            <a:endParaRPr lang="ko-KR" altLang="en-US" dirty="0"/>
          </a:p>
        </p:txBody>
      </p:sp>
      <p:grpSp>
        <p:nvGrpSpPr>
          <p:cNvPr id="3083" name="그룹 3082"/>
          <p:cNvGrpSpPr/>
          <p:nvPr/>
        </p:nvGrpSpPr>
        <p:grpSpPr>
          <a:xfrm>
            <a:off x="90275" y="5549573"/>
            <a:ext cx="3120405" cy="978932"/>
            <a:chOff x="107504" y="5258380"/>
            <a:chExt cx="3120405" cy="978932"/>
          </a:xfrm>
        </p:grpSpPr>
        <p:sp>
          <p:nvSpPr>
            <p:cNvPr id="24" name="TextBox 23"/>
            <p:cNvSpPr txBox="1"/>
            <p:nvPr/>
          </p:nvSpPr>
          <p:spPr>
            <a:xfrm>
              <a:off x="107504" y="5258380"/>
              <a:ext cx="251080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class</a:t>
              </a:r>
              <a:r>
                <a:rPr lang="en-US" altLang="ko-KR" dirty="0" smtClean="0"/>
                <a:t> </a:t>
              </a:r>
              <a:r>
                <a:rPr lang="en-US" altLang="ko-KR" dirty="0" smtClean="0">
                  <a:solidFill>
                    <a:schemeClr val="accent5"/>
                  </a:solidFill>
                </a:rPr>
                <a:t>Enemy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9904" y="5410780"/>
              <a:ext cx="251080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class</a:t>
              </a:r>
              <a:r>
                <a:rPr lang="en-US" altLang="ko-KR" dirty="0" smtClean="0"/>
                <a:t> </a:t>
              </a:r>
              <a:r>
                <a:rPr lang="en-US" altLang="ko-KR" dirty="0" smtClean="0">
                  <a:solidFill>
                    <a:schemeClr val="accent5"/>
                  </a:solidFill>
                </a:rPr>
                <a:t>Enemy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2304" y="5563180"/>
              <a:ext cx="251080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class</a:t>
              </a:r>
              <a:r>
                <a:rPr lang="en-US" altLang="ko-KR" dirty="0" smtClean="0"/>
                <a:t> </a:t>
              </a:r>
              <a:r>
                <a:rPr lang="en-US" altLang="ko-KR" dirty="0" smtClean="0">
                  <a:solidFill>
                    <a:schemeClr val="accent5"/>
                  </a:solidFill>
                </a:rPr>
                <a:t>Enemy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4704" y="5715580"/>
              <a:ext cx="251080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class</a:t>
              </a:r>
              <a:r>
                <a:rPr lang="en-US" altLang="ko-KR" dirty="0" smtClean="0"/>
                <a:t> </a:t>
              </a:r>
              <a:r>
                <a:rPr lang="en-US" altLang="ko-KR" dirty="0" smtClean="0">
                  <a:solidFill>
                    <a:schemeClr val="accent5"/>
                  </a:solidFill>
                </a:rPr>
                <a:t>Enemy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7104" y="5867980"/>
              <a:ext cx="2510805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class</a:t>
              </a:r>
              <a:r>
                <a:rPr lang="en-US" altLang="ko-KR" dirty="0" smtClean="0"/>
                <a:t> </a:t>
              </a:r>
              <a:r>
                <a:rPr lang="en-US" altLang="ko-KR" dirty="0" smtClean="0">
                  <a:solidFill>
                    <a:schemeClr val="accent5"/>
                  </a:solidFill>
                </a:rPr>
                <a:t>Enemy</a:t>
              </a:r>
            </a:p>
          </p:txBody>
        </p:sp>
      </p:grpSp>
      <p:sp>
        <p:nvSpPr>
          <p:cNvPr id="3082" name="TextBox 3081"/>
          <p:cNvSpPr txBox="1"/>
          <p:nvPr/>
        </p:nvSpPr>
        <p:spPr>
          <a:xfrm>
            <a:off x="1876705" y="52621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지정된 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적을 처치했을 때 해금되는 업적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356" y="1265817"/>
            <a:ext cx="8912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Unity5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Nam\포트폴리오 스크린샷&amp;동영상\업적 시스템\Mediat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9" y="4564836"/>
            <a:ext cx="56673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Nam\포트폴리오 스크린샷&amp;동영상\업적 시스템\Enem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9" y="1654752"/>
            <a:ext cx="6602412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06549" y="4195676"/>
            <a:ext cx="25108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Mediator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6549" y="1285420"/>
            <a:ext cx="25108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Enemy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758877" y="2698102"/>
            <a:ext cx="4217" cy="23488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238597" y="2682337"/>
            <a:ext cx="583264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50565" y="5046917"/>
            <a:ext cx="338437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2306" y="188640"/>
            <a:ext cx="544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en-US" altLang="ko-KR" sz="2800" dirty="0" smtClean="0">
                <a:solidFill>
                  <a:schemeClr val="accent5"/>
                </a:solidFill>
              </a:rPr>
              <a:t>Enemy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>
                <a:solidFill>
                  <a:schemeClr val="accent5"/>
                </a:solidFill>
              </a:rPr>
              <a:t>Mediator</a:t>
            </a:r>
            <a:endParaRPr lang="ko-KR" altLang="en-US" sz="2800" dirty="0">
              <a:solidFill>
                <a:schemeClr val="accent5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74901" y="391715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WhenEnemtDead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굴림" charset="0"/>
                <a:ea typeface="굴림" charset="0"/>
              </a:rPr>
              <a:t>…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에서는 적이 죽었을 때 실행 되어야 할 다른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ko-KR" altLang="en-US" dirty="0" smtClean="0"/>
              <a:t>의 함수를 실행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3640236" y="6025669"/>
            <a:ext cx="2118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6549" y="9160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Enemy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 smtClean="0"/>
              <a:t>Die()</a:t>
            </a:r>
            <a:r>
              <a:rPr lang="ko-KR" altLang="en-US" dirty="0" smtClean="0"/>
              <a:t>에서</a:t>
            </a:r>
            <a:r>
              <a:rPr lang="ko-KR" altLang="en-US" dirty="0" smtClean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Mediator</a:t>
            </a:r>
            <a:r>
              <a:rPr lang="ko-KR" altLang="en-US" dirty="0"/>
              <a:t>의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1592" y="2632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※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코드는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Asset/Script/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AchievementSystem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에서 확인 가능 합니다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Nam\포트폴리오 스크린샷&amp;동영상\업적 시스템\Achievement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93626"/>
            <a:ext cx="7335838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Nam\포트폴리오 스크린샷&amp;동영상\업적 시스템\ac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" y="4408433"/>
            <a:ext cx="705961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496" y="424294"/>
            <a:ext cx="32403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5"/>
                </a:solidFill>
              </a:rPr>
              <a:t>AchievementManager</a:t>
            </a:r>
            <a:endParaRPr lang="en-US" altLang="ko-KR" dirty="0" smtClean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5328" y="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AchievementManager</a:t>
            </a:r>
            <a:r>
              <a:rPr lang="ko-KR" altLang="en-US" sz="2400" dirty="0" smtClean="0"/>
              <a:t>와</a:t>
            </a:r>
            <a:r>
              <a:rPr lang="ko-KR" altLang="en-US" sz="2400" dirty="0" smtClean="0">
                <a:solidFill>
                  <a:schemeClr val="accent5"/>
                </a:solidFill>
              </a:rPr>
              <a:t> </a:t>
            </a:r>
            <a:r>
              <a:rPr lang="en-US" altLang="ko-KR" sz="2400" dirty="0">
                <a:solidFill>
                  <a:schemeClr val="accent5"/>
                </a:solidFill>
              </a:rPr>
              <a:t>Achievement</a:t>
            </a:r>
            <a:endParaRPr lang="ko-KR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1159928" y="3720808"/>
            <a:ext cx="0" cy="323390"/>
          </a:xfrm>
          <a:prstGeom prst="straightConnector1">
            <a:avLst/>
          </a:prstGeom>
          <a:ln cmpd="sng"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25" y="4037671"/>
            <a:ext cx="305983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Ex) </a:t>
            </a:r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en-US" altLang="ko-KR" dirty="0" err="1" smtClean="0">
                <a:solidFill>
                  <a:schemeClr val="accent5"/>
                </a:solidFill>
              </a:rPr>
              <a:t>TotalKillEnemy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804" y="3351476"/>
            <a:ext cx="223224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Achievement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4092" y="375504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85014" y="321297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업적 해금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진척도 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해금됨 알림 등 모든 업적의 공통된 기능을 정의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26" idx="3"/>
          </p:cNvCxnSpPr>
          <p:nvPr/>
        </p:nvCxnSpPr>
        <p:spPr>
          <a:xfrm flipH="1">
            <a:off x="2276052" y="3536142"/>
            <a:ext cx="42374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47865" y="4048626"/>
            <a:ext cx="373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업적의 종류에 따른 </a:t>
            </a:r>
            <a:r>
              <a:rPr lang="ko-KR" altLang="en-US" dirty="0" smtClean="0"/>
              <a:t>다양한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3044053" y="4222337"/>
            <a:ext cx="37581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822164" y="1196752"/>
            <a:ext cx="1669716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183914" y="5751512"/>
            <a:ext cx="1676117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623" y="6309320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진척도 갱신 함수를 등록함으로써 데이터가 변할 때 </a:t>
            </a:r>
            <a:r>
              <a:rPr lang="en-US" altLang="ko-KR" dirty="0" smtClean="0"/>
              <a:t>Achievement</a:t>
            </a:r>
            <a:r>
              <a:rPr lang="ko-KR" altLang="en-US" dirty="0" smtClean="0"/>
              <a:t>에서 알 수 있음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157834" y="1609824"/>
            <a:ext cx="2118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188577" y="1196752"/>
            <a:ext cx="45061" cy="455476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18206" y="2780928"/>
            <a:ext cx="1838816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826060" y="1614537"/>
            <a:ext cx="799219" cy="2058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63888" y="1604517"/>
            <a:ext cx="303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Mediator</a:t>
            </a:r>
            <a:r>
              <a:rPr lang="ko-KR" altLang="en-US" dirty="0" smtClean="0">
                <a:solidFill>
                  <a:schemeClr val="bg1"/>
                </a:solidFill>
              </a:rPr>
              <a:t>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통해 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5652120" y="5753893"/>
            <a:ext cx="1224136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557432" y="5745160"/>
            <a:ext cx="0" cy="6361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67601" y="4653136"/>
            <a:ext cx="207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진척도가 목표를 넘어 섰다면 </a:t>
            </a:r>
            <a:r>
              <a:rPr lang="en-US" altLang="ko-KR" sz="1600" dirty="0"/>
              <a:t> </a:t>
            </a:r>
            <a:r>
              <a:rPr lang="en-US" altLang="ko-KR" sz="1600" dirty="0" err="1" smtClean="0">
                <a:solidFill>
                  <a:schemeClr val="accent5"/>
                </a:solidFill>
              </a:rPr>
              <a:t>AchievementManager</a:t>
            </a:r>
            <a:r>
              <a:rPr lang="ko-KR" altLang="en-US" sz="1600" dirty="0" smtClean="0"/>
              <a:t>의</a:t>
            </a:r>
            <a:r>
              <a:rPr lang="ko-KR" altLang="en-US" sz="1600" dirty="0" smtClean="0">
                <a:solidFill>
                  <a:schemeClr val="accent5"/>
                </a:solidFill>
              </a:rPr>
              <a:t> </a:t>
            </a:r>
            <a:r>
              <a:rPr lang="ko-KR" altLang="en-US" sz="1600" dirty="0" smtClean="0"/>
              <a:t>업적 해금 함수 실행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79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Pages>8</Pages>
  <Words>223</Words>
  <Characters>0</Characters>
  <Application>Microsoft Office PowerPoint</Application>
  <DocSecurity>0</DocSecurity>
  <PresentationFormat>화면 슬라이드 쇼(4:3)</PresentationFormat>
  <Lines>0</Lines>
  <Paragraphs>50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업적시스템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</dc:creator>
  <cp:lastModifiedBy>0</cp:lastModifiedBy>
  <cp:revision>347</cp:revision>
  <dcterms:modified xsi:type="dcterms:W3CDTF">2017-09-18T05:55:59Z</dcterms:modified>
</cp:coreProperties>
</file>