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>
      <p:cViewPr varScale="1">
        <p:scale>
          <a:sx n="108" d="100"/>
          <a:sy n="108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1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6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3BA-E2EA-48B9-98B4-6F8DCD460DB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764704"/>
            <a:ext cx="505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프로젝트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TDShooting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580064" y="1537628"/>
            <a:ext cx="129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남정</a:t>
            </a:r>
            <a:r>
              <a:rPr lang="ko-KR" altLang="en-US" sz="2800" dirty="0"/>
              <a:t>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7736" y="29249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게임 소개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27736" y="3448164"/>
            <a:ext cx="505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/>
              <a:t>C++</a:t>
            </a:r>
            <a:r>
              <a:rPr lang="ko-KR" altLang="en-US" sz="2800" dirty="0"/>
              <a:t>와 </a:t>
            </a:r>
            <a:r>
              <a:rPr lang="en-US" altLang="ko-KR" sz="2800" dirty="0"/>
              <a:t>Blueprint</a:t>
            </a:r>
            <a:r>
              <a:rPr lang="ko-KR" altLang="en-US" sz="2800" dirty="0"/>
              <a:t>의 사용처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7736" y="39713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제어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27736" y="4494604"/>
            <a:ext cx="31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>
                <a:solidFill>
                  <a:schemeClr val="accent5"/>
                </a:solidFill>
              </a:rPr>
              <a:t>UInterface</a:t>
            </a:r>
            <a:r>
              <a:rPr lang="ko-KR" altLang="en-US" sz="2800" dirty="0" smtClean="0"/>
              <a:t> 활용</a:t>
            </a:r>
            <a:endParaRPr lang="en-US" altLang="ko-KR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27736" y="4991941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UI</a:t>
            </a:r>
            <a:r>
              <a:rPr lang="ko-KR" altLang="en-US" sz="2800" dirty="0" smtClean="0"/>
              <a:t>와 최적화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24551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다운로드</a:t>
            </a:r>
            <a:r>
              <a:rPr lang="en-US" altLang="ko-KR" dirty="0">
                <a:solidFill>
                  <a:srgbClr val="7030A0"/>
                </a:solidFill>
              </a:rPr>
              <a:t>(GitHub)</a:t>
            </a:r>
            <a:r>
              <a:rPr lang="ko-KR" altLang="en-US" dirty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https://github.com/hehza90/-Unreal-TDShooting.git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7736" y="5515161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 </a:t>
            </a:r>
            <a:r>
              <a:rPr lang="ko-KR" altLang="en-US" sz="2800" dirty="0" err="1" smtClean="0"/>
              <a:t>프로파일링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28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7468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 </a:t>
            </a:r>
            <a:r>
              <a:rPr lang="ko-KR" altLang="en-US" sz="2800" dirty="0" err="1" smtClean="0"/>
              <a:t>프로파일링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4150819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게임스레드에서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8~9ms</a:t>
            </a:r>
            <a:r>
              <a:rPr lang="ko-KR" altLang="en-US" dirty="0" smtClean="0"/>
              <a:t>로 문제가 방생하지 않음</a:t>
            </a:r>
            <a:endParaRPr lang="ko-KR" altLang="en-US" dirty="0"/>
          </a:p>
        </p:txBody>
      </p:sp>
      <p:pic>
        <p:nvPicPr>
          <p:cNvPr id="3" name="Picture 3" descr="C:\Nam\포트폴리오 스크린샷&amp;동영상\슈팅프로파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6" y="4861153"/>
            <a:ext cx="6745288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0\Pictures\Screenshots\스크린샷(2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7313" r="9284" b="15117"/>
          <a:stretch/>
        </p:blipFill>
        <p:spPr bwMode="auto">
          <a:xfrm>
            <a:off x="143118" y="616382"/>
            <a:ext cx="5725026" cy="40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0\Pictures\Screenshots\스크린샷(2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1" t="21228" r="14787" b="66434"/>
          <a:stretch/>
        </p:blipFill>
        <p:spPr bwMode="auto">
          <a:xfrm>
            <a:off x="6372200" y="607699"/>
            <a:ext cx="2228800" cy="16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644008" y="1268760"/>
            <a:ext cx="79208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36096" y="1628800"/>
            <a:ext cx="936104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104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게임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146" y="4252479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WASD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마우스로 </a:t>
            </a:r>
            <a:r>
              <a:rPr lang="ko-KR" altLang="en-US" dirty="0" smtClean="0"/>
              <a:t>조준 및 </a:t>
            </a:r>
            <a:r>
              <a:rPr lang="ko-KR" altLang="en-US" dirty="0" smtClean="0"/>
              <a:t>발사</a:t>
            </a:r>
            <a:endParaRPr lang="en-US" altLang="ko-KR" dirty="0" smtClean="0"/>
          </a:p>
          <a:p>
            <a:r>
              <a:rPr lang="ko-KR" altLang="en-US" dirty="0" smtClean="0"/>
              <a:t>왼쪽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로 달리기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1,2</a:t>
            </a:r>
            <a:r>
              <a:rPr lang="ko-KR" altLang="en-US" dirty="0" smtClean="0"/>
              <a:t>로 무기 교체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44522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탄창을 한발이라도 소비 했을 때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키를 누르거나 탄창을 모두 소비 했을 때 자동으로 재장전을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재장전 할 때 아래에 게이지가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무기를 바꾸면 재장전은 초기화 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오버워치의</a:t>
            </a:r>
            <a:r>
              <a:rPr lang="ko-KR" altLang="en-US" dirty="0" smtClean="0"/>
              <a:t> 재장전을 생각하면 되겠습니다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 descr="C:\Nam\포트폴리오 스크린샷&amp;동영상\언리얼\방생성\다음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38" y="908720"/>
            <a:ext cx="2926569" cy="24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Nam\포트폴리오 스크린샷&amp;동영상\언리얼\방생성\재장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5"/>
          <a:stretch/>
        </p:blipFill>
        <p:spPr bwMode="auto">
          <a:xfrm>
            <a:off x="6215424" y="3782599"/>
            <a:ext cx="2395996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9086" y="5486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pic>
        <p:nvPicPr>
          <p:cNvPr id="2050" name="Picture 2" descr="C:\Users\0\Pictures\Screenshots\스크린샷(20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1276" r="5726" b="24813"/>
          <a:stretch/>
        </p:blipFill>
        <p:spPr bwMode="auto">
          <a:xfrm>
            <a:off x="251520" y="913961"/>
            <a:ext cx="5513295" cy="33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5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15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156" y="89411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Trigger(</a:t>
            </a:r>
            <a:r>
              <a:rPr lang="en-US" altLang="ko-KR" dirty="0" err="1" smtClean="0"/>
              <a:t>BoxCollision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플레이어가 다가가면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BP_TDShootingGameModeBase</a:t>
            </a:r>
            <a:r>
              <a:rPr lang="ko-KR" altLang="en-US" dirty="0" smtClean="0"/>
              <a:t>에서 다음 레벨을 시작하여 붉은 화살표가 있는 위치 중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적이 하나씩 등장합니다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현재 등장횟수는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회로 설정 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5080" y="5229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적을 처치하면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검은색 벽 중 하나가 사라지면서 다음 방으로 가는 문이 열립니다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방을 넘어 갈수록 적은 더 강해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Nam\포트폴리오 스크린샷&amp;동영상\언리얼\BP_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" y="1922497"/>
            <a:ext cx="3329153" cy="273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Nam\포트폴리오 스크린샷&amp;동영상\언리얼\방생성\방목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9" y="1922497"/>
            <a:ext cx="28098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83615" y="3789040"/>
            <a:ext cx="573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BP_TDShootingGameModeBase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여러게의</a:t>
            </a:r>
            <a:r>
              <a:rPr lang="ko-KR" altLang="en-US" dirty="0" smtClean="0"/>
              <a:t> 다른 </a:t>
            </a:r>
            <a:r>
              <a:rPr lang="en-US" altLang="ko-KR" dirty="0" err="1" smtClean="0"/>
              <a:t>BP_Room</a:t>
            </a:r>
            <a:r>
              <a:rPr lang="ko-KR" altLang="en-US" dirty="0" smtClean="0"/>
              <a:t>의 자손을 할당하여 랜덤으로 방을 생성 할 수 있습니다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코드에서</a:t>
            </a:r>
            <a:r>
              <a:rPr lang="en-US" altLang="ko-KR" dirty="0" err="1" smtClean="0">
                <a:solidFill>
                  <a:schemeClr val="accent5"/>
                </a:solidFill>
              </a:rPr>
              <a:t>Tarray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chemeClr val="accent5"/>
                </a:solidFill>
              </a:rPr>
              <a:t>TSubclassOf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chemeClr val="accent5"/>
                </a:solidFill>
              </a:rPr>
              <a:t>ARoom</a:t>
            </a:r>
            <a:r>
              <a:rPr lang="en-US" altLang="ko-KR" dirty="0" smtClean="0"/>
              <a:t>&gt;&gt;)</a:t>
            </a:r>
          </a:p>
          <a:p>
            <a:r>
              <a:rPr lang="ko-KR" altLang="en-US" dirty="0" smtClean="0"/>
              <a:t>나타나는 적의 종류도 마찬가지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3" name="Picture 5" descr="C:\Nam\포트폴리오 스크린샷&amp;동영상\언리얼\방생성\적목록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055"/>
          <a:stretch/>
        </p:blipFill>
        <p:spPr bwMode="auto">
          <a:xfrm>
            <a:off x="6291117" y="1908643"/>
            <a:ext cx="2809874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1020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C++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Blueprint</a:t>
            </a:r>
            <a:r>
              <a:rPr lang="ko-KR" altLang="en-US" sz="2800" dirty="0" smtClean="0"/>
              <a:t>의 사용처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0312"/>
              </p:ext>
            </p:extLst>
          </p:nvPr>
        </p:nvGraphicFramePr>
        <p:xfrm>
          <a:off x="467544" y="1052736"/>
          <a:ext cx="8064896" cy="537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176464"/>
              </a:tblGrid>
              <a:tr h="727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C++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Blueprint</a:t>
                      </a:r>
                      <a:endParaRPr lang="ko-KR" altLang="en-US" sz="3200" dirty="0"/>
                    </a:p>
                  </a:txBody>
                  <a:tcPr/>
                </a:tc>
              </a:tr>
              <a:tr h="979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프로그래머가 당장 결정 할 수 없는 미션 완료나 게임 </a:t>
                      </a:r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등의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세세한 부분을 제외한 거시적인 부분을 구현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 완료 되었을 때 특정 문이 열린다거나 아이템이 생기는 등 언제든지 바뀔 수 있는 세세한 부분</a:t>
                      </a:r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수학적인 공식이나 해당 프로젝트만을 위한 기능을 구현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UMG</a:t>
                      </a:r>
                      <a:r>
                        <a:rPr lang="ko-KR" altLang="en-US" dirty="0" smtClean="0"/>
                        <a:t>나 </a:t>
                      </a:r>
                      <a:r>
                        <a:rPr lang="en-US" altLang="ko-KR" dirty="0" err="1" smtClean="0"/>
                        <a:t>Behaviour</a:t>
                      </a:r>
                      <a:r>
                        <a:rPr lang="en-US" altLang="ko-KR" dirty="0" smtClean="0"/>
                        <a:t> Tree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ko-KR" altLang="en-US" dirty="0" err="1" smtClean="0"/>
                        <a:t>언리얼</a:t>
                      </a:r>
                      <a:r>
                        <a:rPr lang="ko-KR" altLang="en-US" dirty="0" smtClean="0"/>
                        <a:t> 엔진의 기능과 간편하게 연동이 가능한 부분</a:t>
                      </a:r>
                      <a:endParaRPr lang="ko-KR" altLang="en-US" dirty="0"/>
                    </a:p>
                  </a:txBody>
                  <a:tcPr/>
                </a:tc>
              </a:tr>
              <a:tr h="8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종류의 </a:t>
                      </a:r>
                      <a:r>
                        <a:rPr lang="ko-KR" altLang="en-US" dirty="0" err="1" smtClean="0"/>
                        <a:t>액터의</a:t>
                      </a:r>
                      <a:r>
                        <a:rPr lang="ko-KR" altLang="en-US" dirty="0" smtClean="0"/>
                        <a:t> 공통적인 행동을 정의</a:t>
                      </a:r>
                      <a:r>
                        <a:rPr lang="ko-KR" altLang="en-US" baseline="0" dirty="0" smtClean="0"/>
                        <a:t>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있는 단 하나의 </a:t>
                      </a:r>
                      <a:r>
                        <a:rPr lang="ko-KR" altLang="en-US" dirty="0" err="1" smtClean="0"/>
                        <a:t>액터의</a:t>
                      </a:r>
                      <a:r>
                        <a:rPr lang="ko-KR" altLang="en-US" dirty="0" smtClean="0"/>
                        <a:t> 행동만 정의 할 때</a:t>
                      </a:r>
                      <a:endParaRPr lang="ko-KR" altLang="en-US" dirty="0"/>
                    </a:p>
                  </a:txBody>
                  <a:tcPr/>
                </a:tc>
              </a:tr>
              <a:tr h="8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ko-KR" altLang="en-US" dirty="0" smtClean="0"/>
                        <a:t>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이펙트에</a:t>
                      </a:r>
                      <a:r>
                        <a:rPr lang="ko-KR" altLang="en-US" baseline="0" dirty="0" smtClean="0"/>
                        <a:t> 대한 대략적인 제어만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ko-KR" altLang="en-US" dirty="0" smtClean="0"/>
                        <a:t>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이펙트</a:t>
                      </a:r>
                      <a:r>
                        <a:rPr lang="ko-KR" altLang="en-US" baseline="0" dirty="0" smtClean="0"/>
                        <a:t> 등에 대한 </a:t>
                      </a:r>
                      <a:r>
                        <a:rPr lang="ko-KR" altLang="en-US" dirty="0" smtClean="0"/>
                        <a:t>에 대한 많은 옵션을 제어 할 때</a:t>
                      </a:r>
                      <a:endParaRPr lang="ko-KR" altLang="en-US" dirty="0"/>
                    </a:p>
                  </a:txBody>
                  <a:tcPr/>
                </a:tc>
              </a:tr>
              <a:tr h="800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성능을 최대한 올리고 싶을 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자주 그리고 한번에 많이 실행되는 함수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프로그래밍에 익숙하지 않은 인원이 많을 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418" y="11198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제어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97499" y="312474"/>
            <a:ext cx="399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블루프린트 에디터에서 작업한 컴포넌트들을 제어 하기 위해선 시각적인 작업이 동반되고 코딩 중에 정확한 동작을 예측하기 힘듭니다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3454" y="5979209"/>
            <a:ext cx="72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블루프린트 에디터에서 </a:t>
            </a:r>
            <a:r>
              <a:rPr lang="en-US" altLang="ko-KR" dirty="0" err="1" smtClean="0"/>
              <a:t>AttachPoint</a:t>
            </a:r>
            <a:r>
              <a:rPr lang="ko-KR" altLang="en-US" dirty="0" smtClean="0"/>
              <a:t>들을 추가하거나 </a:t>
            </a:r>
            <a:r>
              <a:rPr lang="ko-KR" altLang="en-US" dirty="0" err="1" smtClean="0"/>
              <a:t>뷰포트를</a:t>
            </a:r>
            <a:r>
              <a:rPr lang="ko-KR" altLang="en-US" dirty="0" smtClean="0"/>
              <a:t> 통해 의도한 데로 </a:t>
            </a:r>
            <a:r>
              <a:rPr lang="en-US" altLang="ko-KR" dirty="0" smtClean="0"/>
              <a:t>Transform</a:t>
            </a:r>
            <a:r>
              <a:rPr lang="ko-KR" altLang="en-US" dirty="0" smtClean="0"/>
              <a:t>를 코드보다 직관적으로 편집 할 수 있습니다</a:t>
            </a:r>
            <a:endParaRPr lang="ko-KR" altLang="en-US" dirty="0"/>
          </a:p>
        </p:txBody>
      </p:sp>
      <p:pic>
        <p:nvPicPr>
          <p:cNvPr id="3074" name="Picture 2" descr="C:\Nam\포트폴리오 스크린샷&amp;동영상\언리얼\방생성\Ro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00"/>
          <a:stretch/>
        </p:blipFill>
        <p:spPr bwMode="auto">
          <a:xfrm>
            <a:off x="89656" y="1132900"/>
            <a:ext cx="4998269" cy="7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am\포트폴리오 스크린샷&amp;동영상\언리얼\방생성\GetAttachPoi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"/>
          <a:stretch/>
        </p:blipFill>
        <p:spPr bwMode="auto">
          <a:xfrm>
            <a:off x="80528" y="2638137"/>
            <a:ext cx="6180313" cy="31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60840" y="2638137"/>
            <a:ext cx="2883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함수들을 코드에서</a:t>
            </a:r>
            <a:r>
              <a:rPr lang="en-US" altLang="ko-KR" dirty="0" err="1" smtClean="0">
                <a:solidFill>
                  <a:srgbClr val="800080"/>
                </a:solidFill>
              </a:rPr>
              <a:t>BlueprintImplementableEvent</a:t>
            </a:r>
            <a:r>
              <a:rPr lang="en-US" altLang="ko-KR" dirty="0" smtClean="0">
                <a:solidFill>
                  <a:srgbClr val="800080"/>
                </a:solidFill>
              </a:rPr>
              <a:t> </a:t>
            </a:r>
            <a:r>
              <a:rPr lang="ko-KR" altLang="en-US" dirty="0" smtClean="0"/>
              <a:t>정의만 한 후 블루프린트 에디터에서 추가한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 중에는 예측하기 힘든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chemeClr val="accent5"/>
                </a:solidFill>
              </a:rPr>
              <a:t>ArrowComponent</a:t>
            </a:r>
            <a:r>
              <a:rPr lang="ko-KR" altLang="en-US" dirty="0" smtClean="0"/>
              <a:t>를 받아 오기 위해 블루프린트에서 함수를 재정의 했습니다</a:t>
            </a:r>
            <a:r>
              <a:rPr lang="en-US" altLang="ko-KR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32" y="1899473"/>
            <a:ext cx="71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 err="1">
                <a:solidFill>
                  <a:srgbClr val="002060"/>
                </a:solidFill>
              </a:rPr>
              <a:t>BP_Room</a:t>
            </a:r>
            <a:r>
              <a:rPr lang="ko-KR" altLang="en-US" dirty="0"/>
              <a:t>이 생성될 </a:t>
            </a:r>
            <a:r>
              <a:rPr lang="ko-KR" altLang="en-US" dirty="0" smtClean="0"/>
              <a:t>위치들 중 </a:t>
            </a:r>
            <a:r>
              <a:rPr lang="ko-KR" altLang="en-US" dirty="0"/>
              <a:t>하나를 랜덤으로 받아오는 함수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656" y="759270"/>
            <a:ext cx="10081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Room.h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29" y="2268805"/>
            <a:ext cx="117910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BP_Room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Nam\포트폴리오 스크린샷&amp;동영상\언리얼\방생성\atta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5" y="5916613"/>
            <a:ext cx="16383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/>
          <p:nvPr/>
        </p:nvCxnSpPr>
        <p:spPr>
          <a:xfrm flipH="1" flipV="1">
            <a:off x="5938392" y="2571420"/>
            <a:ext cx="793848" cy="20928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393068" y="2571419"/>
            <a:ext cx="170820" cy="5788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505" y="188640"/>
            <a:ext cx="31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>
                <a:solidFill>
                  <a:schemeClr val="accent5"/>
                </a:solidFill>
              </a:rPr>
              <a:t>UInterface</a:t>
            </a:r>
            <a:r>
              <a:rPr lang="ko-KR" altLang="en-US" sz="2800" dirty="0" smtClean="0"/>
              <a:t> 활용</a:t>
            </a:r>
            <a:endParaRPr lang="en-US" altLang="ko-KR" sz="28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528972" y="1571459"/>
            <a:ext cx="3943350" cy="999960"/>
            <a:chOff x="1331640" y="1569407"/>
            <a:chExt cx="3943350" cy="999960"/>
          </a:xfrm>
        </p:grpSpPr>
        <p:pic>
          <p:nvPicPr>
            <p:cNvPr id="4098" name="Picture 2" descr="C:\Nam\포트폴리오 스크린샷&amp;동영상\언리얼\Damageable\damageab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19"/>
            <a:stretch/>
          </p:blipFill>
          <p:spPr bwMode="auto">
            <a:xfrm>
              <a:off x="1331640" y="1938739"/>
              <a:ext cx="3943350" cy="63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331640" y="1569407"/>
              <a:ext cx="172819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Damageable.h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72355" y="92512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UserInterfaceSettings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부모로 하는 </a:t>
            </a:r>
            <a:r>
              <a:rPr lang="en-US" altLang="ko-KR" dirty="0" smtClean="0">
                <a:solidFill>
                  <a:schemeClr val="accent5"/>
                </a:solidFill>
              </a:rPr>
              <a:t>Damageable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만듭니다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7504" y="2744011"/>
            <a:ext cx="5830888" cy="1437958"/>
            <a:chOff x="107504" y="2744011"/>
            <a:chExt cx="5830888" cy="1437958"/>
          </a:xfrm>
        </p:grpSpPr>
        <p:pic>
          <p:nvPicPr>
            <p:cNvPr id="4099" name="Picture 3" descr="C:\Nam\포트폴리오 스크린샷&amp;동영상\언리얼\Damageable\AbasecharacterDa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115169"/>
              <a:ext cx="5830888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7504" y="2744011"/>
              <a:ext cx="187220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BaseCharacter.h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2830" y="6093296"/>
            <a:ext cx="849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Damaged</a:t>
            </a:r>
            <a:r>
              <a:rPr lang="ko-KR" altLang="en-US" dirty="0" smtClean="0"/>
              <a:t>함수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에 따라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BaseCharacter</a:t>
            </a:r>
            <a:r>
              <a:rPr lang="en-US" altLang="ko-KR" dirty="0" smtClean="0"/>
              <a:t>, Obstacle </a:t>
            </a:r>
            <a:r>
              <a:rPr lang="ko-KR" altLang="en-US" dirty="0" smtClean="0"/>
              <a:t>외 다른 추가된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각각 다른 동작을 정의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Nam\포트폴리오 스크린샷&amp;동영상\언리얼\Damageable\Obsta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3" y="4650262"/>
            <a:ext cx="5495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35673" y="4280930"/>
            <a:ext cx="132435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Obstacle.h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73741" y="1802433"/>
            <a:ext cx="6630989" cy="2579132"/>
            <a:chOff x="223950" y="3635732"/>
            <a:chExt cx="6630989" cy="2579132"/>
          </a:xfrm>
        </p:grpSpPr>
        <p:pic>
          <p:nvPicPr>
            <p:cNvPr id="6" name="Picture 5" descr="C:\Nam\포트폴리오 스크린샷&amp;동영상\언리얼\Damageable\Project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51" y="4005064"/>
              <a:ext cx="6630988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3950" y="3635732"/>
              <a:ext cx="13237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Projectile.h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4953942"/>
            <a:ext cx="871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>
                <a:solidFill>
                  <a:srgbClr val="0070C0"/>
                </a:solidFill>
              </a:rPr>
              <a:t>lass</a:t>
            </a:r>
            <a:r>
              <a:rPr lang="en-US" altLang="ko-KR" dirty="0" smtClean="0"/>
              <a:t> Projectile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chemeClr val="accent5"/>
                </a:solidFill>
              </a:rPr>
              <a:t>Damageable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인터페이스를 상속한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라면 어떤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이든지 </a:t>
            </a:r>
            <a:r>
              <a:rPr lang="en-US" altLang="ko-KR" dirty="0" smtClean="0"/>
              <a:t>Damaged </a:t>
            </a:r>
            <a:r>
              <a:rPr lang="ko-KR" altLang="en-US" dirty="0" smtClean="0"/>
              <a:t>함수를 호출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 함수는 호출하는 방법이 다르므로 유의합니다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Execute_Damaged</a:t>
            </a:r>
            <a:r>
              <a:rPr lang="en-US" altLang="ko-KR" dirty="0" smtClean="0"/>
              <a:t>(…))</a:t>
            </a:r>
            <a:endParaRPr lang="en-US" altLang="ko-KR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335" y="1226369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BP_Projectile</a:t>
            </a:r>
            <a:r>
              <a:rPr lang="ko-KR" altLang="en-US" dirty="0" smtClean="0"/>
              <a:t>이 다른 오브젝트와 충돌 할 때 실행되는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111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UI</a:t>
            </a:r>
            <a:r>
              <a:rPr lang="ko-KR" altLang="en-US" sz="2800" dirty="0" smtClean="0"/>
              <a:t>와 최적화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8099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 정보를 반영 할 때 값을 읽어 오는 것 외에도 연산이 필요 하다면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Percentage</a:t>
            </a:r>
            <a:r>
              <a:rPr lang="ko-KR" altLang="en-US" dirty="0" smtClean="0"/>
              <a:t>를 구할 때의 </a:t>
            </a:r>
            <a:r>
              <a:rPr lang="en-US" altLang="ko-KR" dirty="0" smtClean="0"/>
              <a:t>Divide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위와 같이 이벤트 </a:t>
            </a:r>
            <a:r>
              <a:rPr lang="ko-KR" altLang="en-US" dirty="0" err="1" smtClean="0"/>
              <a:t>디스패쳐를</a:t>
            </a:r>
            <a:r>
              <a:rPr lang="ko-KR" altLang="en-US" dirty="0" smtClean="0"/>
              <a:t> 이용해 </a:t>
            </a:r>
            <a:r>
              <a:rPr lang="en-US" altLang="ko-KR" dirty="0" err="1" smtClean="0">
                <a:solidFill>
                  <a:srgbClr val="00B0F0"/>
                </a:solidFill>
              </a:rPr>
              <a:t>CallBack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반영하여 값이 변할 때만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값이 변하지 않을 때는 매 </a:t>
            </a:r>
            <a:r>
              <a:rPr lang="ko-KR" altLang="en-US" dirty="0" err="1"/>
              <a:t>프래임마다</a:t>
            </a:r>
            <a:r>
              <a:rPr lang="ko-KR" altLang="en-US" dirty="0"/>
              <a:t>  연산을 하지 </a:t>
            </a:r>
            <a:r>
              <a:rPr lang="ko-KR" altLang="en-US" dirty="0" smtClean="0"/>
              <a:t>않게</a:t>
            </a:r>
            <a:r>
              <a:rPr lang="en-US" altLang="ko-KR" dirty="0" smtClean="0"/>
              <a:t>) UI</a:t>
            </a:r>
            <a:r>
              <a:rPr lang="ko-KR" altLang="en-US" dirty="0" smtClean="0"/>
              <a:t>를 갱신합니다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 descr="C:\Nam\포트폴리오 스크린샷&amp;동영상\언리얼\게임화면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-125" r="71755" b="90594"/>
          <a:stretch/>
        </p:blipFill>
        <p:spPr bwMode="auto">
          <a:xfrm>
            <a:off x="467544" y="908720"/>
            <a:ext cx="1549515" cy="3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3728" y="83362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 Bar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현재채력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최대체력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퍼센트를 구해야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500360"/>
            <a:ext cx="838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연산이 많이 추가 되어 매 </a:t>
            </a:r>
            <a:r>
              <a:rPr lang="ko-KR" altLang="en-US" dirty="0" err="1" smtClean="0"/>
              <a:t>프래임</a:t>
            </a:r>
            <a:r>
              <a:rPr lang="ko-KR" altLang="en-US" dirty="0" smtClean="0"/>
              <a:t> 실행 된다면 성능의 저하가 일어 날 수 있으므로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바뀔 때만 </a:t>
            </a:r>
            <a:r>
              <a:rPr lang="en-US" altLang="ko-KR" dirty="0" smtClean="0"/>
              <a:t>HP Bar</a:t>
            </a:r>
            <a:r>
              <a:rPr lang="ko-KR" altLang="en-US" dirty="0" smtClean="0"/>
              <a:t>의 정보를 갱신 하도록 만듭니다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32" y="3942745"/>
            <a:ext cx="906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디스패처를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바뀔 때마</a:t>
            </a:r>
            <a:r>
              <a:rPr lang="ko-KR" altLang="en-US" dirty="0"/>
              <a:t>다</a:t>
            </a:r>
            <a:r>
              <a:rPr lang="ko-KR" altLang="en-US" dirty="0" smtClean="0"/>
              <a:t> 실행시켜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스크립트에서 작성한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위의 가운데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실행한 후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퍼센테이지를</a:t>
            </a:r>
            <a:r>
              <a:rPr lang="ko-KR" altLang="en-US" dirty="0" smtClean="0"/>
              <a:t> 구하고 </a:t>
            </a:r>
            <a:r>
              <a:rPr lang="en-US" altLang="ko-KR" dirty="0" smtClean="0"/>
              <a:t>HP Bar</a:t>
            </a:r>
            <a:r>
              <a:rPr lang="ko-KR" altLang="en-US" dirty="0" smtClean="0"/>
              <a:t>를 갱신하는 함수를 등록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321600" y="2276872"/>
            <a:ext cx="6430963" cy="1521857"/>
            <a:chOff x="76733" y="2123564"/>
            <a:chExt cx="6430963" cy="1521857"/>
          </a:xfrm>
        </p:grpSpPr>
        <p:pic>
          <p:nvPicPr>
            <p:cNvPr id="5122" name="Picture 2" descr="C:\Nam\포트폴리오 스크린샷&amp;동영상\언리얼\UI\EventDispatch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3" y="2492896"/>
              <a:ext cx="6430963" cy="11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6733" y="2123564"/>
              <a:ext cx="255105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BP_PlayeableCharacter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6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8449" y="3993940"/>
            <a:ext cx="375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 smtClean="0"/>
              <a:t>에 이벤트 바인딩</a:t>
            </a:r>
            <a:endParaRPr lang="en-US" altLang="ko-KR" dirty="0" smtClean="0"/>
          </a:p>
          <a:p>
            <a:r>
              <a:rPr lang="en-US" altLang="ko-KR" dirty="0"/>
              <a:t>2.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UpdateHealthBar</a:t>
            </a:r>
            <a:r>
              <a:rPr lang="ko-KR" altLang="en-US" dirty="0" smtClean="0"/>
              <a:t>의 </a:t>
            </a:r>
            <a:r>
              <a:rPr lang="en-US" altLang="ko-KR" dirty="0" err="1"/>
              <a:t>Divede</a:t>
            </a:r>
            <a:r>
              <a:rPr lang="en-US" altLang="ko-KR" dirty="0"/>
              <a:t> </a:t>
            </a:r>
            <a:r>
              <a:rPr lang="ko-KR" altLang="en-US" dirty="0"/>
              <a:t>연산은 </a:t>
            </a:r>
            <a:r>
              <a:rPr lang="ko-KR" altLang="en-US" dirty="0" err="1"/>
              <a:t>매프래임이</a:t>
            </a:r>
            <a:r>
              <a:rPr lang="ko-KR" altLang="en-US" dirty="0"/>
              <a:t> 아닌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smtClean="0"/>
              <a:t>바뀔 때만 실행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50" y="107340"/>
            <a:ext cx="24117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BP_PlayableCharacter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Nam\포트폴리오 스크린샷&amp;동영상\HP바 이벤트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5" b="3128"/>
          <a:stretch/>
        </p:blipFill>
        <p:spPr bwMode="auto">
          <a:xfrm>
            <a:off x="35278" y="2959660"/>
            <a:ext cx="5248275" cy="33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750" y="1852864"/>
            <a:ext cx="897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PlayableCharacter.h</a:t>
            </a:r>
            <a:r>
              <a:rPr lang="ko-KR" altLang="en-US" dirty="0" smtClean="0"/>
              <a:t>에서</a:t>
            </a:r>
            <a:r>
              <a:rPr lang="en-US" altLang="ko-KR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 err="1" smtClean="0">
                <a:solidFill>
                  <a:schemeClr val="accent5"/>
                </a:solidFill>
              </a:rPr>
              <a:t>CalculateHealth</a:t>
            </a:r>
            <a:r>
              <a:rPr lang="en-US" altLang="ko-KR" dirty="0" smtClean="0">
                <a:solidFill>
                  <a:srgbClr val="800080"/>
                </a:solidFill>
              </a:rPr>
              <a:t>(</a:t>
            </a:r>
            <a:r>
              <a:rPr lang="en-US" altLang="ko-KR" dirty="0" err="1" smtClean="0">
                <a:solidFill>
                  <a:srgbClr val="800080"/>
                </a:solidFill>
              </a:rPr>
              <a:t>BlueprintNativeEvent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원래 내용을 </a:t>
            </a:r>
            <a:r>
              <a:rPr lang="ko-KR" altLang="en-US" dirty="0" err="1" smtClean="0"/>
              <a:t>실행한후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WhenChangeHealth</a:t>
            </a:r>
            <a:r>
              <a:rPr lang="en-US" altLang="ko-KR" dirty="0"/>
              <a:t>(</a:t>
            </a:r>
            <a:r>
              <a:rPr lang="ko-KR" altLang="en-US" dirty="0"/>
              <a:t>현재로선 아무런 기능이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이벤트 호출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50" y="2589584"/>
            <a:ext cx="298992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PlayerInfo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위젯</a:t>
            </a:r>
            <a:r>
              <a:rPr lang="ko-KR" altLang="en-US" dirty="0" smtClean="0">
                <a:solidFill>
                  <a:schemeClr val="bg1"/>
                </a:solidFill>
              </a:rPr>
              <a:t> 블루프린트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Nam\포트폴리오 스크린샷&amp;동영상\BP플레이어에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" y="471739"/>
            <a:ext cx="698341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651</Words>
  <Application>Microsoft Office PowerPoint</Application>
  <PresentationFormat>화면 슬라이드 쇼(4:3)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78</cp:revision>
  <dcterms:created xsi:type="dcterms:W3CDTF">2017-06-22T12:46:25Z</dcterms:created>
  <dcterms:modified xsi:type="dcterms:W3CDTF">2018-02-22T12:50:07Z</dcterms:modified>
</cp:coreProperties>
</file>