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4"/>
  </p:notesMasterIdLst>
  <p:sldIdLst>
    <p:sldId id="256" r:id="rId3"/>
    <p:sldId id="261" r:id="rId4"/>
    <p:sldId id="313" r:id="rId5"/>
    <p:sldId id="257" r:id="rId6"/>
    <p:sldId id="262" r:id="rId7"/>
    <p:sldId id="283" r:id="rId8"/>
    <p:sldId id="305" r:id="rId9"/>
    <p:sldId id="284" r:id="rId10"/>
    <p:sldId id="285" r:id="rId11"/>
    <p:sldId id="286" r:id="rId12"/>
    <p:sldId id="306" r:id="rId13"/>
    <p:sldId id="287" r:id="rId14"/>
    <p:sldId id="288" r:id="rId15"/>
    <p:sldId id="290" r:id="rId16"/>
    <p:sldId id="289" r:id="rId17"/>
    <p:sldId id="292" r:id="rId18"/>
    <p:sldId id="294" r:id="rId19"/>
    <p:sldId id="297" r:id="rId20"/>
    <p:sldId id="295" r:id="rId21"/>
    <p:sldId id="296" r:id="rId22"/>
    <p:sldId id="307" r:id="rId23"/>
    <p:sldId id="298" r:id="rId24"/>
    <p:sldId id="293" r:id="rId25"/>
    <p:sldId id="299" r:id="rId26"/>
    <p:sldId id="291" r:id="rId27"/>
    <p:sldId id="300" r:id="rId28"/>
    <p:sldId id="302" r:id="rId29"/>
    <p:sldId id="303" r:id="rId30"/>
    <p:sldId id="304" r:id="rId31"/>
    <p:sldId id="308" r:id="rId32"/>
    <p:sldId id="309" r:id="rId33"/>
    <p:sldId id="310" r:id="rId34"/>
    <p:sldId id="311" r:id="rId35"/>
    <p:sldId id="266" r:id="rId36"/>
    <p:sldId id="269" r:id="rId37"/>
    <p:sldId id="312" r:id="rId38"/>
    <p:sldId id="270" r:id="rId39"/>
    <p:sldId id="271" r:id="rId40"/>
    <p:sldId id="277" r:id="rId41"/>
    <p:sldId id="273" r:id="rId42"/>
    <p:sldId id="282" r:id="rId43"/>
  </p:sldIdLst>
  <p:sldSz cx="9906000" cy="6858000" type="A4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696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C8279B-E4B9-4BE9-B610-27FFD113E2B1}" v="2965" dt="2022-12-15T13:43:22.3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109" d="100"/>
          <a:sy n="109" d="100"/>
        </p:scale>
        <p:origin x="145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oir Cédric" userId="3ef0c3e5-2cb4-4f13-aa2f-f31ab361d4a7" providerId="ADAL" clId="{B3C8279B-E4B9-4BE9-B610-27FFD113E2B1}"/>
    <pc:docChg chg="undo custSel addSld delSld modSld sldOrd">
      <pc:chgData name="Lenoir Cédric" userId="3ef0c3e5-2cb4-4f13-aa2f-f31ab361d4a7" providerId="ADAL" clId="{B3C8279B-E4B9-4BE9-B610-27FFD113E2B1}" dt="2022-12-15T13:43:22.325" v="6922"/>
      <pc:docMkLst>
        <pc:docMk/>
      </pc:docMkLst>
      <pc:sldChg chg="addSp delSp modSp mod">
        <pc:chgData name="Lenoir Cédric" userId="3ef0c3e5-2cb4-4f13-aa2f-f31ab361d4a7" providerId="ADAL" clId="{B3C8279B-E4B9-4BE9-B610-27FFD113E2B1}" dt="2021-12-14T13:29:47.378" v="873" actId="1076"/>
        <pc:sldMkLst>
          <pc:docMk/>
          <pc:sldMk cId="0" sldId="257"/>
        </pc:sldMkLst>
        <pc:spChg chg="add mod">
          <ac:chgData name="Lenoir Cédric" userId="3ef0c3e5-2cb4-4f13-aa2f-f31ab361d4a7" providerId="ADAL" clId="{B3C8279B-E4B9-4BE9-B610-27FFD113E2B1}" dt="2021-12-14T13:06:41.990" v="344" actId="1076"/>
          <ac:spMkLst>
            <pc:docMk/>
            <pc:sldMk cId="0" sldId="257"/>
            <ac:spMk id="2" creationId="{3CB6D441-5E0C-4007-BC6B-2B32C52BE1D2}"/>
          </ac:spMkLst>
        </pc:spChg>
        <pc:spChg chg="add mod">
          <ac:chgData name="Lenoir Cédric" userId="3ef0c3e5-2cb4-4f13-aa2f-f31ab361d4a7" providerId="ADAL" clId="{B3C8279B-E4B9-4BE9-B610-27FFD113E2B1}" dt="2021-12-14T13:07:02.750" v="350" actId="14100"/>
          <ac:spMkLst>
            <pc:docMk/>
            <pc:sldMk cId="0" sldId="257"/>
            <ac:spMk id="6" creationId="{8EB7A9CB-6BFD-441F-94DE-594A05A6C3C7}"/>
          </ac:spMkLst>
        </pc:spChg>
        <pc:spChg chg="add del mod">
          <ac:chgData name="Lenoir Cédric" userId="3ef0c3e5-2cb4-4f13-aa2f-f31ab361d4a7" providerId="ADAL" clId="{B3C8279B-E4B9-4BE9-B610-27FFD113E2B1}" dt="2021-12-14T12:58:57.084" v="312" actId="478"/>
          <ac:spMkLst>
            <pc:docMk/>
            <pc:sldMk cId="0" sldId="257"/>
            <ac:spMk id="9" creationId="{E6790E03-6502-4860-8644-2CFFFA12E19E}"/>
          </ac:spMkLst>
        </pc:spChg>
        <pc:spChg chg="add mod">
          <ac:chgData name="Lenoir Cédric" userId="3ef0c3e5-2cb4-4f13-aa2f-f31ab361d4a7" providerId="ADAL" clId="{B3C8279B-E4B9-4BE9-B610-27FFD113E2B1}" dt="2021-12-14T13:06:53.767" v="347" actId="1076"/>
          <ac:spMkLst>
            <pc:docMk/>
            <pc:sldMk cId="0" sldId="257"/>
            <ac:spMk id="11" creationId="{82777296-8452-49C0-B30B-09227AAFCB0E}"/>
          </ac:spMkLst>
        </pc:spChg>
        <pc:spChg chg="add del">
          <ac:chgData name="Lenoir Cédric" userId="3ef0c3e5-2cb4-4f13-aa2f-f31ab361d4a7" providerId="ADAL" clId="{B3C8279B-E4B9-4BE9-B610-27FFD113E2B1}" dt="2021-12-14T13:28:28.242" v="861" actId="478"/>
          <ac:spMkLst>
            <pc:docMk/>
            <pc:sldMk cId="0" sldId="257"/>
            <ac:spMk id="19" creationId="{5BF5ABA4-97E6-4B68-B781-01CD31562254}"/>
          </ac:spMkLst>
        </pc:spChg>
        <pc:spChg chg="add mod">
          <ac:chgData name="Lenoir Cédric" userId="3ef0c3e5-2cb4-4f13-aa2f-f31ab361d4a7" providerId="ADAL" clId="{B3C8279B-E4B9-4BE9-B610-27FFD113E2B1}" dt="2021-12-14T13:29:35.114" v="869" actId="207"/>
          <ac:spMkLst>
            <pc:docMk/>
            <pc:sldMk cId="0" sldId="257"/>
            <ac:spMk id="20" creationId="{DB30965B-0E64-41F5-83FD-CD921F20EE8B}"/>
          </ac:spMkLst>
        </pc:spChg>
        <pc:spChg chg="add mod">
          <ac:chgData name="Lenoir Cédric" userId="3ef0c3e5-2cb4-4f13-aa2f-f31ab361d4a7" providerId="ADAL" clId="{B3C8279B-E4B9-4BE9-B610-27FFD113E2B1}" dt="2021-12-14T13:29:47.378" v="873" actId="1076"/>
          <ac:spMkLst>
            <pc:docMk/>
            <pc:sldMk cId="0" sldId="257"/>
            <ac:spMk id="21" creationId="{348FFF34-08BE-40F5-A8CC-498427E14C85}"/>
          </ac:spMkLst>
        </pc:spChg>
        <pc:spChg chg="mod">
          <ac:chgData name="Lenoir Cédric" userId="3ef0c3e5-2cb4-4f13-aa2f-f31ab361d4a7" providerId="ADAL" clId="{B3C8279B-E4B9-4BE9-B610-27FFD113E2B1}" dt="2021-12-14T13:04:19.223" v="336" actId="790"/>
          <ac:spMkLst>
            <pc:docMk/>
            <pc:sldMk cId="0" sldId="257"/>
            <ac:spMk id="5122" creationId="{DAF9EC6D-2EFD-4147-92D9-04E78C41D065}"/>
          </ac:spMkLst>
        </pc:spChg>
        <pc:spChg chg="mod">
          <ac:chgData name="Lenoir Cédric" userId="3ef0c3e5-2cb4-4f13-aa2f-f31ab361d4a7" providerId="ADAL" clId="{B3C8279B-E4B9-4BE9-B610-27FFD113E2B1}" dt="2021-12-14T13:06:50.126" v="346" actId="1076"/>
          <ac:spMkLst>
            <pc:docMk/>
            <pc:sldMk cId="0" sldId="257"/>
            <ac:spMk id="5123" creationId="{A5872692-1B89-4635-B9DC-B4BC1206678C}"/>
          </ac:spMkLst>
        </pc:spChg>
        <pc:picChg chg="add del mod modCrop">
          <ac:chgData name="Lenoir Cédric" userId="3ef0c3e5-2cb4-4f13-aa2f-f31ab361d4a7" providerId="ADAL" clId="{B3C8279B-E4B9-4BE9-B610-27FFD113E2B1}" dt="2021-12-14T12:56:48.875" v="292" actId="478"/>
          <ac:picMkLst>
            <pc:docMk/>
            <pc:sldMk cId="0" sldId="257"/>
            <ac:picMk id="4" creationId="{9561B115-C97B-4BED-AB3A-B6AEE43A62C2}"/>
          </ac:picMkLst>
        </pc:picChg>
        <pc:picChg chg="add del mod">
          <ac:chgData name="Lenoir Cédric" userId="3ef0c3e5-2cb4-4f13-aa2f-f31ab361d4a7" providerId="ADAL" clId="{B3C8279B-E4B9-4BE9-B610-27FFD113E2B1}" dt="2021-12-14T13:29:20.996" v="864" actId="478"/>
          <ac:picMkLst>
            <pc:docMk/>
            <pc:sldMk cId="0" sldId="257"/>
            <ac:picMk id="8" creationId="{D3F39584-0B84-4DCC-A8A7-BFCFA045F1A4}"/>
          </ac:picMkLst>
        </pc:picChg>
        <pc:picChg chg="add del mod">
          <ac:chgData name="Lenoir Cédric" userId="3ef0c3e5-2cb4-4f13-aa2f-f31ab361d4a7" providerId="ADAL" clId="{B3C8279B-E4B9-4BE9-B610-27FFD113E2B1}" dt="2021-12-14T13:06:24.879" v="340" actId="478"/>
          <ac:picMkLst>
            <pc:docMk/>
            <pc:sldMk cId="0" sldId="257"/>
            <ac:picMk id="12" creationId="{E89BE7C3-388C-4FBB-B06A-670BCFAEC633}"/>
          </ac:picMkLst>
        </pc:picChg>
        <pc:picChg chg="add mod">
          <ac:chgData name="Lenoir Cédric" userId="3ef0c3e5-2cb4-4f13-aa2f-f31ab361d4a7" providerId="ADAL" clId="{B3C8279B-E4B9-4BE9-B610-27FFD113E2B1}" dt="2021-12-14T13:05:35.286" v="338" actId="1076"/>
          <ac:picMkLst>
            <pc:docMk/>
            <pc:sldMk cId="0" sldId="257"/>
            <ac:picMk id="14" creationId="{16A0FC0A-E480-4923-B0AE-732DEEB8A5EE}"/>
          </ac:picMkLst>
        </pc:picChg>
        <pc:picChg chg="add del mod">
          <ac:chgData name="Lenoir Cédric" userId="3ef0c3e5-2cb4-4f13-aa2f-f31ab361d4a7" providerId="ADAL" clId="{B3C8279B-E4B9-4BE9-B610-27FFD113E2B1}" dt="2021-12-14T13:29:23.411" v="865" actId="478"/>
          <ac:picMkLst>
            <pc:docMk/>
            <pc:sldMk cId="0" sldId="257"/>
            <ac:picMk id="16" creationId="{70478BE6-1433-4516-868E-FEFCF40D28C0}"/>
          </ac:picMkLst>
        </pc:picChg>
        <pc:picChg chg="add mod">
          <ac:chgData name="Lenoir Cédric" userId="3ef0c3e5-2cb4-4f13-aa2f-f31ab361d4a7" providerId="ADAL" clId="{B3C8279B-E4B9-4BE9-B610-27FFD113E2B1}" dt="2021-12-14T13:07:52.198" v="352" actId="1076"/>
          <ac:picMkLst>
            <pc:docMk/>
            <pc:sldMk cId="0" sldId="257"/>
            <ac:picMk id="18" creationId="{7B63D452-D042-4D11-8EF1-93A671264E8F}"/>
          </ac:picMkLst>
        </pc:picChg>
        <pc:picChg chg="del">
          <ac:chgData name="Lenoir Cédric" userId="3ef0c3e5-2cb4-4f13-aa2f-f31ab361d4a7" providerId="ADAL" clId="{B3C8279B-E4B9-4BE9-B610-27FFD113E2B1}" dt="2021-12-14T12:16:05.002" v="41" actId="478"/>
          <ac:picMkLst>
            <pc:docMk/>
            <pc:sldMk cId="0" sldId="257"/>
            <ac:picMk id="1026" creationId="{CFFF38B5-4B75-450C-9D5D-EBBED82C0504}"/>
          </ac:picMkLst>
        </pc:picChg>
      </pc:sldChg>
      <pc:sldChg chg="modSp mod">
        <pc:chgData name="Lenoir Cédric" userId="3ef0c3e5-2cb4-4f13-aa2f-f31ab361d4a7" providerId="ADAL" clId="{B3C8279B-E4B9-4BE9-B610-27FFD113E2B1}" dt="2022-02-23T08:55:59.830" v="6888" actId="114"/>
        <pc:sldMkLst>
          <pc:docMk/>
          <pc:sldMk cId="3705256512" sldId="261"/>
        </pc:sldMkLst>
        <pc:spChg chg="mod">
          <ac:chgData name="Lenoir Cédric" userId="3ef0c3e5-2cb4-4f13-aa2f-f31ab361d4a7" providerId="ADAL" clId="{B3C8279B-E4B9-4BE9-B610-27FFD113E2B1}" dt="2022-02-23T08:55:59.830" v="6888" actId="114"/>
          <ac:spMkLst>
            <pc:docMk/>
            <pc:sldMk cId="3705256512" sldId="261"/>
            <ac:spMk id="3" creationId="{790919CC-2982-4488-97F7-EE4B8456E277}"/>
          </ac:spMkLst>
        </pc:spChg>
      </pc:sldChg>
      <pc:sldChg chg="addSp delSp modSp mod ord modAnim">
        <pc:chgData name="Lenoir Cédric" userId="3ef0c3e5-2cb4-4f13-aa2f-f31ab361d4a7" providerId="ADAL" clId="{B3C8279B-E4B9-4BE9-B610-27FFD113E2B1}" dt="2021-12-14T13:17:41.122" v="593" actId="20577"/>
        <pc:sldMkLst>
          <pc:docMk/>
          <pc:sldMk cId="3548524652" sldId="262"/>
        </pc:sldMkLst>
        <pc:spChg chg="mod">
          <ac:chgData name="Lenoir Cédric" userId="3ef0c3e5-2cb4-4f13-aa2f-f31ab361d4a7" providerId="ADAL" clId="{B3C8279B-E4B9-4BE9-B610-27FFD113E2B1}" dt="2021-12-14T13:17:41.122" v="593" actId="20577"/>
          <ac:spMkLst>
            <pc:docMk/>
            <pc:sldMk cId="3548524652" sldId="262"/>
            <ac:spMk id="2" creationId="{0FCD4E82-8780-4A2C-B76E-C236E97DF595}"/>
          </ac:spMkLst>
        </pc:spChg>
        <pc:spChg chg="add del mod">
          <ac:chgData name="Lenoir Cédric" userId="3ef0c3e5-2cb4-4f13-aa2f-f31ab361d4a7" providerId="ADAL" clId="{B3C8279B-E4B9-4BE9-B610-27FFD113E2B1}" dt="2021-12-14T13:13:40.688" v="556" actId="478"/>
          <ac:spMkLst>
            <pc:docMk/>
            <pc:sldMk cId="3548524652" sldId="262"/>
            <ac:spMk id="6" creationId="{C164533B-5848-42DB-B4B4-FB5929DFE3D3}"/>
          </ac:spMkLst>
        </pc:spChg>
        <pc:picChg chg="mod">
          <ac:chgData name="Lenoir Cédric" userId="3ef0c3e5-2cb4-4f13-aa2f-f31ab361d4a7" providerId="ADAL" clId="{B3C8279B-E4B9-4BE9-B610-27FFD113E2B1}" dt="2021-12-14T13:13:47.070" v="557" actId="1076"/>
          <ac:picMkLst>
            <pc:docMk/>
            <pc:sldMk cId="3548524652" sldId="262"/>
            <ac:picMk id="5" creationId="{D257C1C6-2A19-4D21-BE6E-03D123BA839B}"/>
          </ac:picMkLst>
        </pc:picChg>
        <pc:picChg chg="add mod">
          <ac:chgData name="Lenoir Cédric" userId="3ef0c3e5-2cb4-4f13-aa2f-f31ab361d4a7" providerId="ADAL" clId="{B3C8279B-E4B9-4BE9-B610-27FFD113E2B1}" dt="2021-12-14T13:13:59.983" v="560" actId="1076"/>
          <ac:picMkLst>
            <pc:docMk/>
            <pc:sldMk cId="3548524652" sldId="262"/>
            <ac:picMk id="7" creationId="{65D36D5F-FBF1-4AA1-9037-D9EF0100A3E5}"/>
          </ac:picMkLst>
        </pc:picChg>
        <pc:picChg chg="add mod">
          <ac:chgData name="Lenoir Cédric" userId="3ef0c3e5-2cb4-4f13-aa2f-f31ab361d4a7" providerId="ADAL" clId="{B3C8279B-E4B9-4BE9-B610-27FFD113E2B1}" dt="2021-12-14T13:13:57.143" v="559" actId="1076"/>
          <ac:picMkLst>
            <pc:docMk/>
            <pc:sldMk cId="3548524652" sldId="262"/>
            <ac:picMk id="8" creationId="{D8663CFB-A75B-4B7F-8CE9-A5E133FE4028}"/>
          </ac:picMkLst>
        </pc:picChg>
        <pc:picChg chg="add del mod">
          <ac:chgData name="Lenoir Cédric" userId="3ef0c3e5-2cb4-4f13-aa2f-f31ab361d4a7" providerId="ADAL" clId="{B3C8279B-E4B9-4BE9-B610-27FFD113E2B1}" dt="2021-12-14T13:16:48.650" v="564" actId="478"/>
          <ac:picMkLst>
            <pc:docMk/>
            <pc:sldMk cId="3548524652" sldId="262"/>
            <ac:picMk id="9" creationId="{C06F59E1-84A7-4FC6-9C8C-834EE0350E70}"/>
          </ac:picMkLst>
        </pc:picChg>
        <pc:picChg chg="add mod">
          <ac:chgData name="Lenoir Cédric" userId="3ef0c3e5-2cb4-4f13-aa2f-f31ab361d4a7" providerId="ADAL" clId="{B3C8279B-E4B9-4BE9-B610-27FFD113E2B1}" dt="2021-12-14T13:16:52.464" v="565" actId="1076"/>
          <ac:picMkLst>
            <pc:docMk/>
            <pc:sldMk cId="3548524652" sldId="262"/>
            <ac:picMk id="11" creationId="{1D5FF388-E311-45F4-A692-AF31EE9F409F}"/>
          </ac:picMkLst>
        </pc:picChg>
      </pc:sldChg>
      <pc:sldChg chg="modSp del mod">
        <pc:chgData name="Lenoir Cédric" userId="3ef0c3e5-2cb4-4f13-aa2f-f31ab361d4a7" providerId="ADAL" clId="{B3C8279B-E4B9-4BE9-B610-27FFD113E2B1}" dt="2021-12-14T13:33:43.455" v="1030" actId="47"/>
        <pc:sldMkLst>
          <pc:docMk/>
          <pc:sldMk cId="1265408237" sldId="263"/>
        </pc:sldMkLst>
        <pc:spChg chg="mod">
          <ac:chgData name="Lenoir Cédric" userId="3ef0c3e5-2cb4-4f13-aa2f-f31ab361d4a7" providerId="ADAL" clId="{B3C8279B-E4B9-4BE9-B610-27FFD113E2B1}" dt="2021-12-14T13:19:24.610" v="613" actId="20577"/>
          <ac:spMkLst>
            <pc:docMk/>
            <pc:sldMk cId="1265408237" sldId="263"/>
            <ac:spMk id="2" creationId="{8081B75E-1277-4B75-984A-85AE2D37EAF2}"/>
          </ac:spMkLst>
        </pc:spChg>
      </pc:sldChg>
      <pc:sldChg chg="addSp delSp modSp del mod modClrScheme chgLayout">
        <pc:chgData name="Lenoir Cédric" userId="3ef0c3e5-2cb4-4f13-aa2f-f31ab361d4a7" providerId="ADAL" clId="{B3C8279B-E4B9-4BE9-B610-27FFD113E2B1}" dt="2021-12-21T15:06:56.289" v="6589" actId="47"/>
        <pc:sldMkLst>
          <pc:docMk/>
          <pc:sldMk cId="3582616855" sldId="264"/>
        </pc:sldMkLst>
        <pc:spChg chg="mod ord">
          <ac:chgData name="Lenoir Cédric" userId="3ef0c3e5-2cb4-4f13-aa2f-f31ab361d4a7" providerId="ADAL" clId="{B3C8279B-E4B9-4BE9-B610-27FFD113E2B1}" dt="2021-12-16T13:14:46.133" v="3836" actId="20577"/>
          <ac:spMkLst>
            <pc:docMk/>
            <pc:sldMk cId="3582616855" sldId="264"/>
            <ac:spMk id="2" creationId="{E6CA90AE-AB45-462D-9D08-9622D9A7092D}"/>
          </ac:spMkLst>
        </pc:spChg>
        <pc:spChg chg="del">
          <ac:chgData name="Lenoir Cédric" userId="3ef0c3e5-2cb4-4f13-aa2f-f31ab361d4a7" providerId="ADAL" clId="{B3C8279B-E4B9-4BE9-B610-27FFD113E2B1}" dt="2021-12-16T13:13:21.283" v="3799" actId="478"/>
          <ac:spMkLst>
            <pc:docMk/>
            <pc:sldMk cId="3582616855" sldId="264"/>
            <ac:spMk id="3" creationId="{E5BCA185-AE02-415D-827C-B48C40F29837}"/>
          </ac:spMkLst>
        </pc:spChg>
        <pc:spChg chg="del mod">
          <ac:chgData name="Lenoir Cédric" userId="3ef0c3e5-2cb4-4f13-aa2f-f31ab361d4a7" providerId="ADAL" clId="{B3C8279B-E4B9-4BE9-B610-27FFD113E2B1}" dt="2021-12-16T13:13:31.509" v="3804" actId="478"/>
          <ac:spMkLst>
            <pc:docMk/>
            <pc:sldMk cId="3582616855" sldId="264"/>
            <ac:spMk id="4" creationId="{04C838A8-603F-4A4E-956E-21021E241571}"/>
          </ac:spMkLst>
        </pc:spChg>
        <pc:spChg chg="add del mod">
          <ac:chgData name="Lenoir Cédric" userId="3ef0c3e5-2cb4-4f13-aa2f-f31ab361d4a7" providerId="ADAL" clId="{B3C8279B-E4B9-4BE9-B610-27FFD113E2B1}" dt="2021-12-16T13:13:24.915" v="3800" actId="478"/>
          <ac:spMkLst>
            <pc:docMk/>
            <pc:sldMk cId="3582616855" sldId="264"/>
            <ac:spMk id="5" creationId="{7FBFF345-EE3D-4DBE-AB50-7926E6692125}"/>
          </ac:spMkLst>
        </pc:spChg>
        <pc:spChg chg="add del mod ord">
          <ac:chgData name="Lenoir Cédric" userId="3ef0c3e5-2cb4-4f13-aa2f-f31ab361d4a7" providerId="ADAL" clId="{B3C8279B-E4B9-4BE9-B610-27FFD113E2B1}" dt="2021-12-16T13:14:50.050" v="3837" actId="22"/>
          <ac:spMkLst>
            <pc:docMk/>
            <pc:sldMk cId="3582616855" sldId="264"/>
            <ac:spMk id="7" creationId="{2D1D31E1-93E5-4205-9909-71F11EDF911A}"/>
          </ac:spMkLst>
        </pc:spChg>
        <pc:spChg chg="add del mod ord">
          <ac:chgData name="Lenoir Cédric" userId="3ef0c3e5-2cb4-4f13-aa2f-f31ab361d4a7" providerId="ADAL" clId="{B3C8279B-E4B9-4BE9-B610-27FFD113E2B1}" dt="2021-12-16T13:14:23.575" v="3810" actId="700"/>
          <ac:spMkLst>
            <pc:docMk/>
            <pc:sldMk cId="3582616855" sldId="264"/>
            <ac:spMk id="9" creationId="{F9A12F39-D4AA-4091-89AB-A36A44A03873}"/>
          </ac:spMkLst>
        </pc:spChg>
        <pc:picChg chg="del">
          <ac:chgData name="Lenoir Cédric" userId="3ef0c3e5-2cb4-4f13-aa2f-f31ab361d4a7" providerId="ADAL" clId="{B3C8279B-E4B9-4BE9-B610-27FFD113E2B1}" dt="2021-12-16T13:13:26.739" v="3801" actId="478"/>
          <ac:picMkLst>
            <pc:docMk/>
            <pc:sldMk cId="3582616855" sldId="264"/>
            <ac:picMk id="6" creationId="{B203DE64-D5EB-4BFB-87AC-B9D9B14BE539}"/>
          </ac:picMkLst>
        </pc:picChg>
        <pc:picChg chg="del">
          <ac:chgData name="Lenoir Cédric" userId="3ef0c3e5-2cb4-4f13-aa2f-f31ab361d4a7" providerId="ADAL" clId="{B3C8279B-E4B9-4BE9-B610-27FFD113E2B1}" dt="2021-12-16T13:13:28.348" v="3802" actId="478"/>
          <ac:picMkLst>
            <pc:docMk/>
            <pc:sldMk cId="3582616855" sldId="264"/>
            <ac:picMk id="8" creationId="{12477D0D-569B-48C9-87E0-0B0FA578D9FE}"/>
          </ac:picMkLst>
        </pc:picChg>
        <pc:picChg chg="add del mod ord">
          <ac:chgData name="Lenoir Cédric" userId="3ef0c3e5-2cb4-4f13-aa2f-f31ab361d4a7" providerId="ADAL" clId="{B3C8279B-E4B9-4BE9-B610-27FFD113E2B1}" dt="2021-12-16T13:14:22.751" v="3809" actId="22"/>
          <ac:picMkLst>
            <pc:docMk/>
            <pc:sldMk cId="3582616855" sldId="264"/>
            <ac:picMk id="11" creationId="{87814818-E797-433E-A567-FC59459F752B}"/>
          </ac:picMkLst>
        </pc:picChg>
        <pc:picChg chg="add mod ord">
          <ac:chgData name="Lenoir Cédric" userId="3ef0c3e5-2cb4-4f13-aa2f-f31ab361d4a7" providerId="ADAL" clId="{B3C8279B-E4B9-4BE9-B610-27FFD113E2B1}" dt="2021-12-16T13:14:50.050" v="3837" actId="22"/>
          <ac:picMkLst>
            <pc:docMk/>
            <pc:sldMk cId="3582616855" sldId="264"/>
            <ac:picMk id="13" creationId="{7C813D19-A87F-4A2D-B805-84B19804305F}"/>
          </ac:picMkLst>
        </pc:picChg>
      </pc:sldChg>
      <pc:sldChg chg="addSp modSp del mod">
        <pc:chgData name="Lenoir Cédric" userId="3ef0c3e5-2cb4-4f13-aa2f-f31ab361d4a7" providerId="ADAL" clId="{B3C8279B-E4B9-4BE9-B610-27FFD113E2B1}" dt="2021-12-14T13:30:03.039" v="881" actId="2696"/>
        <pc:sldMkLst>
          <pc:docMk/>
          <pc:sldMk cId="1689289366" sldId="265"/>
        </pc:sldMkLst>
        <pc:spChg chg="mod">
          <ac:chgData name="Lenoir Cédric" userId="3ef0c3e5-2cb4-4f13-aa2f-f31ab361d4a7" providerId="ADAL" clId="{B3C8279B-E4B9-4BE9-B610-27FFD113E2B1}" dt="2021-12-14T13:29:57.731" v="880" actId="20577"/>
          <ac:spMkLst>
            <pc:docMk/>
            <pc:sldMk cId="1689289366" sldId="265"/>
            <ac:spMk id="2" creationId="{472A8060-D8C8-4A6F-98C2-2EB62653345F}"/>
          </ac:spMkLst>
        </pc:spChg>
        <pc:spChg chg="mod">
          <ac:chgData name="Lenoir Cédric" userId="3ef0c3e5-2cb4-4f13-aa2f-f31ab361d4a7" providerId="ADAL" clId="{B3C8279B-E4B9-4BE9-B610-27FFD113E2B1}" dt="2021-12-14T13:08:33.710" v="354" actId="14100"/>
          <ac:spMkLst>
            <pc:docMk/>
            <pc:sldMk cId="1689289366" sldId="265"/>
            <ac:spMk id="3" creationId="{A34D080D-5C61-4EB8-B6CE-2FF664794904}"/>
          </ac:spMkLst>
        </pc:spChg>
        <pc:spChg chg="add mod">
          <ac:chgData name="Lenoir Cédric" userId="3ef0c3e5-2cb4-4f13-aa2f-f31ab361d4a7" providerId="ADAL" clId="{B3C8279B-E4B9-4BE9-B610-27FFD113E2B1}" dt="2021-12-14T13:08:44.862" v="366" actId="20577"/>
          <ac:spMkLst>
            <pc:docMk/>
            <pc:sldMk cId="1689289366" sldId="265"/>
            <ac:spMk id="6" creationId="{7011AA77-DDC9-4594-9B9C-FBEA2C7A1057}"/>
          </ac:spMkLst>
        </pc:spChg>
        <pc:picChg chg="add mod">
          <ac:chgData name="Lenoir Cédric" userId="3ef0c3e5-2cb4-4f13-aa2f-f31ab361d4a7" providerId="ADAL" clId="{B3C8279B-E4B9-4BE9-B610-27FFD113E2B1}" dt="2021-12-14T13:09:30.494" v="370" actId="1076"/>
          <ac:picMkLst>
            <pc:docMk/>
            <pc:sldMk cId="1689289366" sldId="265"/>
            <ac:picMk id="8" creationId="{7A73153B-49B7-46D4-8917-99BD86E34CAB}"/>
          </ac:picMkLst>
        </pc:picChg>
      </pc:sldChg>
      <pc:sldChg chg="addSp modSp mod">
        <pc:chgData name="Lenoir Cédric" userId="3ef0c3e5-2cb4-4f13-aa2f-f31ab361d4a7" providerId="ADAL" clId="{B3C8279B-E4B9-4BE9-B610-27FFD113E2B1}" dt="2021-12-21T15:25:31.822" v="6730" actId="20577"/>
        <pc:sldMkLst>
          <pc:docMk/>
          <pc:sldMk cId="2699569049" sldId="266"/>
        </pc:sldMkLst>
        <pc:spChg chg="add mod">
          <ac:chgData name="Lenoir Cédric" userId="3ef0c3e5-2cb4-4f13-aa2f-f31ab361d4a7" providerId="ADAL" clId="{B3C8279B-E4B9-4BE9-B610-27FFD113E2B1}" dt="2021-12-21T15:25:10.134" v="6724"/>
          <ac:spMkLst>
            <pc:docMk/>
            <pc:sldMk cId="2699569049" sldId="266"/>
            <ac:spMk id="4" creationId="{A5AE9683-846E-41B1-94A9-39C9CCCCA467}"/>
          </ac:spMkLst>
        </pc:spChg>
        <pc:spChg chg="mod">
          <ac:chgData name="Lenoir Cédric" userId="3ef0c3e5-2cb4-4f13-aa2f-f31ab361d4a7" providerId="ADAL" clId="{B3C8279B-E4B9-4BE9-B610-27FFD113E2B1}" dt="2021-12-21T15:25:31.822" v="6730" actId="20577"/>
          <ac:spMkLst>
            <pc:docMk/>
            <pc:sldMk cId="2699569049" sldId="266"/>
            <ac:spMk id="7" creationId="{1D7AA9EC-E143-4A3C-8E3C-98E857A6B505}"/>
          </ac:spMkLst>
        </pc:spChg>
        <pc:picChg chg="mod">
          <ac:chgData name="Lenoir Cédric" userId="3ef0c3e5-2cb4-4f13-aa2f-f31ab361d4a7" providerId="ADAL" clId="{B3C8279B-E4B9-4BE9-B610-27FFD113E2B1}" dt="2021-12-21T15:25:14.756" v="6725" actId="1076"/>
          <ac:picMkLst>
            <pc:docMk/>
            <pc:sldMk cId="2699569049" sldId="266"/>
            <ac:picMk id="9" creationId="{317BF6D3-80BF-4CC1-9399-F797162520C4}"/>
          </ac:picMkLst>
        </pc:picChg>
      </pc:sldChg>
      <pc:sldChg chg="del">
        <pc:chgData name="Lenoir Cédric" userId="3ef0c3e5-2cb4-4f13-aa2f-f31ab361d4a7" providerId="ADAL" clId="{B3C8279B-E4B9-4BE9-B610-27FFD113E2B1}" dt="2021-12-15T07:22:27.374" v="2225" actId="47"/>
        <pc:sldMkLst>
          <pc:docMk/>
          <pc:sldMk cId="3035000208" sldId="267"/>
        </pc:sldMkLst>
      </pc:sldChg>
      <pc:sldChg chg="del">
        <pc:chgData name="Lenoir Cédric" userId="3ef0c3e5-2cb4-4f13-aa2f-f31ab361d4a7" providerId="ADAL" clId="{B3C8279B-E4B9-4BE9-B610-27FFD113E2B1}" dt="2021-12-21T15:07:17.045" v="6591" actId="47"/>
        <pc:sldMkLst>
          <pc:docMk/>
          <pc:sldMk cId="3255969477" sldId="268"/>
        </pc:sldMkLst>
      </pc:sldChg>
      <pc:sldChg chg="addSp delSp modSp mod">
        <pc:chgData name="Lenoir Cédric" userId="3ef0c3e5-2cb4-4f13-aa2f-f31ab361d4a7" providerId="ADAL" clId="{B3C8279B-E4B9-4BE9-B610-27FFD113E2B1}" dt="2021-12-21T15:27:42.781" v="6758" actId="14100"/>
        <pc:sldMkLst>
          <pc:docMk/>
          <pc:sldMk cId="641440333" sldId="269"/>
        </pc:sldMkLst>
        <pc:spChg chg="mod">
          <ac:chgData name="Lenoir Cédric" userId="3ef0c3e5-2cb4-4f13-aa2f-f31ab361d4a7" providerId="ADAL" clId="{B3C8279B-E4B9-4BE9-B610-27FFD113E2B1}" dt="2021-12-21T15:26:51.295" v="6734" actId="20577"/>
          <ac:spMkLst>
            <pc:docMk/>
            <pc:sldMk cId="641440333" sldId="269"/>
            <ac:spMk id="2" creationId="{099830D4-90D3-4CFB-B470-5851DF38941D}"/>
          </ac:spMkLst>
        </pc:spChg>
        <pc:spChg chg="del">
          <ac:chgData name="Lenoir Cédric" userId="3ef0c3e5-2cb4-4f13-aa2f-f31ab361d4a7" providerId="ADAL" clId="{B3C8279B-E4B9-4BE9-B610-27FFD113E2B1}" dt="2021-12-21T15:25:00.620" v="6723" actId="478"/>
          <ac:spMkLst>
            <pc:docMk/>
            <pc:sldMk cId="641440333" sldId="269"/>
            <ac:spMk id="3" creationId="{D1AB69C5-6BEC-49D4-9429-4F0D4360B540}"/>
          </ac:spMkLst>
        </pc:spChg>
        <pc:spChg chg="mod">
          <ac:chgData name="Lenoir Cédric" userId="3ef0c3e5-2cb4-4f13-aa2f-f31ab361d4a7" providerId="ADAL" clId="{B3C8279B-E4B9-4BE9-B610-27FFD113E2B1}" dt="2021-12-21T15:27:06.877" v="6739" actId="1076"/>
          <ac:spMkLst>
            <pc:docMk/>
            <pc:sldMk cId="641440333" sldId="269"/>
            <ac:spMk id="4" creationId="{63EC3B18-5709-4520-9020-7738E8EC77F0}"/>
          </ac:spMkLst>
        </pc:spChg>
        <pc:spChg chg="del">
          <ac:chgData name="Lenoir Cédric" userId="3ef0c3e5-2cb4-4f13-aa2f-f31ab361d4a7" providerId="ADAL" clId="{B3C8279B-E4B9-4BE9-B610-27FFD113E2B1}" dt="2021-12-21T15:26:55.196" v="6735" actId="478"/>
          <ac:spMkLst>
            <pc:docMk/>
            <pc:sldMk cId="641440333" sldId="269"/>
            <ac:spMk id="5" creationId="{8C879028-76C7-4199-AA0E-B69875A238AC}"/>
          </ac:spMkLst>
        </pc:spChg>
        <pc:spChg chg="del">
          <ac:chgData name="Lenoir Cédric" userId="3ef0c3e5-2cb4-4f13-aa2f-f31ab361d4a7" providerId="ADAL" clId="{B3C8279B-E4B9-4BE9-B610-27FFD113E2B1}" dt="2021-12-21T15:26:59.420" v="6737" actId="478"/>
          <ac:spMkLst>
            <pc:docMk/>
            <pc:sldMk cId="641440333" sldId="269"/>
            <ac:spMk id="6" creationId="{EEC7EDB0-2117-4D06-8DE4-4FD41AC04E59}"/>
          </ac:spMkLst>
        </pc:spChg>
        <pc:spChg chg="del">
          <ac:chgData name="Lenoir Cédric" userId="3ef0c3e5-2cb4-4f13-aa2f-f31ab361d4a7" providerId="ADAL" clId="{B3C8279B-E4B9-4BE9-B610-27FFD113E2B1}" dt="2021-12-21T15:26:57.277" v="6736" actId="478"/>
          <ac:spMkLst>
            <pc:docMk/>
            <pc:sldMk cId="641440333" sldId="269"/>
            <ac:spMk id="7" creationId="{C8594F79-D3A6-4676-93E5-35F295C4CE8B}"/>
          </ac:spMkLst>
        </pc:spChg>
        <pc:spChg chg="del">
          <ac:chgData name="Lenoir Cédric" userId="3ef0c3e5-2cb4-4f13-aa2f-f31ab361d4a7" providerId="ADAL" clId="{B3C8279B-E4B9-4BE9-B610-27FFD113E2B1}" dt="2021-12-21T15:27:01.324" v="6738" actId="478"/>
          <ac:spMkLst>
            <pc:docMk/>
            <pc:sldMk cId="641440333" sldId="269"/>
            <ac:spMk id="8" creationId="{A6B9C45B-4D39-4C21-A194-68E307ABCB4B}"/>
          </ac:spMkLst>
        </pc:spChg>
        <pc:spChg chg="del">
          <ac:chgData name="Lenoir Cédric" userId="3ef0c3e5-2cb4-4f13-aa2f-f31ab361d4a7" providerId="ADAL" clId="{B3C8279B-E4B9-4BE9-B610-27FFD113E2B1}" dt="2021-12-21T15:26:01.549" v="6732" actId="478"/>
          <ac:spMkLst>
            <pc:docMk/>
            <pc:sldMk cId="641440333" sldId="269"/>
            <ac:spMk id="9" creationId="{A027B414-C3A6-409B-89AB-0F08D8DDBD3D}"/>
          </ac:spMkLst>
        </pc:spChg>
        <pc:spChg chg="add mod">
          <ac:chgData name="Lenoir Cédric" userId="3ef0c3e5-2cb4-4f13-aa2f-f31ab361d4a7" providerId="ADAL" clId="{B3C8279B-E4B9-4BE9-B610-27FFD113E2B1}" dt="2021-12-21T15:27:42.781" v="6758" actId="14100"/>
          <ac:spMkLst>
            <pc:docMk/>
            <pc:sldMk cId="641440333" sldId="269"/>
            <ac:spMk id="10" creationId="{4A5A662B-B502-48B3-BC25-A658207BB1B9}"/>
          </ac:spMkLst>
        </pc:spChg>
        <pc:spChg chg="del">
          <ac:chgData name="Lenoir Cédric" userId="3ef0c3e5-2cb4-4f13-aa2f-f31ab361d4a7" providerId="ADAL" clId="{B3C8279B-E4B9-4BE9-B610-27FFD113E2B1}" dt="2021-12-21T15:25:58.989" v="6731" actId="478"/>
          <ac:spMkLst>
            <pc:docMk/>
            <pc:sldMk cId="641440333" sldId="269"/>
            <ac:spMk id="11" creationId="{4471D3A9-162A-4796-8A27-E1D14CA7C4BC}"/>
          </ac:spMkLst>
        </pc:spChg>
        <pc:spChg chg="add mod">
          <ac:chgData name="Lenoir Cédric" userId="3ef0c3e5-2cb4-4f13-aa2f-f31ab361d4a7" providerId="ADAL" clId="{B3C8279B-E4B9-4BE9-B610-27FFD113E2B1}" dt="2021-12-21T15:24:58.712" v="6722"/>
          <ac:spMkLst>
            <pc:docMk/>
            <pc:sldMk cId="641440333" sldId="269"/>
            <ac:spMk id="12" creationId="{A76E4525-1ED1-41BB-AE65-15A98963066C}"/>
          </ac:spMkLst>
        </pc:spChg>
      </pc:sldChg>
      <pc:sldChg chg="addSp modSp">
        <pc:chgData name="Lenoir Cédric" userId="3ef0c3e5-2cb4-4f13-aa2f-f31ab361d4a7" providerId="ADAL" clId="{B3C8279B-E4B9-4BE9-B610-27FFD113E2B1}" dt="2021-12-21T15:24:11.677" v="6721"/>
        <pc:sldMkLst>
          <pc:docMk/>
          <pc:sldMk cId="3677294505" sldId="270"/>
        </pc:sldMkLst>
        <pc:spChg chg="add mod">
          <ac:chgData name="Lenoir Cédric" userId="3ef0c3e5-2cb4-4f13-aa2f-f31ab361d4a7" providerId="ADAL" clId="{B3C8279B-E4B9-4BE9-B610-27FFD113E2B1}" dt="2021-12-21T15:24:11.677" v="6721"/>
          <ac:spMkLst>
            <pc:docMk/>
            <pc:sldMk cId="3677294505" sldId="270"/>
            <ac:spMk id="6" creationId="{58E97739-88A7-4EFF-998A-699E40362C9F}"/>
          </ac:spMkLst>
        </pc:spChg>
      </pc:sldChg>
      <pc:sldChg chg="addSp delSp modSp mod">
        <pc:chgData name="Lenoir Cédric" userId="3ef0c3e5-2cb4-4f13-aa2f-f31ab361d4a7" providerId="ADAL" clId="{B3C8279B-E4B9-4BE9-B610-27FFD113E2B1}" dt="2021-12-21T15:23:56.193" v="6720" actId="113"/>
        <pc:sldMkLst>
          <pc:docMk/>
          <pc:sldMk cId="2677006047" sldId="271"/>
        </pc:sldMkLst>
        <pc:spChg chg="add mod">
          <ac:chgData name="Lenoir Cédric" userId="3ef0c3e5-2cb4-4f13-aa2f-f31ab361d4a7" providerId="ADAL" clId="{B3C8279B-E4B9-4BE9-B610-27FFD113E2B1}" dt="2021-12-21T15:23:50.286" v="6718" actId="113"/>
          <ac:spMkLst>
            <pc:docMk/>
            <pc:sldMk cId="2677006047" sldId="271"/>
            <ac:spMk id="3" creationId="{06FA76DF-BD8F-4D2C-A3DF-0F83ADC13FDA}"/>
          </ac:spMkLst>
        </pc:spChg>
        <pc:spChg chg="add mod">
          <ac:chgData name="Lenoir Cédric" userId="3ef0c3e5-2cb4-4f13-aa2f-f31ab361d4a7" providerId="ADAL" clId="{B3C8279B-E4B9-4BE9-B610-27FFD113E2B1}" dt="2021-12-21T15:23:56.193" v="6720" actId="113"/>
          <ac:spMkLst>
            <pc:docMk/>
            <pc:sldMk cId="2677006047" sldId="271"/>
            <ac:spMk id="4" creationId="{DBFAC10D-9DA9-4EEB-8FA0-5D927F008F08}"/>
          </ac:spMkLst>
        </pc:spChg>
        <pc:spChg chg="del">
          <ac:chgData name="Lenoir Cédric" userId="3ef0c3e5-2cb4-4f13-aa2f-f31ab361d4a7" providerId="ADAL" clId="{B3C8279B-E4B9-4BE9-B610-27FFD113E2B1}" dt="2021-12-21T15:23:13.725" v="6713" actId="478"/>
          <ac:spMkLst>
            <pc:docMk/>
            <pc:sldMk cId="2677006047" sldId="271"/>
            <ac:spMk id="5" creationId="{4329D75B-0BEB-4FE3-9087-64D025DFED74}"/>
          </ac:spMkLst>
        </pc:spChg>
        <pc:spChg chg="del mod">
          <ac:chgData name="Lenoir Cédric" userId="3ef0c3e5-2cb4-4f13-aa2f-f31ab361d4a7" providerId="ADAL" clId="{B3C8279B-E4B9-4BE9-B610-27FFD113E2B1}" dt="2021-12-21T15:22:29.981" v="6706" actId="478"/>
          <ac:spMkLst>
            <pc:docMk/>
            <pc:sldMk cId="2677006047" sldId="271"/>
            <ac:spMk id="6" creationId="{3C90AAA8-4705-4FE5-BDB0-69CC46D2B3E0}"/>
          </ac:spMkLst>
        </pc:spChg>
        <pc:spChg chg="del mod">
          <ac:chgData name="Lenoir Cédric" userId="3ef0c3e5-2cb4-4f13-aa2f-f31ab361d4a7" providerId="ADAL" clId="{B3C8279B-E4B9-4BE9-B610-27FFD113E2B1}" dt="2021-12-21T15:22:32.478" v="6707" actId="478"/>
          <ac:spMkLst>
            <pc:docMk/>
            <pc:sldMk cId="2677006047" sldId="271"/>
            <ac:spMk id="7" creationId="{E7B7C9FC-2D41-40CE-BCE1-7833610EA28B}"/>
          </ac:spMkLst>
        </pc:spChg>
        <pc:spChg chg="del mod">
          <ac:chgData name="Lenoir Cédric" userId="3ef0c3e5-2cb4-4f13-aa2f-f31ab361d4a7" providerId="ADAL" clId="{B3C8279B-E4B9-4BE9-B610-27FFD113E2B1}" dt="2021-12-21T15:22:27.006" v="6705" actId="478"/>
          <ac:spMkLst>
            <pc:docMk/>
            <pc:sldMk cId="2677006047" sldId="271"/>
            <ac:spMk id="8" creationId="{B2855E0D-01EE-47C7-8886-6CCA4CDB1084}"/>
          </ac:spMkLst>
        </pc:spChg>
        <pc:spChg chg="add del mod">
          <ac:chgData name="Lenoir Cédric" userId="3ef0c3e5-2cb4-4f13-aa2f-f31ab361d4a7" providerId="ADAL" clId="{B3C8279B-E4B9-4BE9-B610-27FFD113E2B1}" dt="2021-12-21T15:23:30.108" v="6715" actId="478"/>
          <ac:spMkLst>
            <pc:docMk/>
            <pc:sldMk cId="2677006047" sldId="271"/>
            <ac:spMk id="11" creationId="{E3D95042-89BD-49EE-9403-25E120662874}"/>
          </ac:spMkLst>
        </pc:spChg>
        <pc:spChg chg="add mod">
          <ac:chgData name="Lenoir Cédric" userId="3ef0c3e5-2cb4-4f13-aa2f-f31ab361d4a7" providerId="ADAL" clId="{B3C8279B-E4B9-4BE9-B610-27FFD113E2B1}" dt="2021-12-21T15:23:27.341" v="6714"/>
          <ac:spMkLst>
            <pc:docMk/>
            <pc:sldMk cId="2677006047" sldId="271"/>
            <ac:spMk id="12" creationId="{3DB3C3B8-00EB-4711-B775-BA038F8D43AC}"/>
          </ac:spMkLst>
        </pc:spChg>
        <pc:picChg chg="add del">
          <ac:chgData name="Lenoir Cédric" userId="3ef0c3e5-2cb4-4f13-aa2f-f31ab361d4a7" providerId="ADAL" clId="{B3C8279B-E4B9-4BE9-B610-27FFD113E2B1}" dt="2021-12-21T15:23:01.134" v="6711" actId="22"/>
          <ac:picMkLst>
            <pc:docMk/>
            <pc:sldMk cId="2677006047" sldId="271"/>
            <ac:picMk id="10" creationId="{3DF49646-ED88-4EB7-A884-CD4EBD7E9B8F}"/>
          </ac:picMkLst>
        </pc:picChg>
      </pc:sldChg>
      <pc:sldChg chg="del">
        <pc:chgData name="Lenoir Cédric" userId="3ef0c3e5-2cb4-4f13-aa2f-f31ab361d4a7" providerId="ADAL" clId="{B3C8279B-E4B9-4BE9-B610-27FFD113E2B1}" dt="2021-12-21T15:07:04.448" v="6590" actId="47"/>
        <pc:sldMkLst>
          <pc:docMk/>
          <pc:sldMk cId="3621234359" sldId="272"/>
        </pc:sldMkLst>
      </pc:sldChg>
      <pc:sldChg chg="addSp delSp modSp mod">
        <pc:chgData name="Lenoir Cédric" userId="3ef0c3e5-2cb4-4f13-aa2f-f31ab361d4a7" providerId="ADAL" clId="{B3C8279B-E4B9-4BE9-B610-27FFD113E2B1}" dt="2021-12-21T15:34:08.544" v="6860" actId="114"/>
        <pc:sldMkLst>
          <pc:docMk/>
          <pc:sldMk cId="1243190597" sldId="273"/>
        </pc:sldMkLst>
        <pc:spChg chg="add mod">
          <ac:chgData name="Lenoir Cédric" userId="3ef0c3e5-2cb4-4f13-aa2f-f31ab361d4a7" providerId="ADAL" clId="{B3C8279B-E4B9-4BE9-B610-27FFD113E2B1}" dt="2021-12-21T15:34:08.544" v="6860" actId="114"/>
          <ac:spMkLst>
            <pc:docMk/>
            <pc:sldMk cId="1243190597" sldId="273"/>
            <ac:spMk id="3" creationId="{4CFAEB01-A8EE-4900-88E2-963D919982D0}"/>
          </ac:spMkLst>
        </pc:spChg>
        <pc:spChg chg="del">
          <ac:chgData name="Lenoir Cédric" userId="3ef0c3e5-2cb4-4f13-aa2f-f31ab361d4a7" providerId="ADAL" clId="{B3C8279B-E4B9-4BE9-B610-27FFD113E2B1}" dt="2021-12-21T15:08:44.634" v="6596" actId="478"/>
          <ac:spMkLst>
            <pc:docMk/>
            <pc:sldMk cId="1243190597" sldId="273"/>
            <ac:spMk id="4" creationId="{52198C27-239C-4ABE-A0D9-9E14F73E6C93}"/>
          </ac:spMkLst>
        </pc:spChg>
        <pc:spChg chg="add mod">
          <ac:chgData name="Lenoir Cédric" userId="3ef0c3e5-2cb4-4f13-aa2f-f31ab361d4a7" providerId="ADAL" clId="{B3C8279B-E4B9-4BE9-B610-27FFD113E2B1}" dt="2021-12-21T15:08:56.714" v="6603" actId="20577"/>
          <ac:spMkLst>
            <pc:docMk/>
            <pc:sldMk cId="1243190597" sldId="273"/>
            <ac:spMk id="5" creationId="{2BE0DEED-9BD4-4E84-9A50-E5812D6AEAF2}"/>
          </ac:spMkLst>
        </pc:spChg>
      </pc:sldChg>
      <pc:sldChg chg="del">
        <pc:chgData name="Lenoir Cédric" userId="3ef0c3e5-2cb4-4f13-aa2f-f31ab361d4a7" providerId="ADAL" clId="{B3C8279B-E4B9-4BE9-B610-27FFD113E2B1}" dt="2021-12-20T10:38:47.232" v="5370" actId="47"/>
        <pc:sldMkLst>
          <pc:docMk/>
          <pc:sldMk cId="1783670050" sldId="274"/>
        </pc:sldMkLst>
      </pc:sldChg>
      <pc:sldChg chg="del">
        <pc:chgData name="Lenoir Cédric" userId="3ef0c3e5-2cb4-4f13-aa2f-f31ab361d4a7" providerId="ADAL" clId="{B3C8279B-E4B9-4BE9-B610-27FFD113E2B1}" dt="2021-12-14T13:08:13.542" v="353" actId="47"/>
        <pc:sldMkLst>
          <pc:docMk/>
          <pc:sldMk cId="3130015427" sldId="276"/>
        </pc:sldMkLst>
      </pc:sldChg>
      <pc:sldChg chg="addSp modSp">
        <pc:chgData name="Lenoir Cédric" userId="3ef0c3e5-2cb4-4f13-aa2f-f31ab361d4a7" providerId="ADAL" clId="{B3C8279B-E4B9-4BE9-B610-27FFD113E2B1}" dt="2021-12-21T15:09:21.183" v="6604"/>
        <pc:sldMkLst>
          <pc:docMk/>
          <pc:sldMk cId="3040837180" sldId="277"/>
        </pc:sldMkLst>
        <pc:spChg chg="add mod">
          <ac:chgData name="Lenoir Cédric" userId="3ef0c3e5-2cb4-4f13-aa2f-f31ab361d4a7" providerId="ADAL" clId="{B3C8279B-E4B9-4BE9-B610-27FFD113E2B1}" dt="2021-12-21T15:09:21.183" v="6604"/>
          <ac:spMkLst>
            <pc:docMk/>
            <pc:sldMk cId="3040837180" sldId="277"/>
            <ac:spMk id="4" creationId="{B2159FDB-4289-40CF-8B66-F662E0E3DE15}"/>
          </ac:spMkLst>
        </pc:spChg>
      </pc:sldChg>
      <pc:sldChg chg="del">
        <pc:chgData name="Lenoir Cédric" userId="3ef0c3e5-2cb4-4f13-aa2f-f31ab361d4a7" providerId="ADAL" clId="{B3C8279B-E4B9-4BE9-B610-27FFD113E2B1}" dt="2021-12-20T10:38:47.232" v="5370" actId="47"/>
        <pc:sldMkLst>
          <pc:docMk/>
          <pc:sldMk cId="4131453955" sldId="278"/>
        </pc:sldMkLst>
      </pc:sldChg>
      <pc:sldChg chg="del">
        <pc:chgData name="Lenoir Cédric" userId="3ef0c3e5-2cb4-4f13-aa2f-f31ab361d4a7" providerId="ADAL" clId="{B3C8279B-E4B9-4BE9-B610-27FFD113E2B1}" dt="2021-12-20T10:38:47.232" v="5370" actId="47"/>
        <pc:sldMkLst>
          <pc:docMk/>
          <pc:sldMk cId="3446086524" sldId="279"/>
        </pc:sldMkLst>
      </pc:sldChg>
      <pc:sldChg chg="addSp delSp modSp add mod ord delAnim modAnim">
        <pc:chgData name="Lenoir Cédric" userId="3ef0c3e5-2cb4-4f13-aa2f-f31ab361d4a7" providerId="ADAL" clId="{B3C8279B-E4B9-4BE9-B610-27FFD113E2B1}" dt="2021-12-20T10:58:30.872" v="5494" actId="790"/>
        <pc:sldMkLst>
          <pc:docMk/>
          <pc:sldMk cId="825408604" sldId="283"/>
        </pc:sldMkLst>
        <pc:spChg chg="mod">
          <ac:chgData name="Lenoir Cédric" userId="3ef0c3e5-2cb4-4f13-aa2f-f31ab361d4a7" providerId="ADAL" clId="{B3C8279B-E4B9-4BE9-B610-27FFD113E2B1}" dt="2021-12-20T10:58:30.872" v="5494" actId="790"/>
          <ac:spMkLst>
            <pc:docMk/>
            <pc:sldMk cId="825408604" sldId="283"/>
            <ac:spMk id="2" creationId="{8081B75E-1277-4B75-984A-85AE2D37EAF2}"/>
          </ac:spMkLst>
        </pc:spChg>
        <pc:spChg chg="add del mod">
          <ac:chgData name="Lenoir Cédric" userId="3ef0c3e5-2cb4-4f13-aa2f-f31ab361d4a7" providerId="ADAL" clId="{B3C8279B-E4B9-4BE9-B610-27FFD113E2B1}" dt="2021-12-20T10:55:14.069" v="5422" actId="478"/>
          <ac:spMkLst>
            <pc:docMk/>
            <pc:sldMk cId="825408604" sldId="283"/>
            <ac:spMk id="3" creationId="{845AC0CA-868D-46A9-AEA7-E4F69A91B0B6}"/>
          </ac:spMkLst>
        </pc:spChg>
        <pc:spChg chg="del mod">
          <ac:chgData name="Lenoir Cédric" userId="3ef0c3e5-2cb4-4f13-aa2f-f31ab361d4a7" providerId="ADAL" clId="{B3C8279B-E4B9-4BE9-B610-27FFD113E2B1}" dt="2021-12-14T13:26:41.633" v="833" actId="478"/>
          <ac:spMkLst>
            <pc:docMk/>
            <pc:sldMk cId="825408604" sldId="283"/>
            <ac:spMk id="4" creationId="{3AE1FA4E-2BE7-45A6-B02A-39745BE4B66F}"/>
          </ac:spMkLst>
        </pc:spChg>
        <pc:spChg chg="del mod">
          <ac:chgData name="Lenoir Cédric" userId="3ef0c3e5-2cb4-4f13-aa2f-f31ab361d4a7" providerId="ADAL" clId="{B3C8279B-E4B9-4BE9-B610-27FFD113E2B1}" dt="2021-12-14T13:26:39.137" v="832" actId="478"/>
          <ac:spMkLst>
            <pc:docMk/>
            <pc:sldMk cId="825408604" sldId="283"/>
            <ac:spMk id="5" creationId="{C421912E-03F3-4AC8-B239-89E82C629EA9}"/>
          </ac:spMkLst>
        </pc:spChg>
        <pc:spChg chg="add del mod">
          <ac:chgData name="Lenoir Cédric" userId="3ef0c3e5-2cb4-4f13-aa2f-f31ab361d4a7" providerId="ADAL" clId="{B3C8279B-E4B9-4BE9-B610-27FFD113E2B1}" dt="2021-12-20T10:50:20.700" v="5417" actId="478"/>
          <ac:spMkLst>
            <pc:docMk/>
            <pc:sldMk cId="825408604" sldId="283"/>
            <ac:spMk id="6" creationId="{A9FCDDC6-0F19-41EF-B44E-62C600DE8BD1}"/>
          </ac:spMkLst>
        </pc:spChg>
        <pc:spChg chg="add mod">
          <ac:chgData name="Lenoir Cédric" userId="3ef0c3e5-2cb4-4f13-aa2f-f31ab361d4a7" providerId="ADAL" clId="{B3C8279B-E4B9-4BE9-B610-27FFD113E2B1}" dt="2021-12-14T14:35:04.621" v="1332" actId="167"/>
          <ac:spMkLst>
            <pc:docMk/>
            <pc:sldMk cId="825408604" sldId="283"/>
            <ac:spMk id="7" creationId="{7495A91F-F1B3-44DB-9CA6-83A8E50AFBC6}"/>
          </ac:spMkLst>
        </pc:spChg>
        <pc:spChg chg="add mod">
          <ac:chgData name="Lenoir Cédric" userId="3ef0c3e5-2cb4-4f13-aa2f-f31ab361d4a7" providerId="ADAL" clId="{B3C8279B-E4B9-4BE9-B610-27FFD113E2B1}" dt="2021-12-20T10:57:36.924" v="5485" actId="108"/>
          <ac:spMkLst>
            <pc:docMk/>
            <pc:sldMk cId="825408604" sldId="283"/>
            <ac:spMk id="8" creationId="{6B0A61F6-F5FA-46A1-86CB-51CB49E6155C}"/>
          </ac:spMkLst>
        </pc:spChg>
        <pc:spChg chg="add del mod">
          <ac:chgData name="Lenoir Cédric" userId="3ef0c3e5-2cb4-4f13-aa2f-f31ab361d4a7" providerId="ADAL" clId="{B3C8279B-E4B9-4BE9-B610-27FFD113E2B1}" dt="2021-12-14T13:30:49.042" v="884" actId="478"/>
          <ac:spMkLst>
            <pc:docMk/>
            <pc:sldMk cId="825408604" sldId="283"/>
            <ac:spMk id="9" creationId="{31E92E80-46DE-4F06-8034-E8D5119BA143}"/>
          </ac:spMkLst>
        </pc:spChg>
        <pc:spChg chg="add del mod">
          <ac:chgData name="Lenoir Cédric" userId="3ef0c3e5-2cb4-4f13-aa2f-f31ab361d4a7" providerId="ADAL" clId="{B3C8279B-E4B9-4BE9-B610-27FFD113E2B1}" dt="2021-12-20T10:50:32.810" v="5420" actId="478"/>
          <ac:spMkLst>
            <pc:docMk/>
            <pc:sldMk cId="825408604" sldId="283"/>
            <ac:spMk id="10" creationId="{37ACE000-37F5-4A0A-9449-DE48FEE751AA}"/>
          </ac:spMkLst>
        </pc:spChg>
        <pc:spChg chg="add del mod">
          <ac:chgData name="Lenoir Cédric" userId="3ef0c3e5-2cb4-4f13-aa2f-f31ab361d4a7" providerId="ADAL" clId="{B3C8279B-E4B9-4BE9-B610-27FFD113E2B1}" dt="2021-12-20T10:50:35.837" v="5421" actId="478"/>
          <ac:spMkLst>
            <pc:docMk/>
            <pc:sldMk cId="825408604" sldId="283"/>
            <ac:spMk id="11" creationId="{08E1733E-5401-4B40-AD58-01B5958D299E}"/>
          </ac:spMkLst>
        </pc:spChg>
        <pc:spChg chg="add mod">
          <ac:chgData name="Lenoir Cédric" userId="3ef0c3e5-2cb4-4f13-aa2f-f31ab361d4a7" providerId="ADAL" clId="{B3C8279B-E4B9-4BE9-B610-27FFD113E2B1}" dt="2021-12-20T10:58:09.743" v="5492"/>
          <ac:spMkLst>
            <pc:docMk/>
            <pc:sldMk cId="825408604" sldId="283"/>
            <ac:spMk id="13" creationId="{DE159B7D-7286-4058-9D9B-B5A002D85387}"/>
          </ac:spMkLst>
        </pc:spChg>
        <pc:spChg chg="add mod">
          <ac:chgData name="Lenoir Cédric" userId="3ef0c3e5-2cb4-4f13-aa2f-f31ab361d4a7" providerId="ADAL" clId="{B3C8279B-E4B9-4BE9-B610-27FFD113E2B1}" dt="2021-12-20T10:58:13.669" v="5493"/>
          <ac:spMkLst>
            <pc:docMk/>
            <pc:sldMk cId="825408604" sldId="283"/>
            <ac:spMk id="14" creationId="{C52E1D63-7613-458A-AE36-A5EB01E352B4}"/>
          </ac:spMkLst>
        </pc:spChg>
        <pc:picChg chg="add mod">
          <ac:chgData name="Lenoir Cédric" userId="3ef0c3e5-2cb4-4f13-aa2f-f31ab361d4a7" providerId="ADAL" clId="{B3C8279B-E4B9-4BE9-B610-27FFD113E2B1}" dt="2021-12-20T10:58:01.932" v="5491" actId="1076"/>
          <ac:picMkLst>
            <pc:docMk/>
            <pc:sldMk cId="825408604" sldId="283"/>
            <ac:picMk id="4" creationId="{9E875260-B5D3-4C2D-8415-F886CE7FBC09}"/>
          </ac:picMkLst>
        </pc:picChg>
        <pc:picChg chg="add mod">
          <ac:chgData name="Lenoir Cédric" userId="3ef0c3e5-2cb4-4f13-aa2f-f31ab361d4a7" providerId="ADAL" clId="{B3C8279B-E4B9-4BE9-B610-27FFD113E2B1}" dt="2021-12-20T10:57:57.742" v="5490" actId="1076"/>
          <ac:picMkLst>
            <pc:docMk/>
            <pc:sldMk cId="825408604" sldId="283"/>
            <ac:picMk id="12" creationId="{1D1AEE9C-406A-4B05-84B6-469A0EDA77A5}"/>
          </ac:picMkLst>
        </pc:picChg>
      </pc:sldChg>
      <pc:sldChg chg="addSp delSp modSp add mod delAnim modAnim">
        <pc:chgData name="Lenoir Cédric" userId="3ef0c3e5-2cb4-4f13-aa2f-f31ab361d4a7" providerId="ADAL" clId="{B3C8279B-E4B9-4BE9-B610-27FFD113E2B1}" dt="2021-12-14T14:37:13.334" v="1366"/>
        <pc:sldMkLst>
          <pc:docMk/>
          <pc:sldMk cId="426677164" sldId="284"/>
        </pc:sldMkLst>
        <pc:spChg chg="mod">
          <ac:chgData name="Lenoir Cédric" userId="3ef0c3e5-2cb4-4f13-aa2f-f31ab361d4a7" providerId="ADAL" clId="{B3C8279B-E4B9-4BE9-B610-27FFD113E2B1}" dt="2021-12-14T14:31:36.053" v="1246" actId="20577"/>
          <ac:spMkLst>
            <pc:docMk/>
            <pc:sldMk cId="426677164" sldId="284"/>
            <ac:spMk id="2" creationId="{8081B75E-1277-4B75-984A-85AE2D37EAF2}"/>
          </ac:spMkLst>
        </pc:spChg>
        <pc:spChg chg="mod">
          <ac:chgData name="Lenoir Cédric" userId="3ef0c3e5-2cb4-4f13-aa2f-f31ab361d4a7" providerId="ADAL" clId="{B3C8279B-E4B9-4BE9-B610-27FFD113E2B1}" dt="2021-12-14T14:31:24.005" v="1233" actId="20577"/>
          <ac:spMkLst>
            <pc:docMk/>
            <pc:sldMk cId="426677164" sldId="284"/>
            <ac:spMk id="3" creationId="{845AC0CA-868D-46A9-AEA7-E4F69A91B0B6}"/>
          </ac:spMkLst>
        </pc:spChg>
        <pc:spChg chg="del mod">
          <ac:chgData name="Lenoir Cédric" userId="3ef0c3e5-2cb4-4f13-aa2f-f31ab361d4a7" providerId="ADAL" clId="{B3C8279B-E4B9-4BE9-B610-27FFD113E2B1}" dt="2021-12-14T14:25:15.638" v="1074" actId="478"/>
          <ac:spMkLst>
            <pc:docMk/>
            <pc:sldMk cId="426677164" sldId="284"/>
            <ac:spMk id="6" creationId="{A9FCDDC6-0F19-41EF-B44E-62C600DE8BD1}"/>
          </ac:spMkLst>
        </pc:spChg>
        <pc:spChg chg="mod">
          <ac:chgData name="Lenoir Cédric" userId="3ef0c3e5-2cb4-4f13-aa2f-f31ab361d4a7" providerId="ADAL" clId="{B3C8279B-E4B9-4BE9-B610-27FFD113E2B1}" dt="2021-12-14T14:25:13.404" v="1073" actId="167"/>
          <ac:spMkLst>
            <pc:docMk/>
            <pc:sldMk cId="426677164" sldId="284"/>
            <ac:spMk id="7" creationId="{7495A91F-F1B3-44DB-9CA6-83A8E50AFBC6}"/>
          </ac:spMkLst>
        </pc:spChg>
        <pc:spChg chg="add mod">
          <ac:chgData name="Lenoir Cédric" userId="3ef0c3e5-2cb4-4f13-aa2f-f31ab361d4a7" providerId="ADAL" clId="{B3C8279B-E4B9-4BE9-B610-27FFD113E2B1}" dt="2021-12-14T14:30:59.797" v="1211" actId="1076"/>
          <ac:spMkLst>
            <pc:docMk/>
            <pc:sldMk cId="426677164" sldId="284"/>
            <ac:spMk id="9" creationId="{12E8AF5A-CA85-41B0-80CA-861F9901DA44}"/>
          </ac:spMkLst>
        </pc:spChg>
        <pc:spChg chg="del">
          <ac:chgData name="Lenoir Cédric" userId="3ef0c3e5-2cb4-4f13-aa2f-f31ab361d4a7" providerId="ADAL" clId="{B3C8279B-E4B9-4BE9-B610-27FFD113E2B1}" dt="2021-12-14T13:36:30.778" v="1051" actId="478"/>
          <ac:spMkLst>
            <pc:docMk/>
            <pc:sldMk cId="426677164" sldId="284"/>
            <ac:spMk id="10" creationId="{37ACE000-37F5-4A0A-9449-DE48FEE751AA}"/>
          </ac:spMkLst>
        </pc:spChg>
        <pc:spChg chg="add mod">
          <ac:chgData name="Lenoir Cédric" userId="3ef0c3e5-2cb4-4f13-aa2f-f31ab361d4a7" providerId="ADAL" clId="{B3C8279B-E4B9-4BE9-B610-27FFD113E2B1}" dt="2021-12-14T14:33:57.438" v="1327" actId="113"/>
          <ac:spMkLst>
            <pc:docMk/>
            <pc:sldMk cId="426677164" sldId="284"/>
            <ac:spMk id="11" creationId="{456943BF-B8FD-44B4-8790-75CEA53B518F}"/>
          </ac:spMkLst>
        </pc:spChg>
        <pc:spChg chg="add mod">
          <ac:chgData name="Lenoir Cédric" userId="3ef0c3e5-2cb4-4f13-aa2f-f31ab361d4a7" providerId="ADAL" clId="{B3C8279B-E4B9-4BE9-B610-27FFD113E2B1}" dt="2021-12-14T14:37:12.070" v="1365" actId="1076"/>
          <ac:spMkLst>
            <pc:docMk/>
            <pc:sldMk cId="426677164" sldId="284"/>
            <ac:spMk id="12" creationId="{C9296DFF-A09A-47FB-8B72-A898BA8C5C76}"/>
          </ac:spMkLst>
        </pc:spChg>
      </pc:sldChg>
      <pc:sldChg chg="addSp modSp add mod">
        <pc:chgData name="Lenoir Cédric" userId="3ef0c3e5-2cb4-4f13-aa2f-f31ab361d4a7" providerId="ADAL" clId="{B3C8279B-E4B9-4BE9-B610-27FFD113E2B1}" dt="2022-02-23T08:58:49.706" v="6919" actId="14100"/>
        <pc:sldMkLst>
          <pc:docMk/>
          <pc:sldMk cId="1560852837" sldId="285"/>
        </pc:sldMkLst>
        <pc:spChg chg="mod">
          <ac:chgData name="Lenoir Cédric" userId="3ef0c3e5-2cb4-4f13-aa2f-f31ab361d4a7" providerId="ADAL" clId="{B3C8279B-E4B9-4BE9-B610-27FFD113E2B1}" dt="2022-02-23T08:57:52.659" v="6890" actId="20577"/>
          <ac:spMkLst>
            <pc:docMk/>
            <pc:sldMk cId="1560852837" sldId="285"/>
            <ac:spMk id="6" creationId="{A9FCDDC6-0F19-41EF-B44E-62C600DE8BD1}"/>
          </ac:spMkLst>
        </pc:spChg>
        <pc:spChg chg="add mod">
          <ac:chgData name="Lenoir Cédric" userId="3ef0c3e5-2cb4-4f13-aa2f-f31ab361d4a7" providerId="ADAL" clId="{B3C8279B-E4B9-4BE9-B610-27FFD113E2B1}" dt="2022-02-23T08:58:49.706" v="6919" actId="14100"/>
          <ac:spMkLst>
            <pc:docMk/>
            <pc:sldMk cId="1560852837" sldId="285"/>
            <ac:spMk id="9" creationId="{D4EF8730-E179-45F6-B758-525B776BC9EA}"/>
          </ac:spMkLst>
        </pc:spChg>
      </pc:sldChg>
      <pc:sldChg chg="addSp delSp modSp add mod ord delAnim modAnim">
        <pc:chgData name="Lenoir Cédric" userId="3ef0c3e5-2cb4-4f13-aa2f-f31ab361d4a7" providerId="ADAL" clId="{B3C8279B-E4B9-4BE9-B610-27FFD113E2B1}" dt="2021-12-14T14:54:23.523" v="1792" actId="313"/>
        <pc:sldMkLst>
          <pc:docMk/>
          <pc:sldMk cId="2109127219" sldId="286"/>
        </pc:sldMkLst>
        <pc:spChg chg="mod">
          <ac:chgData name="Lenoir Cédric" userId="3ef0c3e5-2cb4-4f13-aa2f-f31ab361d4a7" providerId="ADAL" clId="{B3C8279B-E4B9-4BE9-B610-27FFD113E2B1}" dt="2021-12-14T14:48:31.696" v="1399" actId="20577"/>
          <ac:spMkLst>
            <pc:docMk/>
            <pc:sldMk cId="2109127219" sldId="286"/>
            <ac:spMk id="2" creationId="{8081B75E-1277-4B75-984A-85AE2D37EAF2}"/>
          </ac:spMkLst>
        </pc:spChg>
        <pc:spChg chg="mod">
          <ac:chgData name="Lenoir Cédric" userId="3ef0c3e5-2cb4-4f13-aa2f-f31ab361d4a7" providerId="ADAL" clId="{B3C8279B-E4B9-4BE9-B610-27FFD113E2B1}" dt="2021-12-14T14:49:57.752" v="1401" actId="14100"/>
          <ac:spMkLst>
            <pc:docMk/>
            <pc:sldMk cId="2109127219" sldId="286"/>
            <ac:spMk id="3" creationId="{845AC0CA-868D-46A9-AEA7-E4F69A91B0B6}"/>
          </ac:spMkLst>
        </pc:spChg>
        <pc:spChg chg="mod">
          <ac:chgData name="Lenoir Cédric" userId="3ef0c3e5-2cb4-4f13-aa2f-f31ab361d4a7" providerId="ADAL" clId="{B3C8279B-E4B9-4BE9-B610-27FFD113E2B1}" dt="2021-12-14T14:52:19.217" v="1599" actId="14100"/>
          <ac:spMkLst>
            <pc:docMk/>
            <pc:sldMk cId="2109127219" sldId="286"/>
            <ac:spMk id="6" creationId="{A9FCDDC6-0F19-41EF-B44E-62C600DE8BD1}"/>
          </ac:spMkLst>
        </pc:spChg>
        <pc:spChg chg="add mod">
          <ac:chgData name="Lenoir Cédric" userId="3ef0c3e5-2cb4-4f13-aa2f-f31ab361d4a7" providerId="ADAL" clId="{B3C8279B-E4B9-4BE9-B610-27FFD113E2B1}" dt="2021-12-14T14:54:23.523" v="1792" actId="313"/>
          <ac:spMkLst>
            <pc:docMk/>
            <pc:sldMk cId="2109127219" sldId="286"/>
            <ac:spMk id="9" creationId="{C2DF193A-AA9A-40A3-A833-F2A8C99914CB}"/>
          </ac:spMkLst>
        </pc:spChg>
        <pc:spChg chg="del">
          <ac:chgData name="Lenoir Cédric" userId="3ef0c3e5-2cb4-4f13-aa2f-f31ab361d4a7" providerId="ADAL" clId="{B3C8279B-E4B9-4BE9-B610-27FFD113E2B1}" dt="2021-12-14T14:51:11.265" v="1542" actId="478"/>
          <ac:spMkLst>
            <pc:docMk/>
            <pc:sldMk cId="2109127219" sldId="286"/>
            <ac:spMk id="10" creationId="{37ACE000-37F5-4A0A-9449-DE48FEE751AA}"/>
          </ac:spMkLst>
        </pc:spChg>
        <pc:spChg chg="del">
          <ac:chgData name="Lenoir Cédric" userId="3ef0c3e5-2cb4-4f13-aa2f-f31ab361d4a7" providerId="ADAL" clId="{B3C8279B-E4B9-4BE9-B610-27FFD113E2B1}" dt="2021-12-14T14:51:13.314" v="1543" actId="478"/>
          <ac:spMkLst>
            <pc:docMk/>
            <pc:sldMk cId="2109127219" sldId="286"/>
            <ac:spMk id="11" creationId="{08E1733E-5401-4B40-AD58-01B5958D299E}"/>
          </ac:spMkLst>
        </pc:spChg>
        <pc:spChg chg="add mod">
          <ac:chgData name="Lenoir Cédric" userId="3ef0c3e5-2cb4-4f13-aa2f-f31ab361d4a7" providerId="ADAL" clId="{B3C8279B-E4B9-4BE9-B610-27FFD113E2B1}" dt="2021-12-14T14:52:33.273" v="1601" actId="1076"/>
          <ac:spMkLst>
            <pc:docMk/>
            <pc:sldMk cId="2109127219" sldId="286"/>
            <ac:spMk id="12" creationId="{5C6B6EA7-B0D3-4E57-B130-DD2CD80F50AD}"/>
          </ac:spMkLst>
        </pc:spChg>
      </pc:sldChg>
      <pc:sldChg chg="delSp modSp add del mod delAnim">
        <pc:chgData name="Lenoir Cédric" userId="3ef0c3e5-2cb4-4f13-aa2f-f31ab361d4a7" providerId="ADAL" clId="{B3C8279B-E4B9-4BE9-B610-27FFD113E2B1}" dt="2021-12-14T14:48:01.978" v="1382" actId="47"/>
        <pc:sldMkLst>
          <pc:docMk/>
          <pc:sldMk cId="3172989158" sldId="286"/>
        </pc:sldMkLst>
        <pc:spChg chg="mod">
          <ac:chgData name="Lenoir Cédric" userId="3ef0c3e5-2cb4-4f13-aa2f-f31ab361d4a7" providerId="ADAL" clId="{B3C8279B-E4B9-4BE9-B610-27FFD113E2B1}" dt="2021-12-14T14:38:57.190" v="1379" actId="20577"/>
          <ac:spMkLst>
            <pc:docMk/>
            <pc:sldMk cId="3172989158" sldId="286"/>
            <ac:spMk id="2" creationId="{8081B75E-1277-4B75-984A-85AE2D37EAF2}"/>
          </ac:spMkLst>
        </pc:spChg>
        <pc:spChg chg="del">
          <ac:chgData name="Lenoir Cédric" userId="3ef0c3e5-2cb4-4f13-aa2f-f31ab361d4a7" providerId="ADAL" clId="{B3C8279B-E4B9-4BE9-B610-27FFD113E2B1}" dt="2021-12-14T14:39:00.342" v="1380" actId="478"/>
          <ac:spMkLst>
            <pc:docMk/>
            <pc:sldMk cId="3172989158" sldId="286"/>
            <ac:spMk id="11" creationId="{456943BF-B8FD-44B4-8790-75CEA53B518F}"/>
          </ac:spMkLst>
        </pc:spChg>
        <pc:spChg chg="del">
          <ac:chgData name="Lenoir Cédric" userId="3ef0c3e5-2cb4-4f13-aa2f-f31ab361d4a7" providerId="ADAL" clId="{B3C8279B-E4B9-4BE9-B610-27FFD113E2B1}" dt="2021-12-14T14:39:02.407" v="1381" actId="478"/>
          <ac:spMkLst>
            <pc:docMk/>
            <pc:sldMk cId="3172989158" sldId="286"/>
            <ac:spMk id="12" creationId="{C9296DFF-A09A-47FB-8B72-A898BA8C5C76}"/>
          </ac:spMkLst>
        </pc:spChg>
      </pc:sldChg>
      <pc:sldChg chg="addSp delSp modSp add mod addAnim delAnim modAnim">
        <pc:chgData name="Lenoir Cédric" userId="3ef0c3e5-2cb4-4f13-aa2f-f31ab361d4a7" providerId="ADAL" clId="{B3C8279B-E4B9-4BE9-B610-27FFD113E2B1}" dt="2021-12-16T14:47:07.651" v="5280" actId="108"/>
        <pc:sldMkLst>
          <pc:docMk/>
          <pc:sldMk cId="3552837355" sldId="287"/>
        </pc:sldMkLst>
        <pc:spChg chg="mod">
          <ac:chgData name="Lenoir Cédric" userId="3ef0c3e5-2cb4-4f13-aa2f-f31ab361d4a7" providerId="ADAL" clId="{B3C8279B-E4B9-4BE9-B610-27FFD113E2B1}" dt="2021-12-14T15:04:42.682" v="1968" actId="790"/>
          <ac:spMkLst>
            <pc:docMk/>
            <pc:sldMk cId="3552837355" sldId="287"/>
            <ac:spMk id="2" creationId="{8081B75E-1277-4B75-984A-85AE2D37EAF2}"/>
          </ac:spMkLst>
        </pc:spChg>
        <pc:spChg chg="add del mod">
          <ac:chgData name="Lenoir Cédric" userId="3ef0c3e5-2cb4-4f13-aa2f-f31ab361d4a7" providerId="ADAL" clId="{B3C8279B-E4B9-4BE9-B610-27FFD113E2B1}" dt="2021-12-16T14:47:07.651" v="5280" actId="108"/>
          <ac:spMkLst>
            <pc:docMk/>
            <pc:sldMk cId="3552837355" sldId="287"/>
            <ac:spMk id="3" creationId="{845AC0CA-868D-46A9-AEA7-E4F69A91B0B6}"/>
          </ac:spMkLst>
        </pc:spChg>
        <pc:spChg chg="add del mod">
          <ac:chgData name="Lenoir Cédric" userId="3ef0c3e5-2cb4-4f13-aa2f-f31ab361d4a7" providerId="ADAL" clId="{B3C8279B-E4B9-4BE9-B610-27FFD113E2B1}" dt="2021-12-14T15:03:49.569" v="1957" actId="478"/>
          <ac:spMkLst>
            <pc:docMk/>
            <pc:sldMk cId="3552837355" sldId="287"/>
            <ac:spMk id="6" creationId="{A9FCDDC6-0F19-41EF-B44E-62C600DE8BD1}"/>
          </ac:spMkLst>
        </pc:spChg>
        <pc:spChg chg="mod">
          <ac:chgData name="Lenoir Cédric" userId="3ef0c3e5-2cb4-4f13-aa2f-f31ab361d4a7" providerId="ADAL" clId="{B3C8279B-E4B9-4BE9-B610-27FFD113E2B1}" dt="2021-12-14T15:03:43.066" v="1955" actId="14100"/>
          <ac:spMkLst>
            <pc:docMk/>
            <pc:sldMk cId="3552837355" sldId="287"/>
            <ac:spMk id="7" creationId="{7495A91F-F1B3-44DB-9CA6-83A8E50AFBC6}"/>
          </ac:spMkLst>
        </pc:spChg>
        <pc:spChg chg="mod">
          <ac:chgData name="Lenoir Cédric" userId="3ef0c3e5-2cb4-4f13-aa2f-f31ab361d4a7" providerId="ADAL" clId="{B3C8279B-E4B9-4BE9-B610-27FFD113E2B1}" dt="2021-12-14T14:59:46.330" v="1939" actId="14100"/>
          <ac:spMkLst>
            <pc:docMk/>
            <pc:sldMk cId="3552837355" sldId="287"/>
            <ac:spMk id="8" creationId="{6B0A61F6-F5FA-46A1-86CB-51CB49E6155C}"/>
          </ac:spMkLst>
        </pc:spChg>
        <pc:spChg chg="add del">
          <ac:chgData name="Lenoir Cédric" userId="3ef0c3e5-2cb4-4f13-aa2f-f31ab361d4a7" providerId="ADAL" clId="{B3C8279B-E4B9-4BE9-B610-27FFD113E2B1}" dt="2021-12-14T14:56:55.780" v="1802" actId="478"/>
          <ac:spMkLst>
            <pc:docMk/>
            <pc:sldMk cId="3552837355" sldId="287"/>
            <ac:spMk id="9" creationId="{C2DF193A-AA9A-40A3-A833-F2A8C99914CB}"/>
          </ac:spMkLst>
        </pc:spChg>
        <pc:spChg chg="add mod">
          <ac:chgData name="Lenoir Cédric" userId="3ef0c3e5-2cb4-4f13-aa2f-f31ab361d4a7" providerId="ADAL" clId="{B3C8279B-E4B9-4BE9-B610-27FFD113E2B1}" dt="2021-12-16T14:46:51.970" v="5275" actId="108"/>
          <ac:spMkLst>
            <pc:docMk/>
            <pc:sldMk cId="3552837355" sldId="287"/>
            <ac:spMk id="10" creationId="{1CDC156B-F3CB-44EF-A01D-F82AD27046F3}"/>
          </ac:spMkLst>
        </pc:spChg>
        <pc:spChg chg="add del mod">
          <ac:chgData name="Lenoir Cédric" userId="3ef0c3e5-2cb4-4f13-aa2f-f31ab361d4a7" providerId="ADAL" clId="{B3C8279B-E4B9-4BE9-B610-27FFD113E2B1}" dt="2021-12-14T15:08:08.132" v="2046" actId="478"/>
          <ac:spMkLst>
            <pc:docMk/>
            <pc:sldMk cId="3552837355" sldId="287"/>
            <ac:spMk id="11" creationId="{5C5A6300-E322-40CA-BEA6-2250AE2A8DAA}"/>
          </ac:spMkLst>
        </pc:spChg>
        <pc:spChg chg="del">
          <ac:chgData name="Lenoir Cédric" userId="3ef0c3e5-2cb4-4f13-aa2f-f31ab361d4a7" providerId="ADAL" clId="{B3C8279B-E4B9-4BE9-B610-27FFD113E2B1}" dt="2021-12-14T14:56:56.931" v="1803" actId="478"/>
          <ac:spMkLst>
            <pc:docMk/>
            <pc:sldMk cId="3552837355" sldId="287"/>
            <ac:spMk id="12" creationId="{5C6B6EA7-B0D3-4E57-B130-DD2CD80F50AD}"/>
          </ac:spMkLst>
        </pc:spChg>
        <pc:spChg chg="add del mod">
          <ac:chgData name="Lenoir Cédric" userId="3ef0c3e5-2cb4-4f13-aa2f-f31ab361d4a7" providerId="ADAL" clId="{B3C8279B-E4B9-4BE9-B610-27FFD113E2B1}" dt="2021-12-14T15:08:06.515" v="2044" actId="478"/>
          <ac:spMkLst>
            <pc:docMk/>
            <pc:sldMk cId="3552837355" sldId="287"/>
            <ac:spMk id="13" creationId="{E8142D68-4796-491A-93E5-61F9161FB134}"/>
          </ac:spMkLst>
        </pc:spChg>
      </pc:sldChg>
      <pc:sldChg chg="addSp delSp modSp add mod delAnim">
        <pc:chgData name="Lenoir Cédric" userId="3ef0c3e5-2cb4-4f13-aa2f-f31ab361d4a7" providerId="ADAL" clId="{B3C8279B-E4B9-4BE9-B610-27FFD113E2B1}" dt="2021-12-16T14:47:48.898" v="5290" actId="108"/>
        <pc:sldMkLst>
          <pc:docMk/>
          <pc:sldMk cId="2231203159" sldId="288"/>
        </pc:sldMkLst>
        <pc:spChg chg="mod">
          <ac:chgData name="Lenoir Cédric" userId="3ef0c3e5-2cb4-4f13-aa2f-f31ab361d4a7" providerId="ADAL" clId="{B3C8279B-E4B9-4BE9-B610-27FFD113E2B1}" dt="2021-12-14T15:07:20.213" v="2035"/>
          <ac:spMkLst>
            <pc:docMk/>
            <pc:sldMk cId="2231203159" sldId="288"/>
            <ac:spMk id="2" creationId="{8081B75E-1277-4B75-984A-85AE2D37EAF2}"/>
          </ac:spMkLst>
        </pc:spChg>
        <pc:spChg chg="mod">
          <ac:chgData name="Lenoir Cédric" userId="3ef0c3e5-2cb4-4f13-aa2f-f31ab361d4a7" providerId="ADAL" clId="{B3C8279B-E4B9-4BE9-B610-27FFD113E2B1}" dt="2021-12-16T14:47:38.107" v="5287" actId="108"/>
          <ac:spMkLst>
            <pc:docMk/>
            <pc:sldMk cId="2231203159" sldId="288"/>
            <ac:spMk id="3" creationId="{845AC0CA-868D-46A9-AEA7-E4F69A91B0B6}"/>
          </ac:spMkLst>
        </pc:spChg>
        <pc:spChg chg="add mod">
          <ac:chgData name="Lenoir Cédric" userId="3ef0c3e5-2cb4-4f13-aa2f-f31ab361d4a7" providerId="ADAL" clId="{B3C8279B-E4B9-4BE9-B610-27FFD113E2B1}" dt="2021-12-16T14:47:48.898" v="5290" actId="108"/>
          <ac:spMkLst>
            <pc:docMk/>
            <pc:sldMk cId="2231203159" sldId="288"/>
            <ac:spMk id="9" creationId="{F54BB9D7-C544-43C1-AB6B-8AE765A77989}"/>
          </ac:spMkLst>
        </pc:spChg>
        <pc:spChg chg="del">
          <ac:chgData name="Lenoir Cédric" userId="3ef0c3e5-2cb4-4f13-aa2f-f31ab361d4a7" providerId="ADAL" clId="{B3C8279B-E4B9-4BE9-B610-27FFD113E2B1}" dt="2021-12-14T15:08:18.242" v="2048" actId="478"/>
          <ac:spMkLst>
            <pc:docMk/>
            <pc:sldMk cId="2231203159" sldId="288"/>
            <ac:spMk id="10" creationId="{1CDC156B-F3CB-44EF-A01D-F82AD27046F3}"/>
          </ac:spMkLst>
        </pc:spChg>
        <pc:spChg chg="del">
          <ac:chgData name="Lenoir Cédric" userId="3ef0c3e5-2cb4-4f13-aa2f-f31ab361d4a7" providerId="ADAL" clId="{B3C8279B-E4B9-4BE9-B610-27FFD113E2B1}" dt="2021-12-14T15:08:14.228" v="2047" actId="478"/>
          <ac:spMkLst>
            <pc:docMk/>
            <pc:sldMk cId="2231203159" sldId="288"/>
            <ac:spMk id="11" creationId="{5C5A6300-E322-40CA-BEA6-2250AE2A8DAA}"/>
          </ac:spMkLst>
        </pc:spChg>
        <pc:spChg chg="del">
          <ac:chgData name="Lenoir Cédric" userId="3ef0c3e5-2cb4-4f13-aa2f-f31ab361d4a7" providerId="ADAL" clId="{B3C8279B-E4B9-4BE9-B610-27FFD113E2B1}" dt="2021-12-14T15:10:20.835" v="2084" actId="478"/>
          <ac:spMkLst>
            <pc:docMk/>
            <pc:sldMk cId="2231203159" sldId="288"/>
            <ac:spMk id="13" creationId="{E8142D68-4796-491A-93E5-61F9161FB134}"/>
          </ac:spMkLst>
        </pc:spChg>
      </pc:sldChg>
      <pc:sldChg chg="addSp delSp modSp add mod setBg">
        <pc:chgData name="Lenoir Cédric" userId="3ef0c3e5-2cb4-4f13-aa2f-f31ab361d4a7" providerId="ADAL" clId="{B3C8279B-E4B9-4BE9-B610-27FFD113E2B1}" dt="2021-12-16T14:55:56.370" v="5362" actId="14100"/>
        <pc:sldMkLst>
          <pc:docMk/>
          <pc:sldMk cId="4089918280" sldId="289"/>
        </pc:sldMkLst>
        <pc:spChg chg="mod">
          <ac:chgData name="Lenoir Cédric" userId="3ef0c3e5-2cb4-4f13-aa2f-f31ab361d4a7" providerId="ADAL" clId="{B3C8279B-E4B9-4BE9-B610-27FFD113E2B1}" dt="2021-12-16T14:48:50.904" v="5297"/>
          <ac:spMkLst>
            <pc:docMk/>
            <pc:sldMk cId="4089918280" sldId="289"/>
            <ac:spMk id="2" creationId="{8081B75E-1277-4B75-984A-85AE2D37EAF2}"/>
          </ac:spMkLst>
        </pc:spChg>
        <pc:spChg chg="mod">
          <ac:chgData name="Lenoir Cédric" userId="3ef0c3e5-2cb4-4f13-aa2f-f31ab361d4a7" providerId="ADAL" clId="{B3C8279B-E4B9-4BE9-B610-27FFD113E2B1}" dt="2021-12-16T14:55:43.745" v="5357" actId="14100"/>
          <ac:spMkLst>
            <pc:docMk/>
            <pc:sldMk cId="4089918280" sldId="289"/>
            <ac:spMk id="3" creationId="{845AC0CA-868D-46A9-AEA7-E4F69A91B0B6}"/>
          </ac:spMkLst>
        </pc:spChg>
        <pc:spChg chg="add del mod">
          <ac:chgData name="Lenoir Cédric" userId="3ef0c3e5-2cb4-4f13-aa2f-f31ab361d4a7" providerId="ADAL" clId="{B3C8279B-E4B9-4BE9-B610-27FFD113E2B1}" dt="2021-12-16T14:50:03.250" v="5300" actId="478"/>
          <ac:spMkLst>
            <pc:docMk/>
            <pc:sldMk cId="4089918280" sldId="289"/>
            <ac:spMk id="4" creationId="{F60C84C6-9D6F-40AA-AA3F-2131F345A52A}"/>
          </ac:spMkLst>
        </pc:spChg>
        <pc:spChg chg="del">
          <ac:chgData name="Lenoir Cédric" userId="3ef0c3e5-2cb4-4f13-aa2f-f31ab361d4a7" providerId="ADAL" clId="{B3C8279B-E4B9-4BE9-B610-27FFD113E2B1}" dt="2021-12-14T15:35:34.369" v="2111" actId="478"/>
          <ac:spMkLst>
            <pc:docMk/>
            <pc:sldMk cId="4089918280" sldId="289"/>
            <ac:spMk id="9" creationId="{F54BB9D7-C544-43C1-AB6B-8AE765A77989}"/>
          </ac:spMkLst>
        </pc:spChg>
        <pc:spChg chg="add mod">
          <ac:chgData name="Lenoir Cédric" userId="3ef0c3e5-2cb4-4f13-aa2f-f31ab361d4a7" providerId="ADAL" clId="{B3C8279B-E4B9-4BE9-B610-27FFD113E2B1}" dt="2021-12-16T14:55:56.370" v="5362" actId="14100"/>
          <ac:spMkLst>
            <pc:docMk/>
            <pc:sldMk cId="4089918280" sldId="289"/>
            <ac:spMk id="10" creationId="{6DB5BBC5-3437-4006-A2DB-3C3313482A52}"/>
          </ac:spMkLst>
        </pc:spChg>
      </pc:sldChg>
      <pc:sldChg chg="addSp delSp modSp add mod">
        <pc:chgData name="Lenoir Cédric" userId="3ef0c3e5-2cb4-4f13-aa2f-f31ab361d4a7" providerId="ADAL" clId="{B3C8279B-E4B9-4BE9-B610-27FFD113E2B1}" dt="2021-12-16T14:48:19.994" v="5296" actId="108"/>
        <pc:sldMkLst>
          <pc:docMk/>
          <pc:sldMk cId="3217269344" sldId="290"/>
        </pc:sldMkLst>
        <pc:spChg chg="mod">
          <ac:chgData name="Lenoir Cédric" userId="3ef0c3e5-2cb4-4f13-aa2f-f31ab361d4a7" providerId="ADAL" clId="{B3C8279B-E4B9-4BE9-B610-27FFD113E2B1}" dt="2021-12-14T15:41:42.435" v="2168" actId="20577"/>
          <ac:spMkLst>
            <pc:docMk/>
            <pc:sldMk cId="3217269344" sldId="290"/>
            <ac:spMk id="2" creationId="{8081B75E-1277-4B75-984A-85AE2D37EAF2}"/>
          </ac:spMkLst>
        </pc:spChg>
        <pc:spChg chg="mod">
          <ac:chgData name="Lenoir Cédric" userId="3ef0c3e5-2cb4-4f13-aa2f-f31ab361d4a7" providerId="ADAL" clId="{B3C8279B-E4B9-4BE9-B610-27FFD113E2B1}" dt="2021-12-16T14:48:07.289" v="5293" actId="108"/>
          <ac:spMkLst>
            <pc:docMk/>
            <pc:sldMk cId="3217269344" sldId="290"/>
            <ac:spMk id="3" creationId="{845AC0CA-868D-46A9-AEA7-E4F69A91B0B6}"/>
          </ac:spMkLst>
        </pc:spChg>
        <pc:spChg chg="del">
          <ac:chgData name="Lenoir Cédric" userId="3ef0c3e5-2cb4-4f13-aa2f-f31ab361d4a7" providerId="ADAL" clId="{B3C8279B-E4B9-4BE9-B610-27FFD113E2B1}" dt="2021-12-14T15:42:57.490" v="2222" actId="478"/>
          <ac:spMkLst>
            <pc:docMk/>
            <pc:sldMk cId="3217269344" sldId="290"/>
            <ac:spMk id="9" creationId="{F54BB9D7-C544-43C1-AB6B-8AE765A77989}"/>
          </ac:spMkLst>
        </pc:spChg>
        <pc:spChg chg="add mod">
          <ac:chgData name="Lenoir Cédric" userId="3ef0c3e5-2cb4-4f13-aa2f-f31ab361d4a7" providerId="ADAL" clId="{B3C8279B-E4B9-4BE9-B610-27FFD113E2B1}" dt="2021-12-16T14:48:19.994" v="5296" actId="108"/>
          <ac:spMkLst>
            <pc:docMk/>
            <pc:sldMk cId="3217269344" sldId="290"/>
            <ac:spMk id="10" creationId="{F997737F-C9A9-4251-B996-204A90D6A918}"/>
          </ac:spMkLst>
        </pc:spChg>
      </pc:sldChg>
      <pc:sldChg chg="addSp delSp modSp add mod ord modAnim">
        <pc:chgData name="Lenoir Cédric" userId="3ef0c3e5-2cb4-4f13-aa2f-f31ab361d4a7" providerId="ADAL" clId="{B3C8279B-E4B9-4BE9-B610-27FFD113E2B1}" dt="2021-12-21T12:12:22.281" v="6080" actId="14100"/>
        <pc:sldMkLst>
          <pc:docMk/>
          <pc:sldMk cId="1522726714" sldId="291"/>
        </pc:sldMkLst>
        <pc:spChg chg="mod">
          <ac:chgData name="Lenoir Cédric" userId="3ef0c3e5-2cb4-4f13-aa2f-f31ab361d4a7" providerId="ADAL" clId="{B3C8279B-E4B9-4BE9-B610-27FFD113E2B1}" dt="2021-12-15T07:58:27.101" v="2502" actId="5793"/>
          <ac:spMkLst>
            <pc:docMk/>
            <pc:sldMk cId="1522726714" sldId="291"/>
            <ac:spMk id="2" creationId="{8081B75E-1277-4B75-984A-85AE2D37EAF2}"/>
          </ac:spMkLst>
        </pc:spChg>
        <pc:spChg chg="mod">
          <ac:chgData name="Lenoir Cédric" userId="3ef0c3e5-2cb4-4f13-aa2f-f31ab361d4a7" providerId="ADAL" clId="{B3C8279B-E4B9-4BE9-B610-27FFD113E2B1}" dt="2021-12-15T07:39:46.984" v="2279" actId="14100"/>
          <ac:spMkLst>
            <pc:docMk/>
            <pc:sldMk cId="1522726714" sldId="291"/>
            <ac:spMk id="3" creationId="{845AC0CA-868D-46A9-AEA7-E4F69A91B0B6}"/>
          </ac:spMkLst>
        </pc:spChg>
        <pc:spChg chg="add del mod">
          <ac:chgData name="Lenoir Cédric" userId="3ef0c3e5-2cb4-4f13-aa2f-f31ab361d4a7" providerId="ADAL" clId="{B3C8279B-E4B9-4BE9-B610-27FFD113E2B1}" dt="2021-12-21T12:12:13.351" v="6078" actId="478"/>
          <ac:spMkLst>
            <pc:docMk/>
            <pc:sldMk cId="1522726714" sldId="291"/>
            <ac:spMk id="4" creationId="{A41CE9D6-E602-4841-A8E4-F03B50A7A30A}"/>
          </ac:spMkLst>
        </pc:spChg>
        <pc:spChg chg="mod">
          <ac:chgData name="Lenoir Cédric" userId="3ef0c3e5-2cb4-4f13-aa2f-f31ab361d4a7" providerId="ADAL" clId="{B3C8279B-E4B9-4BE9-B610-27FFD113E2B1}" dt="2021-12-15T07:47:09.121" v="2480" actId="20577"/>
          <ac:spMkLst>
            <pc:docMk/>
            <pc:sldMk cId="1522726714" sldId="291"/>
            <ac:spMk id="8" creationId="{6B0A61F6-F5FA-46A1-86CB-51CB49E6155C}"/>
          </ac:spMkLst>
        </pc:spChg>
        <pc:spChg chg="add mod">
          <ac:chgData name="Lenoir Cédric" userId="3ef0c3e5-2cb4-4f13-aa2f-f31ab361d4a7" providerId="ADAL" clId="{B3C8279B-E4B9-4BE9-B610-27FFD113E2B1}" dt="2021-12-15T07:41:35.713" v="2419" actId="20577"/>
          <ac:spMkLst>
            <pc:docMk/>
            <pc:sldMk cId="1522726714" sldId="291"/>
            <ac:spMk id="9" creationId="{9B4BAE36-8BE6-4294-9B10-1D7232DE2386}"/>
          </ac:spMkLst>
        </pc:spChg>
        <pc:spChg chg="mod">
          <ac:chgData name="Lenoir Cédric" userId="3ef0c3e5-2cb4-4f13-aa2f-f31ab361d4a7" providerId="ADAL" clId="{B3C8279B-E4B9-4BE9-B610-27FFD113E2B1}" dt="2021-12-15T07:43:24.449" v="2476" actId="20577"/>
          <ac:spMkLst>
            <pc:docMk/>
            <pc:sldMk cId="1522726714" sldId="291"/>
            <ac:spMk id="10" creationId="{6DB5BBC5-3437-4006-A2DB-3C3313482A52}"/>
          </ac:spMkLst>
        </pc:spChg>
        <pc:spChg chg="add mod">
          <ac:chgData name="Lenoir Cédric" userId="3ef0c3e5-2cb4-4f13-aa2f-f31ab361d4a7" providerId="ADAL" clId="{B3C8279B-E4B9-4BE9-B610-27FFD113E2B1}" dt="2021-12-15T07:42:57.728" v="2468" actId="14100"/>
          <ac:spMkLst>
            <pc:docMk/>
            <pc:sldMk cId="1522726714" sldId="291"/>
            <ac:spMk id="11" creationId="{B5BD98F8-07BF-4430-9FC6-0D630C46A281}"/>
          </ac:spMkLst>
        </pc:spChg>
        <pc:spChg chg="add del mod">
          <ac:chgData name="Lenoir Cédric" userId="3ef0c3e5-2cb4-4f13-aa2f-f31ab361d4a7" providerId="ADAL" clId="{B3C8279B-E4B9-4BE9-B610-27FFD113E2B1}" dt="2021-12-21T12:11:04.699" v="6063"/>
          <ac:spMkLst>
            <pc:docMk/>
            <pc:sldMk cId="1522726714" sldId="291"/>
            <ac:spMk id="20" creationId="{8AC91B6C-1D33-44A0-A727-25A51B7894A1}"/>
          </ac:spMkLst>
        </pc:spChg>
        <pc:spChg chg="add del mod">
          <ac:chgData name="Lenoir Cédric" userId="3ef0c3e5-2cb4-4f13-aa2f-f31ab361d4a7" providerId="ADAL" clId="{B3C8279B-E4B9-4BE9-B610-27FFD113E2B1}" dt="2021-12-21T12:11:04.699" v="6063"/>
          <ac:spMkLst>
            <pc:docMk/>
            <pc:sldMk cId="1522726714" sldId="291"/>
            <ac:spMk id="21" creationId="{EE5C14CE-1CFC-4425-B1A8-639CFEF9A340}"/>
          </ac:spMkLst>
        </pc:spChg>
        <pc:spChg chg="add del mod">
          <ac:chgData name="Lenoir Cédric" userId="3ef0c3e5-2cb4-4f13-aa2f-f31ab361d4a7" providerId="ADAL" clId="{B3C8279B-E4B9-4BE9-B610-27FFD113E2B1}" dt="2021-12-21T12:11:04.699" v="6063"/>
          <ac:spMkLst>
            <pc:docMk/>
            <pc:sldMk cId="1522726714" sldId="291"/>
            <ac:spMk id="22" creationId="{45ADC9C3-D009-4FF9-A9E2-5CCAF12F5250}"/>
          </ac:spMkLst>
        </pc:spChg>
        <pc:spChg chg="add del mod">
          <ac:chgData name="Lenoir Cédric" userId="3ef0c3e5-2cb4-4f13-aa2f-f31ab361d4a7" providerId="ADAL" clId="{B3C8279B-E4B9-4BE9-B610-27FFD113E2B1}" dt="2021-12-21T12:11:04.699" v="6063"/>
          <ac:spMkLst>
            <pc:docMk/>
            <pc:sldMk cId="1522726714" sldId="291"/>
            <ac:spMk id="23" creationId="{B88AB9E1-1336-467A-BE4E-98B2E638C805}"/>
          </ac:spMkLst>
        </pc:spChg>
        <pc:spChg chg="add del mod">
          <ac:chgData name="Lenoir Cédric" userId="3ef0c3e5-2cb4-4f13-aa2f-f31ab361d4a7" providerId="ADAL" clId="{B3C8279B-E4B9-4BE9-B610-27FFD113E2B1}" dt="2021-12-21T12:11:14.245" v="6065"/>
          <ac:spMkLst>
            <pc:docMk/>
            <pc:sldMk cId="1522726714" sldId="291"/>
            <ac:spMk id="34" creationId="{F6AE198F-7BCF-460E-8A3E-2E50D2B1F527}"/>
          </ac:spMkLst>
        </pc:spChg>
        <pc:spChg chg="add del mod">
          <ac:chgData name="Lenoir Cédric" userId="3ef0c3e5-2cb4-4f13-aa2f-f31ab361d4a7" providerId="ADAL" clId="{B3C8279B-E4B9-4BE9-B610-27FFD113E2B1}" dt="2021-12-21T12:11:14.245" v="6065"/>
          <ac:spMkLst>
            <pc:docMk/>
            <pc:sldMk cId="1522726714" sldId="291"/>
            <ac:spMk id="35" creationId="{6D0401E9-5484-49CB-BBE9-13BC21FCDD03}"/>
          </ac:spMkLst>
        </pc:spChg>
        <pc:spChg chg="add del mod">
          <ac:chgData name="Lenoir Cédric" userId="3ef0c3e5-2cb4-4f13-aa2f-f31ab361d4a7" providerId="ADAL" clId="{B3C8279B-E4B9-4BE9-B610-27FFD113E2B1}" dt="2021-12-21T12:11:14.245" v="6065"/>
          <ac:spMkLst>
            <pc:docMk/>
            <pc:sldMk cId="1522726714" sldId="291"/>
            <ac:spMk id="36" creationId="{D3297D60-84D8-4E55-8C41-0AC1E9699523}"/>
          </ac:spMkLst>
        </pc:spChg>
        <pc:spChg chg="add del mod">
          <ac:chgData name="Lenoir Cédric" userId="3ef0c3e5-2cb4-4f13-aa2f-f31ab361d4a7" providerId="ADAL" clId="{B3C8279B-E4B9-4BE9-B610-27FFD113E2B1}" dt="2021-12-21T12:11:14.245" v="6065"/>
          <ac:spMkLst>
            <pc:docMk/>
            <pc:sldMk cId="1522726714" sldId="291"/>
            <ac:spMk id="37" creationId="{B7B38A2E-1F09-4FDE-9483-47EE25BE3DCE}"/>
          </ac:spMkLst>
        </pc:spChg>
        <pc:spChg chg="add del mod">
          <ac:chgData name="Lenoir Cédric" userId="3ef0c3e5-2cb4-4f13-aa2f-f31ab361d4a7" providerId="ADAL" clId="{B3C8279B-E4B9-4BE9-B610-27FFD113E2B1}" dt="2021-12-21T12:11:25.030" v="6067"/>
          <ac:spMkLst>
            <pc:docMk/>
            <pc:sldMk cId="1522726714" sldId="291"/>
            <ac:spMk id="48" creationId="{0F07F22C-0DAF-4A88-946F-014C56C7614C}"/>
          </ac:spMkLst>
        </pc:spChg>
        <pc:spChg chg="add del mod">
          <ac:chgData name="Lenoir Cédric" userId="3ef0c3e5-2cb4-4f13-aa2f-f31ab361d4a7" providerId="ADAL" clId="{B3C8279B-E4B9-4BE9-B610-27FFD113E2B1}" dt="2021-12-21T12:11:25.030" v="6067"/>
          <ac:spMkLst>
            <pc:docMk/>
            <pc:sldMk cId="1522726714" sldId="291"/>
            <ac:spMk id="49" creationId="{B02FF8CE-4DFA-438D-B807-B005EEEBEBAA}"/>
          </ac:spMkLst>
        </pc:spChg>
        <pc:spChg chg="add del mod">
          <ac:chgData name="Lenoir Cédric" userId="3ef0c3e5-2cb4-4f13-aa2f-f31ab361d4a7" providerId="ADAL" clId="{B3C8279B-E4B9-4BE9-B610-27FFD113E2B1}" dt="2021-12-21T12:11:25.030" v="6067"/>
          <ac:spMkLst>
            <pc:docMk/>
            <pc:sldMk cId="1522726714" sldId="291"/>
            <ac:spMk id="50" creationId="{7D8BCDAA-249B-48E3-8C5A-CA3EF73E058E}"/>
          </ac:spMkLst>
        </pc:spChg>
        <pc:spChg chg="add del mod">
          <ac:chgData name="Lenoir Cédric" userId="3ef0c3e5-2cb4-4f13-aa2f-f31ab361d4a7" providerId="ADAL" clId="{B3C8279B-E4B9-4BE9-B610-27FFD113E2B1}" dt="2021-12-21T12:11:25.030" v="6067"/>
          <ac:spMkLst>
            <pc:docMk/>
            <pc:sldMk cId="1522726714" sldId="291"/>
            <ac:spMk id="51" creationId="{4E6227CB-6B7C-444B-8604-14DD8C9C12C2}"/>
          </ac:spMkLst>
        </pc:spChg>
        <pc:spChg chg="add mod">
          <ac:chgData name="Lenoir Cédric" userId="3ef0c3e5-2cb4-4f13-aa2f-f31ab361d4a7" providerId="ADAL" clId="{B3C8279B-E4B9-4BE9-B610-27FFD113E2B1}" dt="2021-12-21T12:12:22.281" v="6080" actId="14100"/>
          <ac:spMkLst>
            <pc:docMk/>
            <pc:sldMk cId="1522726714" sldId="291"/>
            <ac:spMk id="61" creationId="{06B32202-5A3E-4E1F-BED3-4DC552F02D86}"/>
          </ac:spMkLst>
        </pc:spChg>
        <pc:graphicFrameChg chg="add del mod">
          <ac:chgData name="Lenoir Cédric" userId="3ef0c3e5-2cb4-4f13-aa2f-f31ab361d4a7" providerId="ADAL" clId="{B3C8279B-E4B9-4BE9-B610-27FFD113E2B1}" dt="2021-12-21T12:11:04.699" v="6063"/>
          <ac:graphicFrameMkLst>
            <pc:docMk/>
            <pc:sldMk cId="1522726714" sldId="291"/>
            <ac:graphicFrameMk id="5" creationId="{5B1CB92C-307C-489A-BD52-9571A2ABE5E4}"/>
          </ac:graphicFrameMkLst>
        </pc:graphicFrameChg>
        <pc:graphicFrameChg chg="add del mod">
          <ac:chgData name="Lenoir Cédric" userId="3ef0c3e5-2cb4-4f13-aa2f-f31ab361d4a7" providerId="ADAL" clId="{B3C8279B-E4B9-4BE9-B610-27FFD113E2B1}" dt="2021-12-21T12:11:04.699" v="6063"/>
          <ac:graphicFrameMkLst>
            <pc:docMk/>
            <pc:sldMk cId="1522726714" sldId="291"/>
            <ac:graphicFrameMk id="6" creationId="{FA31909B-C48C-48DC-BA27-7A99879BE076}"/>
          </ac:graphicFrameMkLst>
        </pc:graphicFrameChg>
        <pc:graphicFrameChg chg="add del mod">
          <ac:chgData name="Lenoir Cédric" userId="3ef0c3e5-2cb4-4f13-aa2f-f31ab361d4a7" providerId="ADAL" clId="{B3C8279B-E4B9-4BE9-B610-27FFD113E2B1}" dt="2021-12-21T12:11:04.699" v="6063"/>
          <ac:graphicFrameMkLst>
            <pc:docMk/>
            <pc:sldMk cId="1522726714" sldId="291"/>
            <ac:graphicFrameMk id="12" creationId="{7364A7DB-A86E-4703-91AC-AA581DE80B9E}"/>
          </ac:graphicFrameMkLst>
        </pc:graphicFrameChg>
        <pc:graphicFrameChg chg="add del mod">
          <ac:chgData name="Lenoir Cédric" userId="3ef0c3e5-2cb4-4f13-aa2f-f31ab361d4a7" providerId="ADAL" clId="{B3C8279B-E4B9-4BE9-B610-27FFD113E2B1}" dt="2021-12-21T12:11:04.699" v="6063"/>
          <ac:graphicFrameMkLst>
            <pc:docMk/>
            <pc:sldMk cId="1522726714" sldId="291"/>
            <ac:graphicFrameMk id="13" creationId="{0063F058-CA5B-4787-8C11-2A6AE3205947}"/>
          </ac:graphicFrameMkLst>
        </pc:graphicFrameChg>
        <pc:graphicFrameChg chg="add del mod">
          <ac:chgData name="Lenoir Cédric" userId="3ef0c3e5-2cb4-4f13-aa2f-f31ab361d4a7" providerId="ADAL" clId="{B3C8279B-E4B9-4BE9-B610-27FFD113E2B1}" dt="2021-12-21T12:11:04.699" v="6063"/>
          <ac:graphicFrameMkLst>
            <pc:docMk/>
            <pc:sldMk cId="1522726714" sldId="291"/>
            <ac:graphicFrameMk id="14" creationId="{F3DA769B-F993-4229-ABF3-DC6611FB9D77}"/>
          </ac:graphicFrameMkLst>
        </pc:graphicFrameChg>
        <pc:graphicFrameChg chg="add del mod">
          <ac:chgData name="Lenoir Cédric" userId="3ef0c3e5-2cb4-4f13-aa2f-f31ab361d4a7" providerId="ADAL" clId="{B3C8279B-E4B9-4BE9-B610-27FFD113E2B1}" dt="2021-12-21T12:11:04.699" v="6063"/>
          <ac:graphicFrameMkLst>
            <pc:docMk/>
            <pc:sldMk cId="1522726714" sldId="291"/>
            <ac:graphicFrameMk id="15" creationId="{CB21E07E-3599-4AE9-90E0-3C520CD80F47}"/>
          </ac:graphicFrameMkLst>
        </pc:graphicFrameChg>
        <pc:graphicFrameChg chg="add del mod">
          <ac:chgData name="Lenoir Cédric" userId="3ef0c3e5-2cb4-4f13-aa2f-f31ab361d4a7" providerId="ADAL" clId="{B3C8279B-E4B9-4BE9-B610-27FFD113E2B1}" dt="2021-12-21T12:11:04.699" v="6063"/>
          <ac:graphicFrameMkLst>
            <pc:docMk/>
            <pc:sldMk cId="1522726714" sldId="291"/>
            <ac:graphicFrameMk id="16" creationId="{5D50FD43-BF5C-4D98-BD30-67EC2EDD896C}"/>
          </ac:graphicFrameMkLst>
        </pc:graphicFrameChg>
        <pc:graphicFrameChg chg="add del mod">
          <ac:chgData name="Lenoir Cédric" userId="3ef0c3e5-2cb4-4f13-aa2f-f31ab361d4a7" providerId="ADAL" clId="{B3C8279B-E4B9-4BE9-B610-27FFD113E2B1}" dt="2021-12-21T12:11:04.699" v="6063"/>
          <ac:graphicFrameMkLst>
            <pc:docMk/>
            <pc:sldMk cId="1522726714" sldId="291"/>
            <ac:graphicFrameMk id="17" creationId="{69549F98-C16B-4FB2-AF08-A58F51037F1C}"/>
          </ac:graphicFrameMkLst>
        </pc:graphicFrameChg>
        <pc:graphicFrameChg chg="add del mod">
          <ac:chgData name="Lenoir Cédric" userId="3ef0c3e5-2cb4-4f13-aa2f-f31ab361d4a7" providerId="ADAL" clId="{B3C8279B-E4B9-4BE9-B610-27FFD113E2B1}" dt="2021-12-21T12:11:04.699" v="6063"/>
          <ac:graphicFrameMkLst>
            <pc:docMk/>
            <pc:sldMk cId="1522726714" sldId="291"/>
            <ac:graphicFrameMk id="18" creationId="{2620669B-8AB2-429E-814D-07D2496E2B4E}"/>
          </ac:graphicFrameMkLst>
        </pc:graphicFrameChg>
        <pc:graphicFrameChg chg="add del mod">
          <ac:chgData name="Lenoir Cédric" userId="3ef0c3e5-2cb4-4f13-aa2f-f31ab361d4a7" providerId="ADAL" clId="{B3C8279B-E4B9-4BE9-B610-27FFD113E2B1}" dt="2021-12-21T12:11:04.699" v="6063"/>
          <ac:graphicFrameMkLst>
            <pc:docMk/>
            <pc:sldMk cId="1522726714" sldId="291"/>
            <ac:graphicFrameMk id="19" creationId="{AFBF32A5-3B70-4F27-8801-188FB2AE7DA5}"/>
          </ac:graphicFrameMkLst>
        </pc:graphicFrameChg>
        <pc:graphicFrameChg chg="add del mod">
          <ac:chgData name="Lenoir Cédric" userId="3ef0c3e5-2cb4-4f13-aa2f-f31ab361d4a7" providerId="ADAL" clId="{B3C8279B-E4B9-4BE9-B610-27FFD113E2B1}" dt="2021-12-21T12:11:14.245" v="6065"/>
          <ac:graphicFrameMkLst>
            <pc:docMk/>
            <pc:sldMk cId="1522726714" sldId="291"/>
            <ac:graphicFrameMk id="24" creationId="{4BB6AC1F-7576-489F-A80A-217312F4F148}"/>
          </ac:graphicFrameMkLst>
        </pc:graphicFrameChg>
        <pc:graphicFrameChg chg="add del mod">
          <ac:chgData name="Lenoir Cédric" userId="3ef0c3e5-2cb4-4f13-aa2f-f31ab361d4a7" providerId="ADAL" clId="{B3C8279B-E4B9-4BE9-B610-27FFD113E2B1}" dt="2021-12-21T12:11:14.245" v="6065"/>
          <ac:graphicFrameMkLst>
            <pc:docMk/>
            <pc:sldMk cId="1522726714" sldId="291"/>
            <ac:graphicFrameMk id="25" creationId="{43FC176D-5C4F-421C-9F85-C98829863CF6}"/>
          </ac:graphicFrameMkLst>
        </pc:graphicFrameChg>
        <pc:graphicFrameChg chg="add del mod">
          <ac:chgData name="Lenoir Cédric" userId="3ef0c3e5-2cb4-4f13-aa2f-f31ab361d4a7" providerId="ADAL" clId="{B3C8279B-E4B9-4BE9-B610-27FFD113E2B1}" dt="2021-12-21T12:11:14.245" v="6065"/>
          <ac:graphicFrameMkLst>
            <pc:docMk/>
            <pc:sldMk cId="1522726714" sldId="291"/>
            <ac:graphicFrameMk id="26" creationId="{567D1FA7-F339-4A8F-BF6A-1600950A7B2B}"/>
          </ac:graphicFrameMkLst>
        </pc:graphicFrameChg>
        <pc:graphicFrameChg chg="add del mod">
          <ac:chgData name="Lenoir Cédric" userId="3ef0c3e5-2cb4-4f13-aa2f-f31ab361d4a7" providerId="ADAL" clId="{B3C8279B-E4B9-4BE9-B610-27FFD113E2B1}" dt="2021-12-21T12:11:14.245" v="6065"/>
          <ac:graphicFrameMkLst>
            <pc:docMk/>
            <pc:sldMk cId="1522726714" sldId="291"/>
            <ac:graphicFrameMk id="27" creationId="{5E4CF678-081C-4350-984A-2EA20F14902A}"/>
          </ac:graphicFrameMkLst>
        </pc:graphicFrameChg>
        <pc:graphicFrameChg chg="add del mod">
          <ac:chgData name="Lenoir Cédric" userId="3ef0c3e5-2cb4-4f13-aa2f-f31ab361d4a7" providerId="ADAL" clId="{B3C8279B-E4B9-4BE9-B610-27FFD113E2B1}" dt="2021-12-21T12:11:14.245" v="6065"/>
          <ac:graphicFrameMkLst>
            <pc:docMk/>
            <pc:sldMk cId="1522726714" sldId="291"/>
            <ac:graphicFrameMk id="28" creationId="{C7039C51-F230-4D19-AB64-5541697C4389}"/>
          </ac:graphicFrameMkLst>
        </pc:graphicFrameChg>
        <pc:graphicFrameChg chg="add del mod">
          <ac:chgData name="Lenoir Cédric" userId="3ef0c3e5-2cb4-4f13-aa2f-f31ab361d4a7" providerId="ADAL" clId="{B3C8279B-E4B9-4BE9-B610-27FFD113E2B1}" dt="2021-12-21T12:11:14.245" v="6065"/>
          <ac:graphicFrameMkLst>
            <pc:docMk/>
            <pc:sldMk cId="1522726714" sldId="291"/>
            <ac:graphicFrameMk id="29" creationId="{F208563D-CBAD-4006-B64E-20E70109AA65}"/>
          </ac:graphicFrameMkLst>
        </pc:graphicFrameChg>
        <pc:graphicFrameChg chg="add del mod">
          <ac:chgData name="Lenoir Cédric" userId="3ef0c3e5-2cb4-4f13-aa2f-f31ab361d4a7" providerId="ADAL" clId="{B3C8279B-E4B9-4BE9-B610-27FFD113E2B1}" dt="2021-12-21T12:11:14.245" v="6065"/>
          <ac:graphicFrameMkLst>
            <pc:docMk/>
            <pc:sldMk cId="1522726714" sldId="291"/>
            <ac:graphicFrameMk id="30" creationId="{5CC49518-E1F4-451B-8A1C-83F85E82762B}"/>
          </ac:graphicFrameMkLst>
        </pc:graphicFrameChg>
        <pc:graphicFrameChg chg="add del mod">
          <ac:chgData name="Lenoir Cédric" userId="3ef0c3e5-2cb4-4f13-aa2f-f31ab361d4a7" providerId="ADAL" clId="{B3C8279B-E4B9-4BE9-B610-27FFD113E2B1}" dt="2021-12-21T12:11:14.245" v="6065"/>
          <ac:graphicFrameMkLst>
            <pc:docMk/>
            <pc:sldMk cId="1522726714" sldId="291"/>
            <ac:graphicFrameMk id="31" creationId="{B8151B3E-5298-4D46-84A6-A4F6EB0B5E75}"/>
          </ac:graphicFrameMkLst>
        </pc:graphicFrameChg>
        <pc:graphicFrameChg chg="add del mod">
          <ac:chgData name="Lenoir Cédric" userId="3ef0c3e5-2cb4-4f13-aa2f-f31ab361d4a7" providerId="ADAL" clId="{B3C8279B-E4B9-4BE9-B610-27FFD113E2B1}" dt="2021-12-21T12:11:14.245" v="6065"/>
          <ac:graphicFrameMkLst>
            <pc:docMk/>
            <pc:sldMk cId="1522726714" sldId="291"/>
            <ac:graphicFrameMk id="32" creationId="{D5327FA2-D942-4CFD-B984-E1F629360EEC}"/>
          </ac:graphicFrameMkLst>
        </pc:graphicFrameChg>
        <pc:graphicFrameChg chg="add del mod">
          <ac:chgData name="Lenoir Cédric" userId="3ef0c3e5-2cb4-4f13-aa2f-f31ab361d4a7" providerId="ADAL" clId="{B3C8279B-E4B9-4BE9-B610-27FFD113E2B1}" dt="2021-12-21T12:11:14.245" v="6065"/>
          <ac:graphicFrameMkLst>
            <pc:docMk/>
            <pc:sldMk cId="1522726714" sldId="291"/>
            <ac:graphicFrameMk id="33" creationId="{125CD26D-3024-4077-B79B-C7B1FA032388}"/>
          </ac:graphicFrameMkLst>
        </pc:graphicFrameChg>
        <pc:graphicFrameChg chg="add del mod">
          <ac:chgData name="Lenoir Cédric" userId="3ef0c3e5-2cb4-4f13-aa2f-f31ab361d4a7" providerId="ADAL" clId="{B3C8279B-E4B9-4BE9-B610-27FFD113E2B1}" dt="2021-12-21T12:11:25.030" v="6067"/>
          <ac:graphicFrameMkLst>
            <pc:docMk/>
            <pc:sldMk cId="1522726714" sldId="291"/>
            <ac:graphicFrameMk id="38" creationId="{CDA5B1C4-9426-44E4-9E73-E1528010071C}"/>
          </ac:graphicFrameMkLst>
        </pc:graphicFrameChg>
        <pc:graphicFrameChg chg="add del mod">
          <ac:chgData name="Lenoir Cédric" userId="3ef0c3e5-2cb4-4f13-aa2f-f31ab361d4a7" providerId="ADAL" clId="{B3C8279B-E4B9-4BE9-B610-27FFD113E2B1}" dt="2021-12-21T12:11:25.030" v="6067"/>
          <ac:graphicFrameMkLst>
            <pc:docMk/>
            <pc:sldMk cId="1522726714" sldId="291"/>
            <ac:graphicFrameMk id="39" creationId="{CEFF4381-6C03-4741-8EB6-7F2890A1D083}"/>
          </ac:graphicFrameMkLst>
        </pc:graphicFrameChg>
        <pc:graphicFrameChg chg="add del mod">
          <ac:chgData name="Lenoir Cédric" userId="3ef0c3e5-2cb4-4f13-aa2f-f31ab361d4a7" providerId="ADAL" clId="{B3C8279B-E4B9-4BE9-B610-27FFD113E2B1}" dt="2021-12-21T12:11:25.030" v="6067"/>
          <ac:graphicFrameMkLst>
            <pc:docMk/>
            <pc:sldMk cId="1522726714" sldId="291"/>
            <ac:graphicFrameMk id="40" creationId="{BE76CC37-466A-4875-AF5E-4C316A66C64D}"/>
          </ac:graphicFrameMkLst>
        </pc:graphicFrameChg>
        <pc:graphicFrameChg chg="add del mod">
          <ac:chgData name="Lenoir Cédric" userId="3ef0c3e5-2cb4-4f13-aa2f-f31ab361d4a7" providerId="ADAL" clId="{B3C8279B-E4B9-4BE9-B610-27FFD113E2B1}" dt="2021-12-21T12:11:25.030" v="6067"/>
          <ac:graphicFrameMkLst>
            <pc:docMk/>
            <pc:sldMk cId="1522726714" sldId="291"/>
            <ac:graphicFrameMk id="41" creationId="{1DED896B-251F-46BF-814B-B77D94462324}"/>
          </ac:graphicFrameMkLst>
        </pc:graphicFrameChg>
        <pc:graphicFrameChg chg="add del mod">
          <ac:chgData name="Lenoir Cédric" userId="3ef0c3e5-2cb4-4f13-aa2f-f31ab361d4a7" providerId="ADAL" clId="{B3C8279B-E4B9-4BE9-B610-27FFD113E2B1}" dt="2021-12-21T12:11:25.030" v="6067"/>
          <ac:graphicFrameMkLst>
            <pc:docMk/>
            <pc:sldMk cId="1522726714" sldId="291"/>
            <ac:graphicFrameMk id="42" creationId="{26D011C8-3A84-4201-85C6-E85CCD8C0873}"/>
          </ac:graphicFrameMkLst>
        </pc:graphicFrameChg>
        <pc:graphicFrameChg chg="add del mod">
          <ac:chgData name="Lenoir Cédric" userId="3ef0c3e5-2cb4-4f13-aa2f-f31ab361d4a7" providerId="ADAL" clId="{B3C8279B-E4B9-4BE9-B610-27FFD113E2B1}" dt="2021-12-21T12:11:25.030" v="6067"/>
          <ac:graphicFrameMkLst>
            <pc:docMk/>
            <pc:sldMk cId="1522726714" sldId="291"/>
            <ac:graphicFrameMk id="43" creationId="{81585240-F81A-4562-9676-66BF6D08F325}"/>
          </ac:graphicFrameMkLst>
        </pc:graphicFrameChg>
        <pc:graphicFrameChg chg="add del mod">
          <ac:chgData name="Lenoir Cédric" userId="3ef0c3e5-2cb4-4f13-aa2f-f31ab361d4a7" providerId="ADAL" clId="{B3C8279B-E4B9-4BE9-B610-27FFD113E2B1}" dt="2021-12-21T12:11:25.030" v="6067"/>
          <ac:graphicFrameMkLst>
            <pc:docMk/>
            <pc:sldMk cId="1522726714" sldId="291"/>
            <ac:graphicFrameMk id="44" creationId="{7866D08C-6DA6-4CEC-AE5C-EADF1F987CC0}"/>
          </ac:graphicFrameMkLst>
        </pc:graphicFrameChg>
        <pc:graphicFrameChg chg="add del mod">
          <ac:chgData name="Lenoir Cédric" userId="3ef0c3e5-2cb4-4f13-aa2f-f31ab361d4a7" providerId="ADAL" clId="{B3C8279B-E4B9-4BE9-B610-27FFD113E2B1}" dt="2021-12-21T12:11:25.030" v="6067"/>
          <ac:graphicFrameMkLst>
            <pc:docMk/>
            <pc:sldMk cId="1522726714" sldId="291"/>
            <ac:graphicFrameMk id="45" creationId="{24AD79BD-9B8F-4B43-8945-C6334BFFC9AC}"/>
          </ac:graphicFrameMkLst>
        </pc:graphicFrameChg>
        <pc:graphicFrameChg chg="add del mod">
          <ac:chgData name="Lenoir Cédric" userId="3ef0c3e5-2cb4-4f13-aa2f-f31ab361d4a7" providerId="ADAL" clId="{B3C8279B-E4B9-4BE9-B610-27FFD113E2B1}" dt="2021-12-21T12:11:25.030" v="6067"/>
          <ac:graphicFrameMkLst>
            <pc:docMk/>
            <pc:sldMk cId="1522726714" sldId="291"/>
            <ac:graphicFrameMk id="46" creationId="{95A0C7AD-5DC4-4EDE-BDDE-B823BDEB197C}"/>
          </ac:graphicFrameMkLst>
        </pc:graphicFrameChg>
        <pc:graphicFrameChg chg="add del mod">
          <ac:chgData name="Lenoir Cédric" userId="3ef0c3e5-2cb4-4f13-aa2f-f31ab361d4a7" providerId="ADAL" clId="{B3C8279B-E4B9-4BE9-B610-27FFD113E2B1}" dt="2021-12-21T12:11:25.030" v="6067"/>
          <ac:graphicFrameMkLst>
            <pc:docMk/>
            <pc:sldMk cId="1522726714" sldId="291"/>
            <ac:graphicFrameMk id="47" creationId="{9CC74844-8927-4B67-9FB2-1981C4BBE352}"/>
          </ac:graphicFrameMkLst>
        </pc:graphicFrameChg>
        <pc:picChg chg="add del mod">
          <ac:chgData name="Lenoir Cédric" userId="3ef0c3e5-2cb4-4f13-aa2f-f31ab361d4a7" providerId="ADAL" clId="{B3C8279B-E4B9-4BE9-B610-27FFD113E2B1}" dt="2021-12-21T12:11:04.699" v="6063"/>
          <ac:picMkLst>
            <pc:docMk/>
            <pc:sldMk cId="1522726714" sldId="291"/>
            <ac:picMk id="1025" creationId="{B7CE72E2-6BD8-4328-BB6F-0266436F2353}"/>
          </ac:picMkLst>
        </pc:picChg>
        <pc:picChg chg="add del mod">
          <ac:chgData name="Lenoir Cédric" userId="3ef0c3e5-2cb4-4f13-aa2f-f31ab361d4a7" providerId="ADAL" clId="{B3C8279B-E4B9-4BE9-B610-27FFD113E2B1}" dt="2021-12-21T12:11:04.699" v="6063"/>
          <ac:picMkLst>
            <pc:docMk/>
            <pc:sldMk cId="1522726714" sldId="291"/>
            <ac:picMk id="1026" creationId="{AC968256-571B-4725-878F-2FAA6C05FDE6}"/>
          </ac:picMkLst>
        </pc:picChg>
        <pc:picChg chg="add del mod">
          <ac:chgData name="Lenoir Cédric" userId="3ef0c3e5-2cb4-4f13-aa2f-f31ab361d4a7" providerId="ADAL" clId="{B3C8279B-E4B9-4BE9-B610-27FFD113E2B1}" dt="2021-12-21T12:11:04.699" v="6063"/>
          <ac:picMkLst>
            <pc:docMk/>
            <pc:sldMk cId="1522726714" sldId="291"/>
            <ac:picMk id="1027" creationId="{51D14A2B-F2BD-4228-974B-DC5A977C8179}"/>
          </ac:picMkLst>
        </pc:picChg>
        <pc:picChg chg="add del mod">
          <ac:chgData name="Lenoir Cédric" userId="3ef0c3e5-2cb4-4f13-aa2f-f31ab361d4a7" providerId="ADAL" clId="{B3C8279B-E4B9-4BE9-B610-27FFD113E2B1}" dt="2021-12-21T12:11:14.245" v="6065"/>
          <ac:picMkLst>
            <pc:docMk/>
            <pc:sldMk cId="1522726714" sldId="291"/>
            <ac:picMk id="1032" creationId="{B267492F-65FC-4DCB-8B90-540FE7890E2C}"/>
          </ac:picMkLst>
        </pc:picChg>
        <pc:picChg chg="add del mod">
          <ac:chgData name="Lenoir Cédric" userId="3ef0c3e5-2cb4-4f13-aa2f-f31ab361d4a7" providerId="ADAL" clId="{B3C8279B-E4B9-4BE9-B610-27FFD113E2B1}" dt="2021-12-21T12:11:14.245" v="6065"/>
          <ac:picMkLst>
            <pc:docMk/>
            <pc:sldMk cId="1522726714" sldId="291"/>
            <ac:picMk id="1033" creationId="{7F97F1E0-28E6-4835-ACAC-637D003A7C25}"/>
          </ac:picMkLst>
        </pc:picChg>
        <pc:picChg chg="add del mod">
          <ac:chgData name="Lenoir Cédric" userId="3ef0c3e5-2cb4-4f13-aa2f-f31ab361d4a7" providerId="ADAL" clId="{B3C8279B-E4B9-4BE9-B610-27FFD113E2B1}" dt="2021-12-21T12:11:14.245" v="6065"/>
          <ac:picMkLst>
            <pc:docMk/>
            <pc:sldMk cId="1522726714" sldId="291"/>
            <ac:picMk id="1034" creationId="{F76048C9-B13E-4E6D-96DC-E71067004795}"/>
          </ac:picMkLst>
        </pc:picChg>
        <pc:picChg chg="add del mod">
          <ac:chgData name="Lenoir Cédric" userId="3ef0c3e5-2cb4-4f13-aa2f-f31ab361d4a7" providerId="ADAL" clId="{B3C8279B-E4B9-4BE9-B610-27FFD113E2B1}" dt="2021-12-21T12:11:25.030" v="6067"/>
          <ac:picMkLst>
            <pc:docMk/>
            <pc:sldMk cId="1522726714" sldId="291"/>
            <ac:picMk id="1039" creationId="{DDB6B99A-BC6C-4C7B-9CBB-CEF394D0A797}"/>
          </ac:picMkLst>
        </pc:picChg>
        <pc:picChg chg="add del mod">
          <ac:chgData name="Lenoir Cédric" userId="3ef0c3e5-2cb4-4f13-aa2f-f31ab361d4a7" providerId="ADAL" clId="{B3C8279B-E4B9-4BE9-B610-27FFD113E2B1}" dt="2021-12-21T12:11:25.030" v="6067"/>
          <ac:picMkLst>
            <pc:docMk/>
            <pc:sldMk cId="1522726714" sldId="291"/>
            <ac:picMk id="1040" creationId="{E3219037-C72D-4A32-B200-661B1E316D5C}"/>
          </ac:picMkLst>
        </pc:picChg>
        <pc:picChg chg="add del mod">
          <ac:chgData name="Lenoir Cédric" userId="3ef0c3e5-2cb4-4f13-aa2f-f31ab361d4a7" providerId="ADAL" clId="{B3C8279B-E4B9-4BE9-B610-27FFD113E2B1}" dt="2021-12-21T12:11:25.030" v="6067"/>
          <ac:picMkLst>
            <pc:docMk/>
            <pc:sldMk cId="1522726714" sldId="291"/>
            <ac:picMk id="1041" creationId="{AA028C54-CA54-483E-A12C-2A8AFA34391F}"/>
          </ac:picMkLst>
        </pc:picChg>
      </pc:sldChg>
      <pc:sldChg chg="delSp modSp add mod delAnim">
        <pc:chgData name="Lenoir Cédric" userId="3ef0c3e5-2cb4-4f13-aa2f-f31ab361d4a7" providerId="ADAL" clId="{B3C8279B-E4B9-4BE9-B610-27FFD113E2B1}" dt="2021-12-15T16:06:08.618" v="2680" actId="20577"/>
        <pc:sldMkLst>
          <pc:docMk/>
          <pc:sldMk cId="752900381" sldId="292"/>
        </pc:sldMkLst>
        <pc:spChg chg="mod">
          <ac:chgData name="Lenoir Cédric" userId="3ef0c3e5-2cb4-4f13-aa2f-f31ab361d4a7" providerId="ADAL" clId="{B3C8279B-E4B9-4BE9-B610-27FFD113E2B1}" dt="2021-12-15T07:58:55.790" v="2518" actId="5793"/>
          <ac:spMkLst>
            <pc:docMk/>
            <pc:sldMk cId="752900381" sldId="292"/>
            <ac:spMk id="2" creationId="{8081B75E-1277-4B75-984A-85AE2D37EAF2}"/>
          </ac:spMkLst>
        </pc:spChg>
        <pc:spChg chg="mod">
          <ac:chgData name="Lenoir Cédric" userId="3ef0c3e5-2cb4-4f13-aa2f-f31ab361d4a7" providerId="ADAL" clId="{B3C8279B-E4B9-4BE9-B610-27FFD113E2B1}" dt="2021-12-15T16:05:24.429" v="2673" actId="1076"/>
          <ac:spMkLst>
            <pc:docMk/>
            <pc:sldMk cId="752900381" sldId="292"/>
            <ac:spMk id="3" creationId="{845AC0CA-868D-46A9-AEA7-E4F69A91B0B6}"/>
          </ac:spMkLst>
        </pc:spChg>
        <pc:spChg chg="del">
          <ac:chgData name="Lenoir Cédric" userId="3ef0c3e5-2cb4-4f13-aa2f-f31ab361d4a7" providerId="ADAL" clId="{B3C8279B-E4B9-4BE9-B610-27FFD113E2B1}" dt="2021-12-15T16:05:12.028" v="2671" actId="478"/>
          <ac:spMkLst>
            <pc:docMk/>
            <pc:sldMk cId="752900381" sldId="292"/>
            <ac:spMk id="9" creationId="{9B4BAE36-8BE6-4294-9B10-1D7232DE2386}"/>
          </ac:spMkLst>
        </pc:spChg>
        <pc:spChg chg="mod">
          <ac:chgData name="Lenoir Cédric" userId="3ef0c3e5-2cb4-4f13-aa2f-f31ab361d4a7" providerId="ADAL" clId="{B3C8279B-E4B9-4BE9-B610-27FFD113E2B1}" dt="2021-12-15T16:06:08.618" v="2680" actId="20577"/>
          <ac:spMkLst>
            <pc:docMk/>
            <pc:sldMk cId="752900381" sldId="292"/>
            <ac:spMk id="10" creationId="{6DB5BBC5-3437-4006-A2DB-3C3313482A52}"/>
          </ac:spMkLst>
        </pc:spChg>
        <pc:spChg chg="del">
          <ac:chgData name="Lenoir Cédric" userId="3ef0c3e5-2cb4-4f13-aa2f-f31ab361d4a7" providerId="ADAL" clId="{B3C8279B-E4B9-4BE9-B610-27FFD113E2B1}" dt="2021-12-15T16:05:14.796" v="2672" actId="478"/>
          <ac:spMkLst>
            <pc:docMk/>
            <pc:sldMk cId="752900381" sldId="292"/>
            <ac:spMk id="11" creationId="{B5BD98F8-07BF-4430-9FC6-0D630C46A281}"/>
          </ac:spMkLst>
        </pc:spChg>
      </pc:sldChg>
      <pc:sldChg chg="addSp delSp modSp add mod delAnim modAnim">
        <pc:chgData name="Lenoir Cédric" userId="3ef0c3e5-2cb4-4f13-aa2f-f31ab361d4a7" providerId="ADAL" clId="{B3C8279B-E4B9-4BE9-B610-27FFD113E2B1}" dt="2021-12-15T15:58:12.242" v="2666" actId="1076"/>
        <pc:sldMkLst>
          <pc:docMk/>
          <pc:sldMk cId="602287647" sldId="293"/>
        </pc:sldMkLst>
        <pc:spChg chg="mod">
          <ac:chgData name="Lenoir Cédric" userId="3ef0c3e5-2cb4-4f13-aa2f-f31ab361d4a7" providerId="ADAL" clId="{B3C8279B-E4B9-4BE9-B610-27FFD113E2B1}" dt="2021-12-15T15:45:53.365" v="2531" actId="20577"/>
          <ac:spMkLst>
            <pc:docMk/>
            <pc:sldMk cId="602287647" sldId="293"/>
            <ac:spMk id="2" creationId="{8081B75E-1277-4B75-984A-85AE2D37EAF2}"/>
          </ac:spMkLst>
        </pc:spChg>
        <pc:spChg chg="mod">
          <ac:chgData name="Lenoir Cédric" userId="3ef0c3e5-2cb4-4f13-aa2f-f31ab361d4a7" providerId="ADAL" clId="{B3C8279B-E4B9-4BE9-B610-27FFD113E2B1}" dt="2021-12-15T15:52:39.199" v="2539" actId="255"/>
          <ac:spMkLst>
            <pc:docMk/>
            <pc:sldMk cId="602287647" sldId="293"/>
            <ac:spMk id="3" creationId="{845AC0CA-868D-46A9-AEA7-E4F69A91B0B6}"/>
          </ac:spMkLst>
        </pc:spChg>
        <pc:spChg chg="del">
          <ac:chgData name="Lenoir Cédric" userId="3ef0c3e5-2cb4-4f13-aa2f-f31ab361d4a7" providerId="ADAL" clId="{B3C8279B-E4B9-4BE9-B610-27FFD113E2B1}" dt="2021-12-15T15:46:28.890" v="2533" actId="478"/>
          <ac:spMkLst>
            <pc:docMk/>
            <pc:sldMk cId="602287647" sldId="293"/>
            <ac:spMk id="9" creationId="{9B4BAE36-8BE6-4294-9B10-1D7232DE2386}"/>
          </ac:spMkLst>
        </pc:spChg>
        <pc:spChg chg="mod">
          <ac:chgData name="Lenoir Cédric" userId="3ef0c3e5-2cb4-4f13-aa2f-f31ab361d4a7" providerId="ADAL" clId="{B3C8279B-E4B9-4BE9-B610-27FFD113E2B1}" dt="2021-12-15T15:52:27.734" v="2538" actId="14100"/>
          <ac:spMkLst>
            <pc:docMk/>
            <pc:sldMk cId="602287647" sldId="293"/>
            <ac:spMk id="10" creationId="{6DB5BBC5-3437-4006-A2DB-3C3313482A52}"/>
          </ac:spMkLst>
        </pc:spChg>
        <pc:spChg chg="del">
          <ac:chgData name="Lenoir Cédric" userId="3ef0c3e5-2cb4-4f13-aa2f-f31ab361d4a7" providerId="ADAL" clId="{B3C8279B-E4B9-4BE9-B610-27FFD113E2B1}" dt="2021-12-15T15:46:31.566" v="2534" actId="478"/>
          <ac:spMkLst>
            <pc:docMk/>
            <pc:sldMk cId="602287647" sldId="293"/>
            <ac:spMk id="11" creationId="{B5BD98F8-07BF-4430-9FC6-0D630C46A281}"/>
          </ac:spMkLst>
        </pc:spChg>
        <pc:spChg chg="add mod">
          <ac:chgData name="Lenoir Cédric" userId="3ef0c3e5-2cb4-4f13-aa2f-f31ab361d4a7" providerId="ADAL" clId="{B3C8279B-E4B9-4BE9-B610-27FFD113E2B1}" dt="2021-12-15T15:54:34.080" v="2653" actId="33524"/>
          <ac:spMkLst>
            <pc:docMk/>
            <pc:sldMk cId="602287647" sldId="293"/>
            <ac:spMk id="12" creationId="{DE904D09-6DA0-49FB-A0D0-387D3E17715E}"/>
          </ac:spMkLst>
        </pc:spChg>
        <pc:spChg chg="add mod">
          <ac:chgData name="Lenoir Cédric" userId="3ef0c3e5-2cb4-4f13-aa2f-f31ab361d4a7" providerId="ADAL" clId="{B3C8279B-E4B9-4BE9-B610-27FFD113E2B1}" dt="2021-12-15T15:54:41.954" v="2654" actId="14100"/>
          <ac:spMkLst>
            <pc:docMk/>
            <pc:sldMk cId="602287647" sldId="293"/>
            <ac:spMk id="13" creationId="{5C7A1605-FE00-4B03-A922-1506A4B51586}"/>
          </ac:spMkLst>
        </pc:spChg>
        <pc:picChg chg="add mod">
          <ac:chgData name="Lenoir Cédric" userId="3ef0c3e5-2cb4-4f13-aa2f-f31ab361d4a7" providerId="ADAL" clId="{B3C8279B-E4B9-4BE9-B610-27FFD113E2B1}" dt="2021-12-15T15:58:12.242" v="2666" actId="1076"/>
          <ac:picMkLst>
            <pc:docMk/>
            <pc:sldMk cId="602287647" sldId="293"/>
            <ac:picMk id="5" creationId="{C980D1FD-C8EA-4720-A551-7EBCD60B6510}"/>
          </ac:picMkLst>
        </pc:picChg>
      </pc:sldChg>
      <pc:sldChg chg="new del">
        <pc:chgData name="Lenoir Cédric" userId="3ef0c3e5-2cb4-4f13-aa2f-f31ab361d4a7" providerId="ADAL" clId="{B3C8279B-E4B9-4BE9-B610-27FFD113E2B1}" dt="2021-12-15T15:42:26.537" v="2524" actId="47"/>
        <pc:sldMkLst>
          <pc:docMk/>
          <pc:sldMk cId="3702935941" sldId="293"/>
        </pc:sldMkLst>
      </pc:sldChg>
      <pc:sldChg chg="addSp delSp modSp add mod delAnim modAnim">
        <pc:chgData name="Lenoir Cédric" userId="3ef0c3e5-2cb4-4f13-aa2f-f31ab361d4a7" providerId="ADAL" clId="{B3C8279B-E4B9-4BE9-B610-27FFD113E2B1}" dt="2021-12-16T14:45:46.977" v="5267" actId="14100"/>
        <pc:sldMkLst>
          <pc:docMk/>
          <pc:sldMk cId="1883245347" sldId="294"/>
        </pc:sldMkLst>
        <pc:spChg chg="mod">
          <ac:chgData name="Lenoir Cédric" userId="3ef0c3e5-2cb4-4f13-aa2f-f31ab361d4a7" providerId="ADAL" clId="{B3C8279B-E4B9-4BE9-B610-27FFD113E2B1}" dt="2021-12-15T16:19:37.187" v="2699" actId="20577"/>
          <ac:spMkLst>
            <pc:docMk/>
            <pc:sldMk cId="1883245347" sldId="294"/>
            <ac:spMk id="2" creationId="{8081B75E-1277-4B75-984A-85AE2D37EAF2}"/>
          </ac:spMkLst>
        </pc:spChg>
        <pc:spChg chg="mod">
          <ac:chgData name="Lenoir Cédric" userId="3ef0c3e5-2cb4-4f13-aa2f-f31ab361d4a7" providerId="ADAL" clId="{B3C8279B-E4B9-4BE9-B610-27FFD113E2B1}" dt="2021-12-16T14:44:41.702" v="5264" actId="14100"/>
          <ac:spMkLst>
            <pc:docMk/>
            <pc:sldMk cId="1883245347" sldId="294"/>
            <ac:spMk id="3" creationId="{845AC0CA-868D-46A9-AEA7-E4F69A91B0B6}"/>
          </ac:spMkLst>
        </pc:spChg>
        <pc:spChg chg="add mod">
          <ac:chgData name="Lenoir Cédric" userId="3ef0c3e5-2cb4-4f13-aa2f-f31ab361d4a7" providerId="ADAL" clId="{B3C8279B-E4B9-4BE9-B610-27FFD113E2B1}" dt="2021-12-15T16:30:30.210" v="2721" actId="20577"/>
          <ac:spMkLst>
            <pc:docMk/>
            <pc:sldMk cId="1883245347" sldId="294"/>
            <ac:spMk id="9" creationId="{3E4B9025-F5A0-4B84-8389-11410242CA62}"/>
          </ac:spMkLst>
        </pc:spChg>
        <pc:spChg chg="mod">
          <ac:chgData name="Lenoir Cédric" userId="3ef0c3e5-2cb4-4f13-aa2f-f31ab361d4a7" providerId="ADAL" clId="{B3C8279B-E4B9-4BE9-B610-27FFD113E2B1}" dt="2021-12-16T14:45:46.977" v="5267" actId="14100"/>
          <ac:spMkLst>
            <pc:docMk/>
            <pc:sldMk cId="1883245347" sldId="294"/>
            <ac:spMk id="10" creationId="{6DB5BBC5-3437-4006-A2DB-3C3313482A52}"/>
          </ac:spMkLst>
        </pc:spChg>
        <pc:spChg chg="add del mod">
          <ac:chgData name="Lenoir Cédric" userId="3ef0c3e5-2cb4-4f13-aa2f-f31ab361d4a7" providerId="ADAL" clId="{B3C8279B-E4B9-4BE9-B610-27FFD113E2B1}" dt="2021-12-15T16:30:20.178" v="2718" actId="478"/>
          <ac:spMkLst>
            <pc:docMk/>
            <pc:sldMk cId="1883245347" sldId="294"/>
            <ac:spMk id="11" creationId="{AB30C384-DA7D-4BFD-806B-806EF01F246E}"/>
          </ac:spMkLst>
        </pc:spChg>
        <pc:picChg chg="add mod">
          <ac:chgData name="Lenoir Cédric" userId="3ef0c3e5-2cb4-4f13-aa2f-f31ab361d4a7" providerId="ADAL" clId="{B3C8279B-E4B9-4BE9-B610-27FFD113E2B1}" dt="2021-12-15T16:30:23.313" v="2719" actId="1076"/>
          <ac:picMkLst>
            <pc:docMk/>
            <pc:sldMk cId="1883245347" sldId="294"/>
            <ac:picMk id="12" creationId="{38ECC2A9-6F1E-4A86-A0F0-39AB460BCE02}"/>
          </ac:picMkLst>
        </pc:picChg>
      </pc:sldChg>
      <pc:sldChg chg="addSp delSp modSp add mod delAnim modAnim">
        <pc:chgData name="Lenoir Cédric" userId="3ef0c3e5-2cb4-4f13-aa2f-f31ab361d4a7" providerId="ADAL" clId="{B3C8279B-E4B9-4BE9-B610-27FFD113E2B1}" dt="2021-12-21T11:44:47.870" v="6061" actId="113"/>
        <pc:sldMkLst>
          <pc:docMk/>
          <pc:sldMk cId="1477946024" sldId="295"/>
        </pc:sldMkLst>
        <pc:spChg chg="mod">
          <ac:chgData name="Lenoir Cédric" userId="3ef0c3e5-2cb4-4f13-aa2f-f31ab361d4a7" providerId="ADAL" clId="{B3C8279B-E4B9-4BE9-B610-27FFD113E2B1}" dt="2021-12-16T10:38:16.739" v="3741" actId="14100"/>
          <ac:spMkLst>
            <pc:docMk/>
            <pc:sldMk cId="1477946024" sldId="295"/>
            <ac:spMk id="2" creationId="{8081B75E-1277-4B75-984A-85AE2D37EAF2}"/>
          </ac:spMkLst>
        </pc:spChg>
        <pc:spChg chg="mod">
          <ac:chgData name="Lenoir Cédric" userId="3ef0c3e5-2cb4-4f13-aa2f-f31ab361d4a7" providerId="ADAL" clId="{B3C8279B-E4B9-4BE9-B610-27FFD113E2B1}" dt="2021-12-16T09:26:09.414" v="2763" actId="1076"/>
          <ac:spMkLst>
            <pc:docMk/>
            <pc:sldMk cId="1477946024" sldId="295"/>
            <ac:spMk id="3" creationId="{845AC0CA-868D-46A9-AEA7-E4F69A91B0B6}"/>
          </ac:spMkLst>
        </pc:spChg>
        <pc:spChg chg="del">
          <ac:chgData name="Lenoir Cédric" userId="3ef0c3e5-2cb4-4f13-aa2f-f31ab361d4a7" providerId="ADAL" clId="{B3C8279B-E4B9-4BE9-B610-27FFD113E2B1}" dt="2021-12-16T09:20:18.424" v="2725" actId="478"/>
          <ac:spMkLst>
            <pc:docMk/>
            <pc:sldMk cId="1477946024" sldId="295"/>
            <ac:spMk id="9" creationId="{3E4B9025-F5A0-4B84-8389-11410242CA62}"/>
          </ac:spMkLst>
        </pc:spChg>
        <pc:spChg chg="mod">
          <ac:chgData name="Lenoir Cédric" userId="3ef0c3e5-2cb4-4f13-aa2f-f31ab361d4a7" providerId="ADAL" clId="{B3C8279B-E4B9-4BE9-B610-27FFD113E2B1}" dt="2021-12-16T09:26:09.414" v="2763" actId="1076"/>
          <ac:spMkLst>
            <pc:docMk/>
            <pc:sldMk cId="1477946024" sldId="295"/>
            <ac:spMk id="10" creationId="{6DB5BBC5-3437-4006-A2DB-3C3313482A52}"/>
          </ac:spMkLst>
        </pc:spChg>
        <pc:spChg chg="add mod">
          <ac:chgData name="Lenoir Cédric" userId="3ef0c3e5-2cb4-4f13-aa2f-f31ab361d4a7" providerId="ADAL" clId="{B3C8279B-E4B9-4BE9-B610-27FFD113E2B1}" dt="2021-12-21T11:44:47.870" v="6061" actId="113"/>
          <ac:spMkLst>
            <pc:docMk/>
            <pc:sldMk cId="1477946024" sldId="295"/>
            <ac:spMk id="11" creationId="{1ADD5A49-1367-4B7C-91A1-306FEF2EDB0F}"/>
          </ac:spMkLst>
        </pc:spChg>
        <pc:picChg chg="del">
          <ac:chgData name="Lenoir Cédric" userId="3ef0c3e5-2cb4-4f13-aa2f-f31ab361d4a7" providerId="ADAL" clId="{B3C8279B-E4B9-4BE9-B610-27FFD113E2B1}" dt="2021-12-16T09:25:40.309" v="2729" actId="478"/>
          <ac:picMkLst>
            <pc:docMk/>
            <pc:sldMk cId="1477946024" sldId="295"/>
            <ac:picMk id="12" creationId="{38ECC2A9-6F1E-4A86-A0F0-39AB460BCE02}"/>
          </ac:picMkLst>
        </pc:picChg>
        <pc:picChg chg="add mod">
          <ac:chgData name="Lenoir Cédric" userId="3ef0c3e5-2cb4-4f13-aa2f-f31ab361d4a7" providerId="ADAL" clId="{B3C8279B-E4B9-4BE9-B610-27FFD113E2B1}" dt="2021-12-16T09:31:29.458" v="3042" actId="1076"/>
          <ac:picMkLst>
            <pc:docMk/>
            <pc:sldMk cId="1477946024" sldId="295"/>
            <ac:picMk id="13" creationId="{19F697BC-7984-40CA-BDB2-E284BEAEBDB9}"/>
          </ac:picMkLst>
        </pc:picChg>
      </pc:sldChg>
      <pc:sldChg chg="modSp add mod modAnim">
        <pc:chgData name="Lenoir Cédric" userId="3ef0c3e5-2cb4-4f13-aa2f-f31ab361d4a7" providerId="ADAL" clId="{B3C8279B-E4B9-4BE9-B610-27FFD113E2B1}" dt="2021-12-16T10:38:12.556" v="3740" actId="14100"/>
        <pc:sldMkLst>
          <pc:docMk/>
          <pc:sldMk cId="3593860381" sldId="296"/>
        </pc:sldMkLst>
        <pc:spChg chg="mod">
          <ac:chgData name="Lenoir Cédric" userId="3ef0c3e5-2cb4-4f13-aa2f-f31ab361d4a7" providerId="ADAL" clId="{B3C8279B-E4B9-4BE9-B610-27FFD113E2B1}" dt="2021-12-16T10:38:12.556" v="3740" actId="14100"/>
          <ac:spMkLst>
            <pc:docMk/>
            <pc:sldMk cId="3593860381" sldId="296"/>
            <ac:spMk id="2" creationId="{8081B75E-1277-4B75-984A-85AE2D37EAF2}"/>
          </ac:spMkLst>
        </pc:spChg>
        <pc:spChg chg="mod">
          <ac:chgData name="Lenoir Cédric" userId="3ef0c3e5-2cb4-4f13-aa2f-f31ab361d4a7" providerId="ADAL" clId="{B3C8279B-E4B9-4BE9-B610-27FFD113E2B1}" dt="2021-12-16T09:39:59.301" v="3277" actId="20577"/>
          <ac:spMkLst>
            <pc:docMk/>
            <pc:sldMk cId="3593860381" sldId="296"/>
            <ac:spMk id="3" creationId="{845AC0CA-868D-46A9-AEA7-E4F69A91B0B6}"/>
          </ac:spMkLst>
        </pc:spChg>
        <pc:spChg chg="mod">
          <ac:chgData name="Lenoir Cédric" userId="3ef0c3e5-2cb4-4f13-aa2f-f31ab361d4a7" providerId="ADAL" clId="{B3C8279B-E4B9-4BE9-B610-27FFD113E2B1}" dt="2021-12-16T09:34:35.154" v="3063" actId="14100"/>
          <ac:spMkLst>
            <pc:docMk/>
            <pc:sldMk cId="3593860381" sldId="296"/>
            <ac:spMk id="7" creationId="{7495A91F-F1B3-44DB-9CA6-83A8E50AFBC6}"/>
          </ac:spMkLst>
        </pc:spChg>
        <pc:spChg chg="mod">
          <ac:chgData name="Lenoir Cédric" userId="3ef0c3e5-2cb4-4f13-aa2f-f31ab361d4a7" providerId="ADAL" clId="{B3C8279B-E4B9-4BE9-B610-27FFD113E2B1}" dt="2021-12-16T09:34:31.626" v="3062" actId="14100"/>
          <ac:spMkLst>
            <pc:docMk/>
            <pc:sldMk cId="3593860381" sldId="296"/>
            <ac:spMk id="8" creationId="{6B0A61F6-F5FA-46A1-86CB-51CB49E6155C}"/>
          </ac:spMkLst>
        </pc:spChg>
        <pc:spChg chg="mod">
          <ac:chgData name="Lenoir Cédric" userId="3ef0c3e5-2cb4-4f13-aa2f-f31ab361d4a7" providerId="ADAL" clId="{B3C8279B-E4B9-4BE9-B610-27FFD113E2B1}" dt="2021-12-16T09:39:11.812" v="3276" actId="20577"/>
          <ac:spMkLst>
            <pc:docMk/>
            <pc:sldMk cId="3593860381" sldId="296"/>
            <ac:spMk id="10" creationId="{6DB5BBC5-3437-4006-A2DB-3C3313482A52}"/>
          </ac:spMkLst>
        </pc:spChg>
        <pc:spChg chg="mod">
          <ac:chgData name="Lenoir Cédric" userId="3ef0c3e5-2cb4-4f13-aa2f-f31ab361d4a7" providerId="ADAL" clId="{B3C8279B-E4B9-4BE9-B610-27FFD113E2B1}" dt="2021-12-16T09:40:50.725" v="3339" actId="20577"/>
          <ac:spMkLst>
            <pc:docMk/>
            <pc:sldMk cId="3593860381" sldId="296"/>
            <ac:spMk id="11" creationId="{1ADD5A49-1367-4B7C-91A1-306FEF2EDB0F}"/>
          </ac:spMkLst>
        </pc:spChg>
        <pc:picChg chg="mod">
          <ac:chgData name="Lenoir Cédric" userId="3ef0c3e5-2cb4-4f13-aa2f-f31ab361d4a7" providerId="ADAL" clId="{B3C8279B-E4B9-4BE9-B610-27FFD113E2B1}" dt="2021-12-16T09:41:05.877" v="3340" actId="1076"/>
          <ac:picMkLst>
            <pc:docMk/>
            <pc:sldMk cId="3593860381" sldId="296"/>
            <ac:picMk id="13" creationId="{19F697BC-7984-40CA-BDB2-E284BEAEBDB9}"/>
          </ac:picMkLst>
        </pc:picChg>
      </pc:sldChg>
      <pc:sldChg chg="addSp delSp modSp add mod ord addAnim delAnim modAnim">
        <pc:chgData name="Lenoir Cédric" userId="3ef0c3e5-2cb4-4f13-aa2f-f31ab361d4a7" providerId="ADAL" clId="{B3C8279B-E4B9-4BE9-B610-27FFD113E2B1}" dt="2021-12-20T13:00:27.070" v="5936" actId="20577"/>
        <pc:sldMkLst>
          <pc:docMk/>
          <pc:sldMk cId="1863462066" sldId="297"/>
        </pc:sldMkLst>
        <pc:spChg chg="mod">
          <ac:chgData name="Lenoir Cédric" userId="3ef0c3e5-2cb4-4f13-aa2f-f31ab361d4a7" providerId="ADAL" clId="{B3C8279B-E4B9-4BE9-B610-27FFD113E2B1}" dt="2021-12-20T12:57:24.185" v="5915" actId="20577"/>
          <ac:spMkLst>
            <pc:docMk/>
            <pc:sldMk cId="1863462066" sldId="297"/>
            <ac:spMk id="2" creationId="{8081B75E-1277-4B75-984A-85AE2D37EAF2}"/>
          </ac:spMkLst>
        </pc:spChg>
        <pc:spChg chg="mod">
          <ac:chgData name="Lenoir Cédric" userId="3ef0c3e5-2cb4-4f13-aa2f-f31ab361d4a7" providerId="ADAL" clId="{B3C8279B-E4B9-4BE9-B610-27FFD113E2B1}" dt="2021-12-20T13:00:27.070" v="5936" actId="20577"/>
          <ac:spMkLst>
            <pc:docMk/>
            <pc:sldMk cId="1863462066" sldId="297"/>
            <ac:spMk id="3" creationId="{845AC0CA-868D-46A9-AEA7-E4F69A91B0B6}"/>
          </ac:spMkLst>
        </pc:spChg>
        <pc:spChg chg="add mod">
          <ac:chgData name="Lenoir Cédric" userId="3ef0c3e5-2cb4-4f13-aa2f-f31ab361d4a7" providerId="ADAL" clId="{B3C8279B-E4B9-4BE9-B610-27FFD113E2B1}" dt="2021-12-16T10:24:58.506" v="3659" actId="14100"/>
          <ac:spMkLst>
            <pc:docMk/>
            <pc:sldMk cId="1863462066" sldId="297"/>
            <ac:spMk id="9" creationId="{853A9CD9-5D7E-4DE0-AABB-87CDDBAC1799}"/>
          </ac:spMkLst>
        </pc:spChg>
        <pc:spChg chg="mod">
          <ac:chgData name="Lenoir Cédric" userId="3ef0c3e5-2cb4-4f13-aa2f-f31ab361d4a7" providerId="ADAL" clId="{B3C8279B-E4B9-4BE9-B610-27FFD113E2B1}" dt="2021-12-20T12:58:20.215" v="5927" actId="14100"/>
          <ac:spMkLst>
            <pc:docMk/>
            <pc:sldMk cId="1863462066" sldId="297"/>
            <ac:spMk id="10" creationId="{6DB5BBC5-3437-4006-A2DB-3C3313482A52}"/>
          </ac:spMkLst>
        </pc:spChg>
        <pc:spChg chg="del mod">
          <ac:chgData name="Lenoir Cédric" userId="3ef0c3e5-2cb4-4f13-aa2f-f31ab361d4a7" providerId="ADAL" clId="{B3C8279B-E4B9-4BE9-B610-27FFD113E2B1}" dt="2021-12-16T10:15:34.843" v="3444" actId="478"/>
          <ac:spMkLst>
            <pc:docMk/>
            <pc:sldMk cId="1863462066" sldId="297"/>
            <ac:spMk id="11" creationId="{1ADD5A49-1367-4B7C-91A1-306FEF2EDB0F}"/>
          </ac:spMkLst>
        </pc:spChg>
        <pc:picChg chg="add del mod">
          <ac:chgData name="Lenoir Cédric" userId="3ef0c3e5-2cb4-4f13-aa2f-f31ab361d4a7" providerId="ADAL" clId="{B3C8279B-E4B9-4BE9-B610-27FFD113E2B1}" dt="2021-12-20T12:58:34.939" v="5929" actId="478"/>
          <ac:picMkLst>
            <pc:docMk/>
            <pc:sldMk cId="1863462066" sldId="297"/>
            <ac:picMk id="12" creationId="{AC82339B-C939-451F-8051-104FAAEF64E2}"/>
          </ac:picMkLst>
        </pc:picChg>
        <pc:picChg chg="del">
          <ac:chgData name="Lenoir Cédric" userId="3ef0c3e5-2cb4-4f13-aa2f-f31ab361d4a7" providerId="ADAL" clId="{B3C8279B-E4B9-4BE9-B610-27FFD113E2B1}" dt="2021-12-16T10:11:07.468" v="3424" actId="478"/>
          <ac:picMkLst>
            <pc:docMk/>
            <pc:sldMk cId="1863462066" sldId="297"/>
            <ac:picMk id="13" creationId="{19F697BC-7984-40CA-BDB2-E284BEAEBDB9}"/>
          </ac:picMkLst>
        </pc:picChg>
      </pc:sldChg>
      <pc:sldChg chg="delSp modSp add mod delAnim">
        <pc:chgData name="Lenoir Cédric" userId="3ef0c3e5-2cb4-4f13-aa2f-f31ab361d4a7" providerId="ADAL" clId="{B3C8279B-E4B9-4BE9-B610-27FFD113E2B1}" dt="2021-12-16T10:29:03.387" v="3686" actId="1076"/>
        <pc:sldMkLst>
          <pc:docMk/>
          <pc:sldMk cId="881084410" sldId="298"/>
        </pc:sldMkLst>
        <pc:spChg chg="mod">
          <ac:chgData name="Lenoir Cédric" userId="3ef0c3e5-2cb4-4f13-aa2f-f31ab361d4a7" providerId="ADAL" clId="{B3C8279B-E4B9-4BE9-B610-27FFD113E2B1}" dt="2021-12-16T10:28:54.219" v="3684" actId="20577"/>
          <ac:spMkLst>
            <pc:docMk/>
            <pc:sldMk cId="881084410" sldId="298"/>
            <ac:spMk id="2" creationId="{8081B75E-1277-4B75-984A-85AE2D37EAF2}"/>
          </ac:spMkLst>
        </pc:spChg>
        <pc:spChg chg="mod">
          <ac:chgData name="Lenoir Cédric" userId="3ef0c3e5-2cb4-4f13-aa2f-f31ab361d4a7" providerId="ADAL" clId="{B3C8279B-E4B9-4BE9-B610-27FFD113E2B1}" dt="2021-12-16T10:28:33.955" v="3675" actId="14100"/>
          <ac:spMkLst>
            <pc:docMk/>
            <pc:sldMk cId="881084410" sldId="298"/>
            <ac:spMk id="3" creationId="{845AC0CA-868D-46A9-AEA7-E4F69A91B0B6}"/>
          </ac:spMkLst>
        </pc:spChg>
        <pc:spChg chg="mod">
          <ac:chgData name="Lenoir Cédric" userId="3ef0c3e5-2cb4-4f13-aa2f-f31ab361d4a7" providerId="ADAL" clId="{B3C8279B-E4B9-4BE9-B610-27FFD113E2B1}" dt="2021-12-16T10:29:03.387" v="3686" actId="1076"/>
          <ac:spMkLst>
            <pc:docMk/>
            <pc:sldMk cId="881084410" sldId="298"/>
            <ac:spMk id="7" creationId="{7495A91F-F1B3-44DB-9CA6-83A8E50AFBC6}"/>
          </ac:spMkLst>
        </pc:spChg>
        <pc:spChg chg="del">
          <ac:chgData name="Lenoir Cédric" userId="3ef0c3e5-2cb4-4f13-aa2f-f31ab361d4a7" providerId="ADAL" clId="{B3C8279B-E4B9-4BE9-B610-27FFD113E2B1}" dt="2021-12-16T10:24:10.876" v="3650" actId="478"/>
          <ac:spMkLst>
            <pc:docMk/>
            <pc:sldMk cId="881084410" sldId="298"/>
            <ac:spMk id="9" creationId="{853A9CD9-5D7E-4DE0-AABB-87CDDBAC1799}"/>
          </ac:spMkLst>
        </pc:spChg>
        <pc:spChg chg="mod">
          <ac:chgData name="Lenoir Cédric" userId="3ef0c3e5-2cb4-4f13-aa2f-f31ab361d4a7" providerId="ADAL" clId="{B3C8279B-E4B9-4BE9-B610-27FFD113E2B1}" dt="2021-12-16T10:28:58.011" v="3685" actId="1076"/>
          <ac:spMkLst>
            <pc:docMk/>
            <pc:sldMk cId="881084410" sldId="298"/>
            <ac:spMk id="10" creationId="{6DB5BBC5-3437-4006-A2DB-3C3313482A52}"/>
          </ac:spMkLst>
        </pc:spChg>
        <pc:picChg chg="del">
          <ac:chgData name="Lenoir Cédric" userId="3ef0c3e5-2cb4-4f13-aa2f-f31ab361d4a7" providerId="ADAL" clId="{B3C8279B-E4B9-4BE9-B610-27FFD113E2B1}" dt="2021-12-16T10:24:12.717" v="3651" actId="478"/>
          <ac:picMkLst>
            <pc:docMk/>
            <pc:sldMk cId="881084410" sldId="298"/>
            <ac:picMk id="12" creationId="{AC82339B-C939-451F-8051-104FAAEF64E2}"/>
          </ac:picMkLst>
        </pc:picChg>
      </pc:sldChg>
      <pc:sldChg chg="delSp modSp add mod delAnim">
        <pc:chgData name="Lenoir Cédric" userId="3ef0c3e5-2cb4-4f13-aa2f-f31ab361d4a7" providerId="ADAL" clId="{B3C8279B-E4B9-4BE9-B610-27FFD113E2B1}" dt="2021-12-16T11:00:33.532" v="3760" actId="14100"/>
        <pc:sldMkLst>
          <pc:docMk/>
          <pc:sldMk cId="4077921374" sldId="299"/>
        </pc:sldMkLst>
        <pc:spChg chg="mod">
          <ac:chgData name="Lenoir Cédric" userId="3ef0c3e5-2cb4-4f13-aa2f-f31ab361d4a7" providerId="ADAL" clId="{B3C8279B-E4B9-4BE9-B610-27FFD113E2B1}" dt="2021-12-16T10:37:33.779" v="3734" actId="1076"/>
          <ac:spMkLst>
            <pc:docMk/>
            <pc:sldMk cId="4077921374" sldId="299"/>
            <ac:spMk id="2" creationId="{8081B75E-1277-4B75-984A-85AE2D37EAF2}"/>
          </ac:spMkLst>
        </pc:spChg>
        <pc:spChg chg="mod">
          <ac:chgData name="Lenoir Cédric" userId="3ef0c3e5-2cb4-4f13-aa2f-f31ab361d4a7" providerId="ADAL" clId="{B3C8279B-E4B9-4BE9-B610-27FFD113E2B1}" dt="2021-12-16T10:59:59.644" v="3752" actId="1076"/>
          <ac:spMkLst>
            <pc:docMk/>
            <pc:sldMk cId="4077921374" sldId="299"/>
            <ac:spMk id="3" creationId="{845AC0CA-868D-46A9-AEA7-E4F69A91B0B6}"/>
          </ac:spMkLst>
        </pc:spChg>
        <pc:spChg chg="mod">
          <ac:chgData name="Lenoir Cédric" userId="3ef0c3e5-2cb4-4f13-aa2f-f31ab361d4a7" providerId="ADAL" clId="{B3C8279B-E4B9-4BE9-B610-27FFD113E2B1}" dt="2021-12-16T10:37:57.764" v="3737" actId="14100"/>
          <ac:spMkLst>
            <pc:docMk/>
            <pc:sldMk cId="4077921374" sldId="299"/>
            <ac:spMk id="7" creationId="{7495A91F-F1B3-44DB-9CA6-83A8E50AFBC6}"/>
          </ac:spMkLst>
        </pc:spChg>
        <pc:spChg chg="mod">
          <ac:chgData name="Lenoir Cédric" userId="3ef0c3e5-2cb4-4f13-aa2f-f31ab361d4a7" providerId="ADAL" clId="{B3C8279B-E4B9-4BE9-B610-27FFD113E2B1}" dt="2021-12-16T10:37:52.212" v="3736" actId="14100"/>
          <ac:spMkLst>
            <pc:docMk/>
            <pc:sldMk cId="4077921374" sldId="299"/>
            <ac:spMk id="8" creationId="{6B0A61F6-F5FA-46A1-86CB-51CB49E6155C}"/>
          </ac:spMkLst>
        </pc:spChg>
        <pc:spChg chg="mod">
          <ac:chgData name="Lenoir Cédric" userId="3ef0c3e5-2cb4-4f13-aa2f-f31ab361d4a7" providerId="ADAL" clId="{B3C8279B-E4B9-4BE9-B610-27FFD113E2B1}" dt="2021-12-16T11:00:33.532" v="3760" actId="14100"/>
          <ac:spMkLst>
            <pc:docMk/>
            <pc:sldMk cId="4077921374" sldId="299"/>
            <ac:spMk id="10" creationId="{6DB5BBC5-3437-4006-A2DB-3C3313482A52}"/>
          </ac:spMkLst>
        </pc:spChg>
        <pc:spChg chg="del">
          <ac:chgData name="Lenoir Cédric" userId="3ef0c3e5-2cb4-4f13-aa2f-f31ab361d4a7" providerId="ADAL" clId="{B3C8279B-E4B9-4BE9-B610-27FFD113E2B1}" dt="2021-12-16T10:37:59.597" v="3738" actId="478"/>
          <ac:spMkLst>
            <pc:docMk/>
            <pc:sldMk cId="4077921374" sldId="299"/>
            <ac:spMk id="12" creationId="{DE904D09-6DA0-49FB-A0D0-387D3E17715E}"/>
          </ac:spMkLst>
        </pc:spChg>
        <pc:spChg chg="del">
          <ac:chgData name="Lenoir Cédric" userId="3ef0c3e5-2cb4-4f13-aa2f-f31ab361d4a7" providerId="ADAL" clId="{B3C8279B-E4B9-4BE9-B610-27FFD113E2B1}" dt="2021-12-16T10:38:01.870" v="3739" actId="478"/>
          <ac:spMkLst>
            <pc:docMk/>
            <pc:sldMk cId="4077921374" sldId="299"/>
            <ac:spMk id="13" creationId="{5C7A1605-FE00-4B03-A922-1506A4B51586}"/>
          </ac:spMkLst>
        </pc:spChg>
        <pc:picChg chg="del">
          <ac:chgData name="Lenoir Cédric" userId="3ef0c3e5-2cb4-4f13-aa2f-f31ab361d4a7" providerId="ADAL" clId="{B3C8279B-E4B9-4BE9-B610-27FFD113E2B1}" dt="2021-12-16T11:00:17.293" v="3755" actId="478"/>
          <ac:picMkLst>
            <pc:docMk/>
            <pc:sldMk cId="4077921374" sldId="299"/>
            <ac:picMk id="5" creationId="{C980D1FD-C8EA-4720-A551-7EBCD60B6510}"/>
          </ac:picMkLst>
        </pc:picChg>
      </pc:sldChg>
      <pc:sldChg chg="addSp delSp modSp add mod modAnim">
        <pc:chgData name="Lenoir Cédric" userId="3ef0c3e5-2cb4-4f13-aa2f-f31ab361d4a7" providerId="ADAL" clId="{B3C8279B-E4B9-4BE9-B610-27FFD113E2B1}" dt="2021-12-16T13:25:40.564" v="4035" actId="20577"/>
        <pc:sldMkLst>
          <pc:docMk/>
          <pc:sldMk cId="3594924963" sldId="300"/>
        </pc:sldMkLst>
        <pc:spChg chg="mod">
          <ac:chgData name="Lenoir Cédric" userId="3ef0c3e5-2cb4-4f13-aa2f-f31ab361d4a7" providerId="ADAL" clId="{B3C8279B-E4B9-4BE9-B610-27FFD113E2B1}" dt="2021-12-16T13:20:40.083" v="3857" actId="20577"/>
          <ac:spMkLst>
            <pc:docMk/>
            <pc:sldMk cId="3594924963" sldId="300"/>
            <ac:spMk id="2" creationId="{8081B75E-1277-4B75-984A-85AE2D37EAF2}"/>
          </ac:spMkLst>
        </pc:spChg>
        <pc:spChg chg="mod">
          <ac:chgData name="Lenoir Cédric" userId="3ef0c3e5-2cb4-4f13-aa2f-f31ab361d4a7" providerId="ADAL" clId="{B3C8279B-E4B9-4BE9-B610-27FFD113E2B1}" dt="2021-12-16T13:21:31.778" v="3867" actId="1076"/>
          <ac:spMkLst>
            <pc:docMk/>
            <pc:sldMk cId="3594924963" sldId="300"/>
            <ac:spMk id="3" creationId="{845AC0CA-868D-46A9-AEA7-E4F69A91B0B6}"/>
          </ac:spMkLst>
        </pc:spChg>
        <pc:spChg chg="add del mod">
          <ac:chgData name="Lenoir Cédric" userId="3ef0c3e5-2cb4-4f13-aa2f-f31ab361d4a7" providerId="ADAL" clId="{B3C8279B-E4B9-4BE9-B610-27FFD113E2B1}" dt="2021-12-16T13:19:41.250" v="3839" actId="478"/>
          <ac:spMkLst>
            <pc:docMk/>
            <pc:sldMk cId="3594924963" sldId="300"/>
            <ac:spMk id="4" creationId="{957887B3-26AD-409C-85FF-4575E5890AE2}"/>
          </ac:spMkLst>
        </pc:spChg>
        <pc:spChg chg="mod">
          <ac:chgData name="Lenoir Cédric" userId="3ef0c3e5-2cb4-4f13-aa2f-f31ab361d4a7" providerId="ADAL" clId="{B3C8279B-E4B9-4BE9-B610-27FFD113E2B1}" dt="2021-12-16T13:19:46.156" v="3840" actId="1076"/>
          <ac:spMkLst>
            <pc:docMk/>
            <pc:sldMk cId="3594924963" sldId="300"/>
            <ac:spMk id="7" creationId="{7495A91F-F1B3-44DB-9CA6-83A8E50AFBC6}"/>
          </ac:spMkLst>
        </pc:spChg>
        <pc:spChg chg="del">
          <ac:chgData name="Lenoir Cédric" userId="3ef0c3e5-2cb4-4f13-aa2f-f31ab361d4a7" providerId="ADAL" clId="{B3C8279B-E4B9-4BE9-B610-27FFD113E2B1}" dt="2021-12-16T13:19:35.746" v="3838" actId="478"/>
          <ac:spMkLst>
            <pc:docMk/>
            <pc:sldMk cId="3594924963" sldId="300"/>
            <ac:spMk id="8" creationId="{6B0A61F6-F5FA-46A1-86CB-51CB49E6155C}"/>
          </ac:spMkLst>
        </pc:spChg>
        <pc:spChg chg="add mod">
          <ac:chgData name="Lenoir Cédric" userId="3ef0c3e5-2cb4-4f13-aa2f-f31ab361d4a7" providerId="ADAL" clId="{B3C8279B-E4B9-4BE9-B610-27FFD113E2B1}" dt="2021-12-16T13:24:35.338" v="3934" actId="1076"/>
          <ac:spMkLst>
            <pc:docMk/>
            <pc:sldMk cId="3594924963" sldId="300"/>
            <ac:spMk id="9" creationId="{3716FC13-A0DE-417B-8802-58212EBCA7BF}"/>
          </ac:spMkLst>
        </pc:spChg>
        <pc:spChg chg="mod">
          <ac:chgData name="Lenoir Cédric" userId="3ef0c3e5-2cb4-4f13-aa2f-f31ab361d4a7" providerId="ADAL" clId="{B3C8279B-E4B9-4BE9-B610-27FFD113E2B1}" dt="2021-12-16T13:21:51.171" v="3870" actId="1076"/>
          <ac:spMkLst>
            <pc:docMk/>
            <pc:sldMk cId="3594924963" sldId="300"/>
            <ac:spMk id="10" creationId="{6DB5BBC5-3437-4006-A2DB-3C3313482A52}"/>
          </ac:spMkLst>
        </pc:spChg>
        <pc:spChg chg="add mod">
          <ac:chgData name="Lenoir Cédric" userId="3ef0c3e5-2cb4-4f13-aa2f-f31ab361d4a7" providerId="ADAL" clId="{B3C8279B-E4B9-4BE9-B610-27FFD113E2B1}" dt="2021-12-16T13:25:40.564" v="4035" actId="20577"/>
          <ac:spMkLst>
            <pc:docMk/>
            <pc:sldMk cId="3594924963" sldId="300"/>
            <ac:spMk id="11" creationId="{695FA8B2-8F7C-470E-B84A-AE2BB9008839}"/>
          </ac:spMkLst>
        </pc:spChg>
        <pc:picChg chg="add del mod">
          <ac:chgData name="Lenoir Cédric" userId="3ef0c3e5-2cb4-4f13-aa2f-f31ab361d4a7" providerId="ADAL" clId="{B3C8279B-E4B9-4BE9-B610-27FFD113E2B1}" dt="2021-12-16T13:23:39.272" v="3875" actId="478"/>
          <ac:picMkLst>
            <pc:docMk/>
            <pc:sldMk cId="3594924963" sldId="300"/>
            <ac:picMk id="5" creationId="{C9D51C67-A308-443E-9921-63D41742D8E8}"/>
          </ac:picMkLst>
        </pc:picChg>
      </pc:sldChg>
      <pc:sldChg chg="addSp delSp modSp add del mod modAnim">
        <pc:chgData name="Lenoir Cédric" userId="3ef0c3e5-2cb4-4f13-aa2f-f31ab361d4a7" providerId="ADAL" clId="{B3C8279B-E4B9-4BE9-B610-27FFD113E2B1}" dt="2021-12-21T15:06:47.337" v="6588" actId="47"/>
        <pc:sldMkLst>
          <pc:docMk/>
          <pc:sldMk cId="2027579474" sldId="301"/>
        </pc:sldMkLst>
        <pc:spChg chg="mod">
          <ac:chgData name="Lenoir Cédric" userId="3ef0c3e5-2cb4-4f13-aa2f-f31ab361d4a7" providerId="ADAL" clId="{B3C8279B-E4B9-4BE9-B610-27FFD113E2B1}" dt="2021-12-21T15:03:44.984" v="6587" actId="20577"/>
          <ac:spMkLst>
            <pc:docMk/>
            <pc:sldMk cId="2027579474" sldId="301"/>
            <ac:spMk id="2" creationId="{E6CA90AE-AB45-462D-9D08-9622D9A7092D}"/>
          </ac:spMkLst>
        </pc:spChg>
        <pc:spChg chg="del mod">
          <ac:chgData name="Lenoir Cédric" userId="3ef0c3e5-2cb4-4f13-aa2f-f31ab361d4a7" providerId="ADAL" clId="{B3C8279B-E4B9-4BE9-B610-27FFD113E2B1}" dt="2021-12-21T15:02:53.158" v="6573" actId="478"/>
          <ac:spMkLst>
            <pc:docMk/>
            <pc:sldMk cId="2027579474" sldId="301"/>
            <ac:spMk id="4" creationId="{04C838A8-603F-4A4E-956E-21021E241571}"/>
          </ac:spMkLst>
        </pc:spChg>
        <pc:spChg chg="add del mod">
          <ac:chgData name="Lenoir Cédric" userId="3ef0c3e5-2cb4-4f13-aa2f-f31ab361d4a7" providerId="ADAL" clId="{B3C8279B-E4B9-4BE9-B610-27FFD113E2B1}" dt="2021-12-21T15:03:39.688" v="6578" actId="478"/>
          <ac:spMkLst>
            <pc:docMk/>
            <pc:sldMk cId="2027579474" sldId="301"/>
            <ac:spMk id="5" creationId="{80E58CFB-56F8-4CE4-8794-AD300B4B4832}"/>
          </ac:spMkLst>
        </pc:spChg>
        <pc:spChg chg="add mod">
          <ac:chgData name="Lenoir Cédric" userId="3ef0c3e5-2cb4-4f13-aa2f-f31ab361d4a7" providerId="ADAL" clId="{B3C8279B-E4B9-4BE9-B610-27FFD113E2B1}" dt="2021-12-21T15:02:31.566" v="6570" actId="14100"/>
          <ac:spMkLst>
            <pc:docMk/>
            <pc:sldMk cId="2027579474" sldId="301"/>
            <ac:spMk id="7" creationId="{09B1F83B-4E3D-4054-A73D-D007110892F5}"/>
          </ac:spMkLst>
        </pc:spChg>
        <pc:spChg chg="add del mod">
          <ac:chgData name="Lenoir Cédric" userId="3ef0c3e5-2cb4-4f13-aa2f-f31ab361d4a7" providerId="ADAL" clId="{B3C8279B-E4B9-4BE9-B610-27FFD113E2B1}" dt="2021-12-21T15:02:58.534" v="6574" actId="478"/>
          <ac:spMkLst>
            <pc:docMk/>
            <pc:sldMk cId="2027579474" sldId="301"/>
            <ac:spMk id="9" creationId="{67E87354-D89C-450D-B5BF-534EEAC433FB}"/>
          </ac:spMkLst>
        </pc:spChg>
        <pc:spChg chg="add mod">
          <ac:chgData name="Lenoir Cédric" userId="3ef0c3e5-2cb4-4f13-aa2f-f31ab361d4a7" providerId="ADAL" clId="{B3C8279B-E4B9-4BE9-B610-27FFD113E2B1}" dt="2021-12-21T15:03:32.079" v="6577" actId="14100"/>
          <ac:spMkLst>
            <pc:docMk/>
            <pc:sldMk cId="2027579474" sldId="301"/>
            <ac:spMk id="10" creationId="{8451019B-83BC-47B7-BC67-3061EB1EBEFE}"/>
          </ac:spMkLst>
        </pc:spChg>
      </pc:sldChg>
      <pc:sldChg chg="addSp delSp modSp add mod ord modAnim">
        <pc:chgData name="Lenoir Cédric" userId="3ef0c3e5-2cb4-4f13-aa2f-f31ab361d4a7" providerId="ADAL" clId="{B3C8279B-E4B9-4BE9-B610-27FFD113E2B1}" dt="2021-12-16T14:36:58.082" v="5233" actId="20577"/>
        <pc:sldMkLst>
          <pc:docMk/>
          <pc:sldMk cId="346224619" sldId="302"/>
        </pc:sldMkLst>
        <pc:spChg chg="mod">
          <ac:chgData name="Lenoir Cédric" userId="3ef0c3e5-2cb4-4f13-aa2f-f31ab361d4a7" providerId="ADAL" clId="{B3C8279B-E4B9-4BE9-B610-27FFD113E2B1}" dt="2021-12-16T14:22:58.517" v="4451" actId="313"/>
          <ac:spMkLst>
            <pc:docMk/>
            <pc:sldMk cId="346224619" sldId="302"/>
            <ac:spMk id="2" creationId="{8081B75E-1277-4B75-984A-85AE2D37EAF2}"/>
          </ac:spMkLst>
        </pc:spChg>
        <pc:spChg chg="mod">
          <ac:chgData name="Lenoir Cédric" userId="3ef0c3e5-2cb4-4f13-aa2f-f31ab361d4a7" providerId="ADAL" clId="{B3C8279B-E4B9-4BE9-B610-27FFD113E2B1}" dt="2021-12-16T14:06:06.593" v="4101" actId="14100"/>
          <ac:spMkLst>
            <pc:docMk/>
            <pc:sldMk cId="346224619" sldId="302"/>
            <ac:spMk id="3" creationId="{845AC0CA-868D-46A9-AEA7-E4F69A91B0B6}"/>
          </ac:spMkLst>
        </pc:spChg>
        <pc:spChg chg="add mod">
          <ac:chgData name="Lenoir Cédric" userId="3ef0c3e5-2cb4-4f13-aa2f-f31ab361d4a7" providerId="ADAL" clId="{B3C8279B-E4B9-4BE9-B610-27FFD113E2B1}" dt="2021-12-16T14:23:30.035" v="4465" actId="20577"/>
          <ac:spMkLst>
            <pc:docMk/>
            <pc:sldMk cId="346224619" sldId="302"/>
            <ac:spMk id="9" creationId="{B7D65A77-64E9-47D6-A88E-2CDAC30AED93}"/>
          </ac:spMkLst>
        </pc:spChg>
        <pc:spChg chg="mod">
          <ac:chgData name="Lenoir Cédric" userId="3ef0c3e5-2cb4-4f13-aa2f-f31ab361d4a7" providerId="ADAL" clId="{B3C8279B-E4B9-4BE9-B610-27FFD113E2B1}" dt="2021-12-16T14:13:21.858" v="4152" actId="20577"/>
          <ac:spMkLst>
            <pc:docMk/>
            <pc:sldMk cId="346224619" sldId="302"/>
            <ac:spMk id="10" creationId="{6DB5BBC5-3437-4006-A2DB-3C3313482A52}"/>
          </ac:spMkLst>
        </pc:spChg>
        <pc:spChg chg="add mod">
          <ac:chgData name="Lenoir Cédric" userId="3ef0c3e5-2cb4-4f13-aa2f-f31ab361d4a7" providerId="ADAL" clId="{B3C8279B-E4B9-4BE9-B610-27FFD113E2B1}" dt="2021-12-16T14:36:45.076" v="5212" actId="20577"/>
          <ac:spMkLst>
            <pc:docMk/>
            <pc:sldMk cId="346224619" sldId="302"/>
            <ac:spMk id="12" creationId="{252C6B40-601C-4054-9A35-4E2CBB03C5BD}"/>
          </ac:spMkLst>
        </pc:spChg>
        <pc:spChg chg="add mod">
          <ac:chgData name="Lenoir Cédric" userId="3ef0c3e5-2cb4-4f13-aa2f-f31ab361d4a7" providerId="ADAL" clId="{B3C8279B-E4B9-4BE9-B610-27FFD113E2B1}" dt="2021-12-16T14:36:58.082" v="5233" actId="20577"/>
          <ac:spMkLst>
            <pc:docMk/>
            <pc:sldMk cId="346224619" sldId="302"/>
            <ac:spMk id="13" creationId="{4979E930-FC1E-4E5B-81CD-04A21E1A8928}"/>
          </ac:spMkLst>
        </pc:spChg>
        <pc:spChg chg="add mod">
          <ac:chgData name="Lenoir Cédric" userId="3ef0c3e5-2cb4-4f13-aa2f-f31ab361d4a7" providerId="ADAL" clId="{B3C8279B-E4B9-4BE9-B610-27FFD113E2B1}" dt="2021-12-16T14:36:12.243" v="5188" actId="113"/>
          <ac:spMkLst>
            <pc:docMk/>
            <pc:sldMk cId="346224619" sldId="302"/>
            <ac:spMk id="14" creationId="{108BBA25-CA28-412A-8274-86C783BF6439}"/>
          </ac:spMkLst>
        </pc:spChg>
        <pc:spChg chg="add mod">
          <ac:chgData name="Lenoir Cédric" userId="3ef0c3e5-2cb4-4f13-aa2f-f31ab361d4a7" providerId="ADAL" clId="{B3C8279B-E4B9-4BE9-B610-27FFD113E2B1}" dt="2021-12-16T14:34:41.090" v="5055" actId="20577"/>
          <ac:spMkLst>
            <pc:docMk/>
            <pc:sldMk cId="346224619" sldId="302"/>
            <ac:spMk id="15" creationId="{187DC513-B120-40A6-AC44-0430D5005642}"/>
          </ac:spMkLst>
        </pc:spChg>
        <pc:picChg chg="add mod">
          <ac:chgData name="Lenoir Cédric" userId="3ef0c3e5-2cb4-4f13-aa2f-f31ab361d4a7" providerId="ADAL" clId="{B3C8279B-E4B9-4BE9-B610-27FFD113E2B1}" dt="2021-12-16T14:08:17.586" v="4109" actId="1076"/>
          <ac:picMkLst>
            <pc:docMk/>
            <pc:sldMk cId="346224619" sldId="302"/>
            <ac:picMk id="5" creationId="{975A6D8F-1C17-4AFE-8522-71821446845F}"/>
          </ac:picMkLst>
        </pc:picChg>
        <pc:picChg chg="add del">
          <ac:chgData name="Lenoir Cédric" userId="3ef0c3e5-2cb4-4f13-aa2f-f31ab361d4a7" providerId="ADAL" clId="{B3C8279B-E4B9-4BE9-B610-27FFD113E2B1}" dt="2021-12-16T14:10:52.594" v="4113" actId="478"/>
          <ac:picMkLst>
            <pc:docMk/>
            <pc:sldMk cId="346224619" sldId="302"/>
            <ac:picMk id="11" creationId="{F595E098-601F-4FE6-A134-3E7425499B81}"/>
          </ac:picMkLst>
        </pc:picChg>
      </pc:sldChg>
      <pc:sldChg chg="modSp add mod ord">
        <pc:chgData name="Lenoir Cédric" userId="3ef0c3e5-2cb4-4f13-aa2f-f31ab361d4a7" providerId="ADAL" clId="{B3C8279B-E4B9-4BE9-B610-27FFD113E2B1}" dt="2022-02-23T06:41:07.943" v="6862" actId="113"/>
        <pc:sldMkLst>
          <pc:docMk/>
          <pc:sldMk cId="1433707417" sldId="303"/>
        </pc:sldMkLst>
        <pc:spChg chg="mod">
          <ac:chgData name="Lenoir Cédric" userId="3ef0c3e5-2cb4-4f13-aa2f-f31ab361d4a7" providerId="ADAL" clId="{B3C8279B-E4B9-4BE9-B610-27FFD113E2B1}" dt="2022-02-23T06:41:07.943" v="6862" actId="113"/>
          <ac:spMkLst>
            <pc:docMk/>
            <pc:sldMk cId="1433707417" sldId="303"/>
            <ac:spMk id="3" creationId="{845AC0CA-868D-46A9-AEA7-E4F69A91B0B6}"/>
          </ac:spMkLst>
        </pc:spChg>
        <pc:spChg chg="mod">
          <ac:chgData name="Lenoir Cédric" userId="3ef0c3e5-2cb4-4f13-aa2f-f31ab361d4a7" providerId="ADAL" clId="{B3C8279B-E4B9-4BE9-B610-27FFD113E2B1}" dt="2021-12-16T14:38:31.332" v="5255" actId="113"/>
          <ac:spMkLst>
            <pc:docMk/>
            <pc:sldMk cId="1433707417" sldId="303"/>
            <ac:spMk id="10" creationId="{6DB5BBC5-3437-4006-A2DB-3C3313482A52}"/>
          </ac:spMkLst>
        </pc:spChg>
      </pc:sldChg>
      <pc:sldChg chg="addSp delSp modSp add mod modAnim">
        <pc:chgData name="Lenoir Cédric" userId="3ef0c3e5-2cb4-4f13-aa2f-f31ab361d4a7" providerId="ADAL" clId="{B3C8279B-E4B9-4BE9-B610-27FFD113E2B1}" dt="2021-12-21T12:31:12.283" v="6241" actId="20577"/>
        <pc:sldMkLst>
          <pc:docMk/>
          <pc:sldMk cId="2616379024" sldId="304"/>
        </pc:sldMkLst>
        <pc:spChg chg="mod">
          <ac:chgData name="Lenoir Cédric" userId="3ef0c3e5-2cb4-4f13-aa2f-f31ab361d4a7" providerId="ADAL" clId="{B3C8279B-E4B9-4BE9-B610-27FFD113E2B1}" dt="2021-12-16T14:59:08.484" v="5369" actId="20577"/>
          <ac:spMkLst>
            <pc:docMk/>
            <pc:sldMk cId="2616379024" sldId="304"/>
            <ac:spMk id="2" creationId="{8081B75E-1277-4B75-984A-85AE2D37EAF2}"/>
          </ac:spMkLst>
        </pc:spChg>
        <pc:spChg chg="mod">
          <ac:chgData name="Lenoir Cédric" userId="3ef0c3e5-2cb4-4f13-aa2f-f31ab361d4a7" providerId="ADAL" clId="{B3C8279B-E4B9-4BE9-B610-27FFD113E2B1}" dt="2021-12-21T12:27:53.081" v="6140" actId="14100"/>
          <ac:spMkLst>
            <pc:docMk/>
            <pc:sldMk cId="2616379024" sldId="304"/>
            <ac:spMk id="3" creationId="{845AC0CA-868D-46A9-AEA7-E4F69A91B0B6}"/>
          </ac:spMkLst>
        </pc:spChg>
        <pc:spChg chg="mod">
          <ac:chgData name="Lenoir Cédric" userId="3ef0c3e5-2cb4-4f13-aa2f-f31ab361d4a7" providerId="ADAL" clId="{B3C8279B-E4B9-4BE9-B610-27FFD113E2B1}" dt="2021-12-21T12:31:12.283" v="6241" actId="20577"/>
          <ac:spMkLst>
            <pc:docMk/>
            <pc:sldMk cId="2616379024" sldId="304"/>
            <ac:spMk id="7" creationId="{7495A91F-F1B3-44DB-9CA6-83A8E50AFBC6}"/>
          </ac:spMkLst>
        </pc:spChg>
        <pc:spChg chg="mod">
          <ac:chgData name="Lenoir Cédric" userId="3ef0c3e5-2cb4-4f13-aa2f-f31ab361d4a7" providerId="ADAL" clId="{B3C8279B-E4B9-4BE9-B610-27FFD113E2B1}" dt="2021-12-21T12:29:07.161" v="6156" actId="14100"/>
          <ac:spMkLst>
            <pc:docMk/>
            <pc:sldMk cId="2616379024" sldId="304"/>
            <ac:spMk id="10" creationId="{6DB5BBC5-3437-4006-A2DB-3C3313482A52}"/>
          </ac:spMkLst>
        </pc:spChg>
        <pc:spChg chg="add mod">
          <ac:chgData name="Lenoir Cédric" userId="3ef0c3e5-2cb4-4f13-aa2f-f31ab361d4a7" providerId="ADAL" clId="{B3C8279B-E4B9-4BE9-B610-27FFD113E2B1}" dt="2021-12-21T12:30:31.441" v="6220" actId="14100"/>
          <ac:spMkLst>
            <pc:docMk/>
            <pc:sldMk cId="2616379024" sldId="304"/>
            <ac:spMk id="11" creationId="{7C1CE746-5911-4A54-98A0-298427B69B4A}"/>
          </ac:spMkLst>
        </pc:spChg>
        <pc:picChg chg="add del">
          <ac:chgData name="Lenoir Cédric" userId="3ef0c3e5-2cb4-4f13-aa2f-f31ab361d4a7" providerId="ADAL" clId="{B3C8279B-E4B9-4BE9-B610-27FFD113E2B1}" dt="2021-12-21T12:18:52.662" v="6081" actId="478"/>
          <ac:picMkLst>
            <pc:docMk/>
            <pc:sldMk cId="2616379024" sldId="304"/>
            <ac:picMk id="5" creationId="{491A62AE-A0CF-4454-A809-5F4A26C14243}"/>
          </ac:picMkLst>
        </pc:picChg>
        <pc:picChg chg="add mod">
          <ac:chgData name="Lenoir Cédric" userId="3ef0c3e5-2cb4-4f13-aa2f-f31ab361d4a7" providerId="ADAL" clId="{B3C8279B-E4B9-4BE9-B610-27FFD113E2B1}" dt="2021-12-21T12:29:43.370" v="6158" actId="1076"/>
          <ac:picMkLst>
            <pc:docMk/>
            <pc:sldMk cId="2616379024" sldId="304"/>
            <ac:picMk id="6" creationId="{42FBB447-536B-45E8-9F4F-7BFA9DD8F379}"/>
          </ac:picMkLst>
        </pc:picChg>
      </pc:sldChg>
      <pc:sldChg chg="add">
        <pc:chgData name="Lenoir Cédric" userId="3ef0c3e5-2cb4-4f13-aa2f-f31ab361d4a7" providerId="ADAL" clId="{B3C8279B-E4B9-4BE9-B610-27FFD113E2B1}" dt="2021-12-20T10:49:09.912" v="5373" actId="2890"/>
        <pc:sldMkLst>
          <pc:docMk/>
          <pc:sldMk cId="4218171961" sldId="305"/>
        </pc:sldMkLst>
      </pc:sldChg>
      <pc:sldChg chg="addSp delSp modSp add mod delAnim modAnim">
        <pc:chgData name="Lenoir Cédric" userId="3ef0c3e5-2cb4-4f13-aa2f-f31ab361d4a7" providerId="ADAL" clId="{B3C8279B-E4B9-4BE9-B610-27FFD113E2B1}" dt="2021-12-21T12:37:16.502" v="6312"/>
        <pc:sldMkLst>
          <pc:docMk/>
          <pc:sldMk cId="3852007044" sldId="306"/>
        </pc:sldMkLst>
        <pc:spChg chg="mod">
          <ac:chgData name="Lenoir Cédric" userId="3ef0c3e5-2cb4-4f13-aa2f-f31ab361d4a7" providerId="ADAL" clId="{B3C8279B-E4B9-4BE9-B610-27FFD113E2B1}" dt="2021-12-20T10:59:38.642" v="5542" actId="20577"/>
          <ac:spMkLst>
            <pc:docMk/>
            <pc:sldMk cId="3852007044" sldId="306"/>
            <ac:spMk id="2" creationId="{8081B75E-1277-4B75-984A-85AE2D37EAF2}"/>
          </ac:spMkLst>
        </pc:spChg>
        <pc:spChg chg="mod">
          <ac:chgData name="Lenoir Cédric" userId="3ef0c3e5-2cb4-4f13-aa2f-f31ab361d4a7" providerId="ADAL" clId="{B3C8279B-E4B9-4BE9-B610-27FFD113E2B1}" dt="2021-12-20T11:03:47.878" v="5771" actId="20577"/>
          <ac:spMkLst>
            <pc:docMk/>
            <pc:sldMk cId="3852007044" sldId="306"/>
            <ac:spMk id="3" creationId="{845AC0CA-868D-46A9-AEA7-E4F69A91B0B6}"/>
          </ac:spMkLst>
        </pc:spChg>
        <pc:spChg chg="add mod">
          <ac:chgData name="Lenoir Cédric" userId="3ef0c3e5-2cb4-4f13-aa2f-f31ab361d4a7" providerId="ADAL" clId="{B3C8279B-E4B9-4BE9-B610-27FFD113E2B1}" dt="2021-12-21T12:37:06.779" v="6311" actId="14100"/>
          <ac:spMkLst>
            <pc:docMk/>
            <pc:sldMk cId="3852007044" sldId="306"/>
            <ac:spMk id="4" creationId="{C37BAFCE-7ED4-485C-95B2-B8F9A0547497}"/>
          </ac:spMkLst>
        </pc:spChg>
        <pc:spChg chg="mod">
          <ac:chgData name="Lenoir Cédric" userId="3ef0c3e5-2cb4-4f13-aa2f-f31ab361d4a7" providerId="ADAL" clId="{B3C8279B-E4B9-4BE9-B610-27FFD113E2B1}" dt="2021-12-20T11:04:04.580" v="5772" actId="14100"/>
          <ac:spMkLst>
            <pc:docMk/>
            <pc:sldMk cId="3852007044" sldId="306"/>
            <ac:spMk id="6" creationId="{A9FCDDC6-0F19-41EF-B44E-62C600DE8BD1}"/>
          </ac:spMkLst>
        </pc:spChg>
        <pc:spChg chg="del">
          <ac:chgData name="Lenoir Cédric" userId="3ef0c3e5-2cb4-4f13-aa2f-f31ab361d4a7" providerId="ADAL" clId="{B3C8279B-E4B9-4BE9-B610-27FFD113E2B1}" dt="2021-12-20T10:59:43.715" v="5543" actId="478"/>
          <ac:spMkLst>
            <pc:docMk/>
            <pc:sldMk cId="3852007044" sldId="306"/>
            <ac:spMk id="9" creationId="{C2DF193A-AA9A-40A3-A833-F2A8C99914CB}"/>
          </ac:spMkLst>
        </pc:spChg>
        <pc:spChg chg="add mod">
          <ac:chgData name="Lenoir Cédric" userId="3ef0c3e5-2cb4-4f13-aa2f-f31ab361d4a7" providerId="ADAL" clId="{B3C8279B-E4B9-4BE9-B610-27FFD113E2B1}" dt="2021-12-20T11:08:02.690" v="5895" actId="20577"/>
          <ac:spMkLst>
            <pc:docMk/>
            <pc:sldMk cId="3852007044" sldId="306"/>
            <ac:spMk id="11" creationId="{929EE9A4-9704-441D-AFF9-D4883C82D228}"/>
          </ac:spMkLst>
        </pc:spChg>
        <pc:spChg chg="del">
          <ac:chgData name="Lenoir Cédric" userId="3ef0c3e5-2cb4-4f13-aa2f-f31ab361d4a7" providerId="ADAL" clId="{B3C8279B-E4B9-4BE9-B610-27FFD113E2B1}" dt="2021-12-20T11:02:27.395" v="5649" actId="478"/>
          <ac:spMkLst>
            <pc:docMk/>
            <pc:sldMk cId="3852007044" sldId="306"/>
            <ac:spMk id="12" creationId="{5C6B6EA7-B0D3-4E57-B130-DD2CD80F50AD}"/>
          </ac:spMkLst>
        </pc:spChg>
        <pc:picChg chg="add mod ord">
          <ac:chgData name="Lenoir Cédric" userId="3ef0c3e5-2cb4-4f13-aa2f-f31ab361d4a7" providerId="ADAL" clId="{B3C8279B-E4B9-4BE9-B610-27FFD113E2B1}" dt="2021-12-21T12:35:51.418" v="6247" actId="1076"/>
          <ac:picMkLst>
            <pc:docMk/>
            <pc:sldMk cId="3852007044" sldId="306"/>
            <ac:picMk id="5" creationId="{91EA0D51-0FC3-45FB-A862-C57B35BC6226}"/>
          </ac:picMkLst>
        </pc:picChg>
      </pc:sldChg>
      <pc:sldChg chg="delSp add mod delAnim">
        <pc:chgData name="Lenoir Cédric" userId="3ef0c3e5-2cb4-4f13-aa2f-f31ab361d4a7" providerId="ADAL" clId="{B3C8279B-E4B9-4BE9-B610-27FFD113E2B1}" dt="2021-12-20T12:58:55.373" v="5931" actId="478"/>
        <pc:sldMkLst>
          <pc:docMk/>
          <pc:sldMk cId="3746934328" sldId="307"/>
        </pc:sldMkLst>
        <pc:spChg chg="del">
          <ac:chgData name="Lenoir Cédric" userId="3ef0c3e5-2cb4-4f13-aa2f-f31ab361d4a7" providerId="ADAL" clId="{B3C8279B-E4B9-4BE9-B610-27FFD113E2B1}" dt="2021-12-20T12:58:55.373" v="5931" actId="478"/>
          <ac:spMkLst>
            <pc:docMk/>
            <pc:sldMk cId="3746934328" sldId="307"/>
            <ac:spMk id="9" creationId="{853A9CD9-5D7E-4DE0-AABB-87CDDBAC1799}"/>
          </ac:spMkLst>
        </pc:spChg>
        <pc:picChg chg="del">
          <ac:chgData name="Lenoir Cédric" userId="3ef0c3e5-2cb4-4f13-aa2f-f31ab361d4a7" providerId="ADAL" clId="{B3C8279B-E4B9-4BE9-B610-27FFD113E2B1}" dt="2021-12-20T12:58:52.634" v="5930" actId="478"/>
          <ac:picMkLst>
            <pc:docMk/>
            <pc:sldMk cId="3746934328" sldId="307"/>
            <ac:picMk id="12" creationId="{AC82339B-C939-451F-8051-104FAAEF64E2}"/>
          </ac:picMkLst>
        </pc:picChg>
      </pc:sldChg>
      <pc:sldChg chg="addSp delSp modSp add mod delAnim">
        <pc:chgData name="Lenoir Cédric" userId="3ef0c3e5-2cb4-4f13-aa2f-f31ab361d4a7" providerId="ADAL" clId="{B3C8279B-E4B9-4BE9-B610-27FFD113E2B1}" dt="2021-12-21T13:27:25.220" v="6341" actId="14100"/>
        <pc:sldMkLst>
          <pc:docMk/>
          <pc:sldMk cId="3955930804" sldId="308"/>
        </pc:sldMkLst>
        <pc:spChg chg="add mod">
          <ac:chgData name="Lenoir Cédric" userId="3ef0c3e5-2cb4-4f13-aa2f-f31ab361d4a7" providerId="ADAL" clId="{B3C8279B-E4B9-4BE9-B610-27FFD113E2B1}" dt="2021-12-21T13:27:25.220" v="6341" actId="14100"/>
          <ac:spMkLst>
            <pc:docMk/>
            <pc:sldMk cId="3955930804" sldId="308"/>
            <ac:spMk id="4" creationId="{D4A15B54-008C-4B8E-8E4C-453EFE60DF88}"/>
          </ac:spMkLst>
        </pc:spChg>
        <pc:spChg chg="mod">
          <ac:chgData name="Lenoir Cédric" userId="3ef0c3e5-2cb4-4f13-aa2f-f31ab361d4a7" providerId="ADAL" clId="{B3C8279B-E4B9-4BE9-B610-27FFD113E2B1}" dt="2021-12-21T12:31:21.290" v="6246" actId="20577"/>
          <ac:spMkLst>
            <pc:docMk/>
            <pc:sldMk cId="3955930804" sldId="308"/>
            <ac:spMk id="7" creationId="{7495A91F-F1B3-44DB-9CA6-83A8E50AFBC6}"/>
          </ac:spMkLst>
        </pc:spChg>
        <pc:spChg chg="del">
          <ac:chgData name="Lenoir Cédric" userId="3ef0c3e5-2cb4-4f13-aa2f-f31ab361d4a7" providerId="ADAL" clId="{B3C8279B-E4B9-4BE9-B610-27FFD113E2B1}" dt="2021-12-21T13:25:48.171" v="6313" actId="478"/>
          <ac:spMkLst>
            <pc:docMk/>
            <pc:sldMk cId="3955930804" sldId="308"/>
            <ac:spMk id="10" creationId="{6DB5BBC5-3437-4006-A2DB-3C3313482A52}"/>
          </ac:spMkLst>
        </pc:spChg>
        <pc:spChg chg="del">
          <ac:chgData name="Lenoir Cédric" userId="3ef0c3e5-2cb4-4f13-aa2f-f31ab361d4a7" providerId="ADAL" clId="{B3C8279B-E4B9-4BE9-B610-27FFD113E2B1}" dt="2021-12-21T12:30:54.270" v="6222" actId="478"/>
          <ac:spMkLst>
            <pc:docMk/>
            <pc:sldMk cId="3955930804" sldId="308"/>
            <ac:spMk id="11" creationId="{7C1CE746-5911-4A54-98A0-298427B69B4A}"/>
          </ac:spMkLst>
        </pc:spChg>
        <pc:picChg chg="del">
          <ac:chgData name="Lenoir Cédric" userId="3ef0c3e5-2cb4-4f13-aa2f-f31ab361d4a7" providerId="ADAL" clId="{B3C8279B-E4B9-4BE9-B610-27FFD113E2B1}" dt="2021-12-21T12:30:55.850" v="6223" actId="478"/>
          <ac:picMkLst>
            <pc:docMk/>
            <pc:sldMk cId="3955930804" sldId="308"/>
            <ac:picMk id="6" creationId="{42FBB447-536B-45E8-9F4F-7BFA9DD8F379}"/>
          </ac:picMkLst>
        </pc:picChg>
      </pc:sldChg>
      <pc:sldChg chg="addSp delSp modSp add mod">
        <pc:chgData name="Lenoir Cédric" userId="3ef0c3e5-2cb4-4f13-aa2f-f31ab361d4a7" providerId="ADAL" clId="{B3C8279B-E4B9-4BE9-B610-27FFD113E2B1}" dt="2021-12-21T14:50:51.596" v="6505" actId="20577"/>
        <pc:sldMkLst>
          <pc:docMk/>
          <pc:sldMk cId="172447910" sldId="309"/>
        </pc:sldMkLst>
        <pc:spChg chg="mod">
          <ac:chgData name="Lenoir Cédric" userId="3ef0c3e5-2cb4-4f13-aa2f-f31ab361d4a7" providerId="ADAL" clId="{B3C8279B-E4B9-4BE9-B610-27FFD113E2B1}" dt="2021-12-21T14:25:55.503" v="6393" actId="404"/>
          <ac:spMkLst>
            <pc:docMk/>
            <pc:sldMk cId="172447910" sldId="309"/>
            <ac:spMk id="2" creationId="{8081B75E-1277-4B75-984A-85AE2D37EAF2}"/>
          </ac:spMkLst>
        </pc:spChg>
        <pc:spChg chg="del">
          <ac:chgData name="Lenoir Cédric" userId="3ef0c3e5-2cb4-4f13-aa2f-f31ab361d4a7" providerId="ADAL" clId="{B3C8279B-E4B9-4BE9-B610-27FFD113E2B1}" dt="2021-12-21T14:25:35.254" v="6382" actId="478"/>
          <ac:spMkLst>
            <pc:docMk/>
            <pc:sldMk cId="172447910" sldId="309"/>
            <ac:spMk id="3" creationId="{845AC0CA-868D-46A9-AEA7-E4F69A91B0B6}"/>
          </ac:spMkLst>
        </pc:spChg>
        <pc:spChg chg="del">
          <ac:chgData name="Lenoir Cédric" userId="3ef0c3e5-2cb4-4f13-aa2f-f31ab361d4a7" providerId="ADAL" clId="{B3C8279B-E4B9-4BE9-B610-27FFD113E2B1}" dt="2021-12-21T14:25:37.494" v="6383" actId="478"/>
          <ac:spMkLst>
            <pc:docMk/>
            <pc:sldMk cId="172447910" sldId="309"/>
            <ac:spMk id="4" creationId="{D4A15B54-008C-4B8E-8E4C-453EFE60DF88}"/>
          </ac:spMkLst>
        </pc:spChg>
        <pc:spChg chg="add del mod">
          <ac:chgData name="Lenoir Cédric" userId="3ef0c3e5-2cb4-4f13-aa2f-f31ab361d4a7" providerId="ADAL" clId="{B3C8279B-E4B9-4BE9-B610-27FFD113E2B1}" dt="2021-12-21T14:26:29.510" v="6422" actId="478"/>
          <ac:spMkLst>
            <pc:docMk/>
            <pc:sldMk cId="172447910" sldId="309"/>
            <ac:spMk id="5" creationId="{CC1ED74B-94F3-43F0-AACE-BD984F500A89}"/>
          </ac:spMkLst>
        </pc:spChg>
        <pc:spChg chg="add del mod">
          <ac:chgData name="Lenoir Cédric" userId="3ef0c3e5-2cb4-4f13-aa2f-f31ab361d4a7" providerId="ADAL" clId="{B3C8279B-E4B9-4BE9-B610-27FFD113E2B1}" dt="2021-12-21T14:26:31.525" v="6423" actId="478"/>
          <ac:spMkLst>
            <pc:docMk/>
            <pc:sldMk cId="172447910" sldId="309"/>
            <ac:spMk id="6" creationId="{5EC557CF-2782-4EDD-BA5C-B8DFD7DDBA54}"/>
          </ac:spMkLst>
        </pc:spChg>
        <pc:spChg chg="del mod">
          <ac:chgData name="Lenoir Cédric" userId="3ef0c3e5-2cb4-4f13-aa2f-f31ab361d4a7" providerId="ADAL" clId="{B3C8279B-E4B9-4BE9-B610-27FFD113E2B1}" dt="2021-12-21T14:26:01.846" v="6394" actId="478"/>
          <ac:spMkLst>
            <pc:docMk/>
            <pc:sldMk cId="172447910" sldId="309"/>
            <ac:spMk id="7" creationId="{7495A91F-F1B3-44DB-9CA6-83A8E50AFBC6}"/>
          </ac:spMkLst>
        </pc:spChg>
        <pc:spChg chg="mod">
          <ac:chgData name="Lenoir Cédric" userId="3ef0c3e5-2cb4-4f13-aa2f-f31ab361d4a7" providerId="ADAL" clId="{B3C8279B-E4B9-4BE9-B610-27FFD113E2B1}" dt="2021-12-21T14:25:43.999" v="6384"/>
          <ac:spMkLst>
            <pc:docMk/>
            <pc:sldMk cId="172447910" sldId="309"/>
            <ac:spMk id="8" creationId="{6B0A61F6-F5FA-46A1-86CB-51CB49E6155C}"/>
          </ac:spMkLst>
        </pc:spChg>
        <pc:spChg chg="add mod">
          <ac:chgData name="Lenoir Cédric" userId="3ef0c3e5-2cb4-4f13-aa2f-f31ab361d4a7" providerId="ADAL" clId="{B3C8279B-E4B9-4BE9-B610-27FFD113E2B1}" dt="2021-12-21T14:50:51.596" v="6505" actId="20577"/>
          <ac:spMkLst>
            <pc:docMk/>
            <pc:sldMk cId="172447910" sldId="309"/>
            <ac:spMk id="9" creationId="{7518C265-0FE4-4404-B6A3-D8EE6E184DF0}"/>
          </ac:spMkLst>
        </pc:spChg>
        <pc:spChg chg="add del mod">
          <ac:chgData name="Lenoir Cédric" userId="3ef0c3e5-2cb4-4f13-aa2f-f31ab361d4a7" providerId="ADAL" clId="{B3C8279B-E4B9-4BE9-B610-27FFD113E2B1}" dt="2021-12-21T14:50:21.691" v="6495" actId="478"/>
          <ac:spMkLst>
            <pc:docMk/>
            <pc:sldMk cId="172447910" sldId="309"/>
            <ac:spMk id="14" creationId="{C0104DDB-0B11-486B-9F47-32A0A35E29AB}"/>
          </ac:spMkLst>
        </pc:spChg>
        <pc:picChg chg="add del mod">
          <ac:chgData name="Lenoir Cédric" userId="3ef0c3e5-2cb4-4f13-aa2f-f31ab361d4a7" providerId="ADAL" clId="{B3C8279B-E4B9-4BE9-B610-27FFD113E2B1}" dt="2021-12-21T14:31:16.646" v="6488" actId="478"/>
          <ac:picMkLst>
            <pc:docMk/>
            <pc:sldMk cId="172447910" sldId="309"/>
            <ac:picMk id="11" creationId="{59ADE775-0489-4827-9308-2034E061C44D}"/>
          </ac:picMkLst>
        </pc:picChg>
        <pc:picChg chg="add mod">
          <ac:chgData name="Lenoir Cédric" userId="3ef0c3e5-2cb4-4f13-aa2f-f31ab361d4a7" providerId="ADAL" clId="{B3C8279B-E4B9-4BE9-B610-27FFD113E2B1}" dt="2021-12-21T14:50:24.099" v="6496" actId="1076"/>
          <ac:picMkLst>
            <pc:docMk/>
            <pc:sldMk cId="172447910" sldId="309"/>
            <ac:picMk id="13" creationId="{CA6F2050-8218-4381-9C9A-54C911B28C92}"/>
          </ac:picMkLst>
        </pc:picChg>
      </pc:sldChg>
      <pc:sldChg chg="delSp modSp add mod">
        <pc:chgData name="Lenoir Cédric" userId="3ef0c3e5-2cb4-4f13-aa2f-f31ab361d4a7" providerId="ADAL" clId="{B3C8279B-E4B9-4BE9-B610-27FFD113E2B1}" dt="2021-12-21T14:51:25.341" v="6510" actId="14100"/>
        <pc:sldMkLst>
          <pc:docMk/>
          <pc:sldMk cId="410015310" sldId="310"/>
        </pc:sldMkLst>
        <pc:spChg chg="mod">
          <ac:chgData name="Lenoir Cédric" userId="3ef0c3e5-2cb4-4f13-aa2f-f31ab361d4a7" providerId="ADAL" clId="{B3C8279B-E4B9-4BE9-B610-27FFD113E2B1}" dt="2021-12-21T14:51:08.845" v="6506" actId="20577"/>
          <ac:spMkLst>
            <pc:docMk/>
            <pc:sldMk cId="410015310" sldId="310"/>
            <ac:spMk id="8" creationId="{6B0A61F6-F5FA-46A1-86CB-51CB49E6155C}"/>
          </ac:spMkLst>
        </pc:spChg>
        <pc:spChg chg="del mod">
          <ac:chgData name="Lenoir Cédric" userId="3ef0c3e5-2cb4-4f13-aa2f-f31ab361d4a7" providerId="ADAL" clId="{B3C8279B-E4B9-4BE9-B610-27FFD113E2B1}" dt="2021-12-21T14:51:19.052" v="6508" actId="478"/>
          <ac:spMkLst>
            <pc:docMk/>
            <pc:sldMk cId="410015310" sldId="310"/>
            <ac:spMk id="9" creationId="{7518C265-0FE4-4404-B6A3-D8EE6E184DF0}"/>
          </ac:spMkLst>
        </pc:spChg>
        <pc:spChg chg="mod">
          <ac:chgData name="Lenoir Cédric" userId="3ef0c3e5-2cb4-4f13-aa2f-f31ab361d4a7" providerId="ADAL" clId="{B3C8279B-E4B9-4BE9-B610-27FFD113E2B1}" dt="2021-12-21T14:51:25.341" v="6510" actId="14100"/>
          <ac:spMkLst>
            <pc:docMk/>
            <pc:sldMk cId="410015310" sldId="310"/>
            <ac:spMk id="14" creationId="{C0104DDB-0B11-486B-9F47-32A0A35E29AB}"/>
          </ac:spMkLst>
        </pc:spChg>
        <pc:picChg chg="del">
          <ac:chgData name="Lenoir Cédric" userId="3ef0c3e5-2cb4-4f13-aa2f-f31ab361d4a7" providerId="ADAL" clId="{B3C8279B-E4B9-4BE9-B610-27FFD113E2B1}" dt="2021-12-21T14:51:20.685" v="6509" actId="478"/>
          <ac:picMkLst>
            <pc:docMk/>
            <pc:sldMk cId="410015310" sldId="310"/>
            <ac:picMk id="13" creationId="{CA6F2050-8218-4381-9C9A-54C911B28C92}"/>
          </ac:picMkLst>
        </pc:picChg>
      </pc:sldChg>
      <pc:sldChg chg="addSp modSp add mod">
        <pc:chgData name="Lenoir Cédric" userId="3ef0c3e5-2cb4-4f13-aa2f-f31ab361d4a7" providerId="ADAL" clId="{B3C8279B-E4B9-4BE9-B610-27FFD113E2B1}" dt="2021-12-21T14:59:42.272" v="6563" actId="255"/>
        <pc:sldMkLst>
          <pc:docMk/>
          <pc:sldMk cId="2242419682" sldId="311"/>
        </pc:sldMkLst>
        <pc:spChg chg="mod">
          <ac:chgData name="Lenoir Cédric" userId="3ef0c3e5-2cb4-4f13-aa2f-f31ab361d4a7" providerId="ADAL" clId="{B3C8279B-E4B9-4BE9-B610-27FFD113E2B1}" dt="2021-12-21T14:51:56.160" v="6519" actId="20577"/>
          <ac:spMkLst>
            <pc:docMk/>
            <pc:sldMk cId="2242419682" sldId="311"/>
            <ac:spMk id="2" creationId="{8081B75E-1277-4B75-984A-85AE2D37EAF2}"/>
          </ac:spMkLst>
        </pc:spChg>
        <pc:spChg chg="add mod">
          <ac:chgData name="Lenoir Cédric" userId="3ef0c3e5-2cb4-4f13-aa2f-f31ab361d4a7" providerId="ADAL" clId="{B3C8279B-E4B9-4BE9-B610-27FFD113E2B1}" dt="2021-12-21T14:59:20.797" v="6560" actId="1076"/>
          <ac:spMkLst>
            <pc:docMk/>
            <pc:sldMk cId="2242419682" sldId="311"/>
            <ac:spMk id="3" creationId="{AB8DE4A4-1675-4E00-9D11-275ABB327F17}"/>
          </ac:spMkLst>
        </pc:spChg>
        <pc:spChg chg="mod">
          <ac:chgData name="Lenoir Cédric" userId="3ef0c3e5-2cb4-4f13-aa2f-f31ab361d4a7" providerId="ADAL" clId="{B3C8279B-E4B9-4BE9-B610-27FFD113E2B1}" dt="2021-12-21T14:59:42.272" v="6563" actId="255"/>
          <ac:spMkLst>
            <pc:docMk/>
            <pc:sldMk cId="2242419682" sldId="311"/>
            <ac:spMk id="8" creationId="{6B0A61F6-F5FA-46A1-86CB-51CB49E6155C}"/>
          </ac:spMkLst>
        </pc:spChg>
        <pc:spChg chg="mod">
          <ac:chgData name="Lenoir Cédric" userId="3ef0c3e5-2cb4-4f13-aa2f-f31ab361d4a7" providerId="ADAL" clId="{B3C8279B-E4B9-4BE9-B610-27FFD113E2B1}" dt="2021-12-21T14:55:12.281" v="6551" actId="14100"/>
          <ac:spMkLst>
            <pc:docMk/>
            <pc:sldMk cId="2242419682" sldId="311"/>
            <ac:spMk id="14" creationId="{C0104DDB-0B11-486B-9F47-32A0A35E29AB}"/>
          </ac:spMkLst>
        </pc:spChg>
      </pc:sldChg>
      <pc:sldChg chg="addSp modSp add mod">
        <pc:chgData name="Lenoir Cédric" userId="3ef0c3e5-2cb4-4f13-aa2f-f31ab361d4a7" providerId="ADAL" clId="{B3C8279B-E4B9-4BE9-B610-27FFD113E2B1}" dt="2021-12-21T15:30:52.702" v="6771" actId="20577"/>
        <pc:sldMkLst>
          <pc:docMk/>
          <pc:sldMk cId="4004642609" sldId="312"/>
        </pc:sldMkLst>
        <pc:spChg chg="mod">
          <ac:chgData name="Lenoir Cédric" userId="3ef0c3e5-2cb4-4f13-aa2f-f31ab361d4a7" providerId="ADAL" clId="{B3C8279B-E4B9-4BE9-B610-27FFD113E2B1}" dt="2021-12-21T15:30:52.702" v="6771" actId="20577"/>
          <ac:spMkLst>
            <pc:docMk/>
            <pc:sldMk cId="4004642609" sldId="312"/>
            <ac:spMk id="4" creationId="{63EC3B18-5709-4520-9020-7738E8EC77F0}"/>
          </ac:spMkLst>
        </pc:spChg>
        <pc:spChg chg="add mod">
          <ac:chgData name="Lenoir Cédric" userId="3ef0c3e5-2cb4-4f13-aa2f-f31ab361d4a7" providerId="ADAL" clId="{B3C8279B-E4B9-4BE9-B610-27FFD113E2B1}" dt="2021-12-21T15:30:41.854" v="6767" actId="20577"/>
          <ac:spMkLst>
            <pc:docMk/>
            <pc:sldMk cId="4004642609" sldId="312"/>
            <ac:spMk id="9" creationId="{94B3B253-1A31-47B3-B404-E7D134FE0B94}"/>
          </ac:spMkLst>
        </pc:spChg>
      </pc:sldChg>
      <pc:sldChg chg="new del">
        <pc:chgData name="Lenoir Cédric" userId="3ef0c3e5-2cb4-4f13-aa2f-f31ab361d4a7" providerId="ADAL" clId="{B3C8279B-E4B9-4BE9-B610-27FFD113E2B1}" dt="2022-12-15T13:43:16.437" v="6921" actId="47"/>
        <pc:sldMkLst>
          <pc:docMk/>
          <pc:sldMk cId="1271505087" sldId="313"/>
        </pc:sldMkLst>
      </pc:sldChg>
      <pc:sldChg chg="add">
        <pc:chgData name="Lenoir Cédric" userId="3ef0c3e5-2cb4-4f13-aa2f-f31ab361d4a7" providerId="ADAL" clId="{B3C8279B-E4B9-4BE9-B610-27FFD113E2B1}" dt="2022-12-15T13:43:22.325" v="6922"/>
        <pc:sldMkLst>
          <pc:docMk/>
          <pc:sldMk cId="3655364413" sldId="31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0C97263E-7F45-4A9F-9D94-E59898463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75" name="AutoShape 2">
            <a:extLst>
              <a:ext uri="{FF2B5EF4-FFF2-40B4-BE49-F238E27FC236}">
                <a16:creationId xmlns:a16="http://schemas.microsoft.com/office/drawing/2014/main" id="{50159FA4-55E9-43E1-BD94-989B2125F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76" name="AutoShape 3">
            <a:extLst>
              <a:ext uri="{FF2B5EF4-FFF2-40B4-BE49-F238E27FC236}">
                <a16:creationId xmlns:a16="http://schemas.microsoft.com/office/drawing/2014/main" id="{B81439E5-7895-44C0-A479-52989E7BC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77" name="AutoShape 4">
            <a:extLst>
              <a:ext uri="{FF2B5EF4-FFF2-40B4-BE49-F238E27FC236}">
                <a16:creationId xmlns:a16="http://schemas.microsoft.com/office/drawing/2014/main" id="{57CCAE9B-87E2-4EDC-A931-3DBD3B995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78" name="AutoShape 5">
            <a:extLst>
              <a:ext uri="{FF2B5EF4-FFF2-40B4-BE49-F238E27FC236}">
                <a16:creationId xmlns:a16="http://schemas.microsoft.com/office/drawing/2014/main" id="{B04207C4-B77B-4729-9930-B323987A7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79" name="AutoShape 6">
            <a:extLst>
              <a:ext uri="{FF2B5EF4-FFF2-40B4-BE49-F238E27FC236}">
                <a16:creationId xmlns:a16="http://schemas.microsoft.com/office/drawing/2014/main" id="{6F89B679-74F9-4BFD-9C9D-6B1BBDF66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80" name="Text Box 7">
            <a:extLst>
              <a:ext uri="{FF2B5EF4-FFF2-40B4-BE49-F238E27FC236}">
                <a16:creationId xmlns:a16="http://schemas.microsoft.com/office/drawing/2014/main" id="{2EE3C1C6-931A-4590-B59F-FF83EE0D9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81" name="Text Box 8">
            <a:extLst>
              <a:ext uri="{FF2B5EF4-FFF2-40B4-BE49-F238E27FC236}">
                <a16:creationId xmlns:a16="http://schemas.microsoft.com/office/drawing/2014/main" id="{03AEBB68-3EA9-44F2-BB9D-1C1E208AF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82" name="Rectangle 9">
            <a:extLst>
              <a:ext uri="{FF2B5EF4-FFF2-40B4-BE49-F238E27FC236}">
                <a16:creationId xmlns:a16="http://schemas.microsoft.com/office/drawing/2014/main" id="{AF0024D7-3D2E-44C3-9AA9-F6CB0E3C9F2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4088" y="685800"/>
            <a:ext cx="49403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10">
            <a:extLst>
              <a:ext uri="{FF2B5EF4-FFF2-40B4-BE49-F238E27FC236}">
                <a16:creationId xmlns:a16="http://schemas.microsoft.com/office/drawing/2014/main" id="{739DD83A-0E76-4832-8335-A45F4CC07CA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/>
          </a:p>
        </p:txBody>
      </p:sp>
      <p:sp>
        <p:nvSpPr>
          <p:cNvPr id="3084" name="Text Box 11">
            <a:extLst>
              <a:ext uri="{FF2B5EF4-FFF2-40B4-BE49-F238E27FC236}">
                <a16:creationId xmlns:a16="http://schemas.microsoft.com/office/drawing/2014/main" id="{F7F67FCE-06E9-4718-A246-3D3A97FE1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573F085-CE1B-41C4-A370-9AE9C1BA4F8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22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09A0BFB9-CFF1-4AC3-9E1B-D21FC9351031}" type="slidenum">
              <a:rPr lang="fr-CH" altLang="fr-FR"/>
              <a:pPr/>
              <a:t>‹N°›</a:t>
            </a:fld>
            <a:endParaRPr lang="fr-CH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>
            <a:extLst>
              <a:ext uri="{FF2B5EF4-FFF2-40B4-BE49-F238E27FC236}">
                <a16:creationId xmlns:a16="http://schemas.microsoft.com/office/drawing/2014/main" id="{81A80B79-0D2D-4E32-9528-AD9D3AA4467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E5178DC0-3EE6-4C2A-B62D-A30F4EE3A81E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099" name="Text Box 1">
            <a:extLst>
              <a:ext uri="{FF2B5EF4-FFF2-40B4-BE49-F238E27FC236}">
                <a16:creationId xmlns:a16="http://schemas.microsoft.com/office/drawing/2014/main" id="{6A9734AB-EF47-418E-BC25-AAB08DB7A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SzPct val="100000"/>
            </a:pPr>
            <a:fld id="{C920C1B7-FEF4-4B1A-8542-F0D5316483E7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00" name="Text Box 2">
            <a:extLst>
              <a:ext uri="{FF2B5EF4-FFF2-40B4-BE49-F238E27FC236}">
                <a16:creationId xmlns:a16="http://schemas.microsoft.com/office/drawing/2014/main" id="{C2FCDEAF-EF6B-4A25-B071-B3240FCE9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SzPct val="100000"/>
            </a:pPr>
            <a:fld id="{5C1E9FB0-0209-4BA2-A114-B5CF117204F9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01" name="Text Box 3">
            <a:extLst>
              <a:ext uri="{FF2B5EF4-FFF2-40B4-BE49-F238E27FC236}">
                <a16:creationId xmlns:a16="http://schemas.microsoft.com/office/drawing/2014/main" id="{F2D1F021-E8F2-495A-9554-769474166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SzPct val="100000"/>
            </a:pPr>
            <a:fld id="{A3D67940-EEB9-4780-84C2-D1C14EE7F207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02" name="Text Box 4">
            <a:extLst>
              <a:ext uri="{FF2B5EF4-FFF2-40B4-BE49-F238E27FC236}">
                <a16:creationId xmlns:a16="http://schemas.microsoft.com/office/drawing/2014/main" id="{4801A531-163E-4322-89B4-219BE19F9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SzPct val="100000"/>
            </a:pPr>
            <a:fld id="{9F1F068C-4182-456D-84C1-585AD83C9800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03" name="Rectangle 5">
            <a:extLst>
              <a:ext uri="{FF2B5EF4-FFF2-40B4-BE49-F238E27FC236}">
                <a16:creationId xmlns:a16="http://schemas.microsoft.com/office/drawing/2014/main" id="{4D66AE7E-CCC3-43AF-B886-4D8FD6DB09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4088" y="685800"/>
            <a:ext cx="4941887" cy="34210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4" name="Rectangle 6">
            <a:extLst>
              <a:ext uri="{FF2B5EF4-FFF2-40B4-BE49-F238E27FC236}">
                <a16:creationId xmlns:a16="http://schemas.microsoft.com/office/drawing/2014/main" id="{D3708E39-3717-40A1-BE37-ED320DE085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2">
            <a:extLst>
              <a:ext uri="{FF2B5EF4-FFF2-40B4-BE49-F238E27FC236}">
                <a16:creationId xmlns:a16="http://schemas.microsoft.com/office/drawing/2014/main" id="{E3D47D37-E3C2-40CE-8674-AF3384DF2D4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54CAD3E2-EB5D-41AB-965D-37D696F93E23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4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9474728B-DECC-4CAF-9AC6-5084D5519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SzPct val="100000"/>
            </a:pPr>
            <a:fld id="{17614C1B-8FAF-4A2A-8F1D-8FF55E3B33DA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4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A07DF6FC-D16D-40F2-BF06-533966268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SzPct val="100000"/>
            </a:pPr>
            <a:fld id="{5E0CF216-D7D1-42EB-BFDB-63B4BF9B0B7C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4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15E0E340-69E5-4B57-BC57-4C9EB13ED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SzPct val="100000"/>
            </a:pPr>
            <a:fld id="{4836EDC4-D222-42D5-91F0-7BD715A5FF03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4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F7235995-E5AF-438D-80A5-FD405647C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SzPct val="100000"/>
            </a:pPr>
            <a:fld id="{2D4CD62C-2207-472F-8D87-C8757CA2E5FF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4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3A9DAD83-6DA4-433D-BE37-144C470CA6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0913" y="695325"/>
            <a:ext cx="4954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2" name="Rectangle 6">
            <a:extLst>
              <a:ext uri="{FF2B5EF4-FFF2-40B4-BE49-F238E27FC236}">
                <a16:creationId xmlns:a16="http://schemas.microsoft.com/office/drawing/2014/main" id="{3CFD577E-2488-466D-9900-AA9FFCDFCE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CH" altLang="fr-FR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53" name="Text Box 7">
            <a:extLst>
              <a:ext uri="{FF2B5EF4-FFF2-40B4-BE49-F238E27FC236}">
                <a16:creationId xmlns:a16="http://schemas.microsoft.com/office/drawing/2014/main" id="{2E3FC89C-B8E7-45C4-97C9-E43EB9C3B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SzPct val="100000"/>
            </a:pPr>
            <a:fld id="{F8C0D19E-C93F-40EA-9B99-5F35716772F2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4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37739" y="1122279"/>
            <a:ext cx="7430523" cy="23873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37739" y="3602047"/>
            <a:ext cx="7430523" cy="16565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2270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1665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75334" y="20161"/>
            <a:ext cx="2225746" cy="60969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69" y="20161"/>
            <a:ext cx="6548958" cy="60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5298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69" y="20161"/>
            <a:ext cx="8905711" cy="16514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8197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37739" y="1122279"/>
            <a:ext cx="7430523" cy="23873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37739" y="3602047"/>
            <a:ext cx="7430523" cy="16565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05042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64946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5503" y="1710300"/>
            <a:ext cx="8544078" cy="285274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75503" y="4589921"/>
            <a:ext cx="8544078" cy="150029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20697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69" y="1604457"/>
            <a:ext cx="4391446" cy="452439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7822" y="1604457"/>
            <a:ext cx="4391446" cy="452439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1846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2325" y="364574"/>
            <a:ext cx="8544079" cy="132556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2326" y="1681740"/>
            <a:ext cx="4190843" cy="8232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82326" y="2504969"/>
            <a:ext cx="4190843" cy="368436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15092" y="1681740"/>
            <a:ext cx="4211312" cy="8232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15092" y="2504969"/>
            <a:ext cx="4211312" cy="368436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060192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78617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842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69671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2325" y="456976"/>
            <a:ext cx="3194648" cy="16010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11312" y="987875"/>
            <a:ext cx="5015092" cy="487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82325" y="2058073"/>
            <a:ext cx="3194648" cy="38103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31990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2325" y="456976"/>
            <a:ext cx="3194648" cy="16010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1312" y="987875"/>
            <a:ext cx="5015092" cy="487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H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82325" y="2058073"/>
            <a:ext cx="3194648" cy="38103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179037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77044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0792" y="273851"/>
            <a:ext cx="2228475" cy="58550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69" y="273851"/>
            <a:ext cx="6554417" cy="585500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68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5503" y="1710300"/>
            <a:ext cx="8544078" cy="285274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75503" y="4589921"/>
            <a:ext cx="8544078" cy="150029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583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68" y="1599416"/>
            <a:ext cx="4387352" cy="4517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3727" y="1599416"/>
            <a:ext cx="4387352" cy="4517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714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2325" y="364574"/>
            <a:ext cx="8544079" cy="13255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2326" y="1681740"/>
            <a:ext cx="4190843" cy="8232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82326" y="2504969"/>
            <a:ext cx="4190843" cy="3684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15092" y="1681740"/>
            <a:ext cx="4211312" cy="8232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15092" y="2504969"/>
            <a:ext cx="4211312" cy="3684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534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36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08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2325" y="456976"/>
            <a:ext cx="3194648" cy="16010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11312" y="987875"/>
            <a:ext cx="5015092" cy="487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82325" y="2058073"/>
            <a:ext cx="3194648" cy="38103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240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2325" y="456976"/>
            <a:ext cx="3194648" cy="16010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1312" y="987875"/>
            <a:ext cx="5015092" cy="487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H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82325" y="2058073"/>
            <a:ext cx="3194648" cy="38103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574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0C57AC39-F5C9-4022-862B-D75095479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0638"/>
            <a:ext cx="8905875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20" tIns="49680" rIns="99720" bIns="496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C6D34FD5-CAF1-4AA9-9B1B-16D237BE8C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05875" cy="451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20" tIns="49680" rIns="99720" bIns="49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4"/>
            <a:r>
              <a:rPr lang="en-GB" altLang="fr-FR"/>
              <a:t>Neuvième niveau de plan</a:t>
            </a:r>
          </a:p>
        </p:txBody>
      </p:sp>
      <p:pic>
        <p:nvPicPr>
          <p:cNvPr id="1028" name="Image 5">
            <a:extLst>
              <a:ext uri="{FF2B5EF4-FFF2-40B4-BE49-F238E27FC236}">
                <a16:creationId xmlns:a16="http://schemas.microsoft.com/office/drawing/2014/main" id="{9A3C9895-09BF-4A76-A9B8-2657548614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25" y="2746375"/>
            <a:ext cx="497522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1" fontAlgn="base" hangingPunct="1"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5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719C7E35-6100-47D2-81E9-73C8851E7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38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C5EC31FB-79EA-4C0A-AE14-D69F905807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4963"/>
            <a:ext cx="89138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4"/>
            <a:r>
              <a:rPr lang="en-GB" altLang="fr-FR"/>
              <a:t>Neuvième niveau de plan</a:t>
            </a:r>
          </a:p>
        </p:txBody>
      </p:sp>
      <p:sp>
        <p:nvSpPr>
          <p:cNvPr id="2052" name="Text Box 3">
            <a:extLst>
              <a:ext uri="{FF2B5EF4-FFF2-40B4-BE49-F238E27FC236}">
                <a16:creationId xmlns:a16="http://schemas.microsoft.com/office/drawing/2014/main" id="{35F44116-AD63-4195-BE5E-BA8DB8D1D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6326188"/>
            <a:ext cx="230981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2053" name="Text Box 4">
            <a:extLst>
              <a:ext uri="{FF2B5EF4-FFF2-40B4-BE49-F238E27FC236}">
                <a16:creationId xmlns:a16="http://schemas.microsoft.com/office/drawing/2014/main" id="{19D74955-FFFA-402D-B135-12B1E59F6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963" y="6326188"/>
            <a:ext cx="313848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pic>
        <p:nvPicPr>
          <p:cNvPr id="2054" name="Image 3">
            <a:extLst>
              <a:ext uri="{FF2B5EF4-FFF2-40B4-BE49-F238E27FC236}">
                <a16:creationId xmlns:a16="http://schemas.microsoft.com/office/drawing/2014/main" id="{F1E3C720-6EA6-40A3-99E6-9BFA92C77A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788" y="6149975"/>
            <a:ext cx="53816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Image 5">
            <a:extLst>
              <a:ext uri="{FF2B5EF4-FFF2-40B4-BE49-F238E27FC236}">
                <a16:creationId xmlns:a16="http://schemas.microsoft.com/office/drawing/2014/main" id="{8E7BA89C-B324-47F9-BDC7-D4E670EF76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863" y="260350"/>
            <a:ext cx="2376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5">
            <a:extLst>
              <a:ext uri="{FF2B5EF4-FFF2-40B4-BE49-F238E27FC236}">
                <a16:creationId xmlns:a16="http://schemas.microsoft.com/office/drawing/2014/main" id="{E6592DC2-B444-4FBA-AC2E-717A30F2D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2938" y="6292850"/>
            <a:ext cx="2700337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buSzPct val="100000"/>
            </a:pPr>
            <a:r>
              <a:rPr lang="fr-CH" altLang="fr-FR" sz="1200" b="1">
                <a:solidFill>
                  <a:srgbClr val="4C4C4C"/>
                </a:solidFill>
              </a:rPr>
              <a:t>HES-SO Valais-Wallis </a:t>
            </a:r>
          </a:p>
          <a:p>
            <a:pPr eaLnBrk="1" hangingPunct="1">
              <a:lnSpc>
                <a:spcPct val="90000"/>
              </a:lnSpc>
              <a:buSzPct val="100000"/>
            </a:pPr>
            <a:r>
              <a:rPr lang="fr-CH" altLang="fr-FR" sz="1000">
                <a:solidFill>
                  <a:srgbClr val="4C4C4C"/>
                </a:solidFill>
              </a:rPr>
              <a:t>Page </a:t>
            </a:r>
            <a:fld id="{DB88756A-A3D6-4A3B-9709-0BDC96F546A7}" type="slidenum">
              <a:rPr lang="fr-CH" altLang="fr-FR" sz="1000">
                <a:solidFill>
                  <a:srgbClr val="4C4C4C"/>
                </a:solidFill>
              </a:rPr>
              <a:pPr eaLnBrk="1" hangingPunct="1">
                <a:lnSpc>
                  <a:spcPct val="90000"/>
                </a:lnSpc>
                <a:buSzPct val="100000"/>
              </a:pPr>
              <a:t>‹N°›</a:t>
            </a:fld>
            <a:endParaRPr lang="fr-CH" altLang="fr-FR" sz="1000">
              <a:solidFill>
                <a:srgbClr val="4C4C4C"/>
              </a:solidFill>
            </a:endParaRPr>
          </a:p>
        </p:txBody>
      </p:sp>
      <p:pic>
        <p:nvPicPr>
          <p:cNvPr id="2057" name="Image 10">
            <a:extLst>
              <a:ext uri="{FF2B5EF4-FFF2-40B4-BE49-F238E27FC236}">
                <a16:creationId xmlns:a16="http://schemas.microsoft.com/office/drawing/2014/main" id="{5346662F-0458-4A36-9DD2-118F658E17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318250"/>
            <a:ext cx="12969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2pPr>
      <a:lvl3pPr marL="1143000" indent="-228600" algn="l" defTabSz="4492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3pPr>
      <a:lvl4pPr marL="1600200" indent="-228600" algn="l" defTabSz="4492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4pPr>
      <a:lvl5pPr marL="2057400" indent="-228600" algn="l" defTabSz="4492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Cedric.Lenoir@hevs.c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390-F308-4D38-A283-DB78409C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Mct2 Automation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95A91F-F1B3-44DB-9CA6-83A8E50AFB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IEC 61131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1B75E-1277-4B75-984A-85AE2D37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Variable Scope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9FCDDC6-0F19-41EF-B44E-62C600DE8BD1}"/>
              </a:ext>
            </a:extLst>
          </p:cNvPr>
          <p:cNvSpPr/>
          <p:nvPr/>
        </p:nvSpPr>
        <p:spPr bwMode="auto">
          <a:xfrm>
            <a:off x="5313040" y="2276872"/>
            <a:ext cx="3528392" cy="252028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/>
              <a:t>The scope of a variable depends on the place of its declaration.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FB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sym typeface="Wingdings" panose="05000000000000000000" pitchFamily="2" charset="2"/>
              </a:rPr>
              <a:t> Only in FB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ym typeface="Wingdings" panose="05000000000000000000" pitchFamily="2" charset="2"/>
              </a:rPr>
              <a:t>FC Function  In Function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sym typeface="Wingdings" panose="05000000000000000000" pitchFamily="2" charset="2"/>
              </a:rPr>
              <a:t>DB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sym typeface="Wingdings" panose="05000000000000000000" pitchFamily="2" charset="2"/>
              </a:rPr>
              <a:t> everywhere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baseline="0" dirty="0">
                <a:sym typeface="Wingdings" panose="05000000000000000000" pitchFamily="2" charset="2"/>
              </a:rPr>
              <a:t>OB</a:t>
            </a:r>
            <a:r>
              <a:rPr lang="en-US" dirty="0">
                <a:sym typeface="Wingdings" panose="05000000000000000000" pitchFamily="2" charset="2"/>
              </a:rPr>
              <a:t> in OB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B0A61F6-F5FA-46A1-86CB-51CB49E61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6496" y="1604457"/>
            <a:ext cx="4391446" cy="4524398"/>
          </a:xfrm>
        </p:spPr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45AC0CA-868D-46A9-AEA7-E4F69A91B0B6}"/>
              </a:ext>
            </a:extLst>
          </p:cNvPr>
          <p:cNvSpPr/>
          <p:nvPr/>
        </p:nvSpPr>
        <p:spPr bwMode="auto">
          <a:xfrm>
            <a:off x="840837" y="2296798"/>
            <a:ext cx="2880320" cy="192429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GB" dirty="0"/>
              <a:t>The scope of a variable starts at its declaration and ends when the block is finished.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9" name="Légende : encadrée 8">
            <a:extLst>
              <a:ext uri="{FF2B5EF4-FFF2-40B4-BE49-F238E27FC236}">
                <a16:creationId xmlns:a16="http://schemas.microsoft.com/office/drawing/2014/main" id="{C2DF193A-AA9A-40A3-A833-F2A8C99914CB}"/>
              </a:ext>
            </a:extLst>
          </p:cNvPr>
          <p:cNvSpPr/>
          <p:nvPr/>
        </p:nvSpPr>
        <p:spPr bwMode="auto">
          <a:xfrm>
            <a:off x="3911760" y="5489492"/>
            <a:ext cx="4929672" cy="827769"/>
          </a:xfrm>
          <a:prstGeom prst="borderCallout1">
            <a:avLst>
              <a:gd name="adj1" fmla="val -37587"/>
              <a:gd name="adj2" fmla="val 54970"/>
              <a:gd name="adj3" fmla="val -170887"/>
              <a:gd name="adj4" fmla="val 55421"/>
            </a:avLst>
          </a:prstGeom>
          <a:solidFill>
            <a:srgbClr val="F6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In IEC 61131 the variable </a:t>
            </a:r>
            <a:r>
              <a:rPr lang="en-US" sz="1400" dirty="0"/>
              <a:t>MUST be declared in a header.</a:t>
            </a:r>
            <a:br>
              <a:rPr lang="en-US" sz="1400" dirty="0"/>
            </a:br>
            <a:r>
              <a:rPr lang="en-US" sz="1400" dirty="0"/>
              <a:t>In TIA Portal in the “table”, which is a graphical representation of the header.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" name="Éclair 11">
            <a:extLst>
              <a:ext uri="{FF2B5EF4-FFF2-40B4-BE49-F238E27FC236}">
                <a16:creationId xmlns:a16="http://schemas.microsoft.com/office/drawing/2014/main" id="{5C6B6EA7-B0D3-4E57-B130-DD2CD80F50AD}"/>
              </a:ext>
            </a:extLst>
          </p:cNvPr>
          <p:cNvSpPr/>
          <p:nvPr/>
        </p:nvSpPr>
        <p:spPr bwMode="auto">
          <a:xfrm>
            <a:off x="3263688" y="5312209"/>
            <a:ext cx="648072" cy="512898"/>
          </a:xfrm>
          <a:prstGeom prst="lightningBol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912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95A91F-F1B3-44DB-9CA6-83A8E50AFB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IEC 61131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1B75E-1277-4B75-984A-85AE2D37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Dynamic vs </a:t>
            </a:r>
            <a:r>
              <a:rPr lang="fr-CH" dirty="0" err="1"/>
              <a:t>Static</a:t>
            </a:r>
            <a:endParaRPr lang="fr-CH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9FCDDC6-0F19-41EF-B44E-62C600DE8BD1}"/>
              </a:ext>
            </a:extLst>
          </p:cNvPr>
          <p:cNvSpPr/>
          <p:nvPr/>
        </p:nvSpPr>
        <p:spPr bwMode="auto">
          <a:xfrm>
            <a:off x="5313040" y="2276872"/>
            <a:ext cx="3528392" cy="1944216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/>
              <a:t>With IEC 61131-3 standard variables are </a:t>
            </a:r>
            <a:r>
              <a:rPr lang="en-US" b="1" dirty="0">
                <a:solidFill>
                  <a:srgbClr val="FF0000"/>
                </a:solidFill>
              </a:rPr>
              <a:t>static</a:t>
            </a:r>
            <a:r>
              <a:rPr lang="en-US" dirty="0"/>
              <a:t>, they are defined before the program runs.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B0A61F6-F5FA-46A1-86CB-51CB49E61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6496" y="1604457"/>
            <a:ext cx="4391446" cy="4524398"/>
          </a:xfrm>
        </p:spPr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45AC0CA-868D-46A9-AEA7-E4F69A91B0B6}"/>
              </a:ext>
            </a:extLst>
          </p:cNvPr>
          <p:cNvSpPr/>
          <p:nvPr/>
        </p:nvSpPr>
        <p:spPr bwMode="auto">
          <a:xfrm>
            <a:off x="840837" y="2296798"/>
            <a:ext cx="2880320" cy="192429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With Java, standard variables are defined in the code, they are </a:t>
            </a:r>
            <a:r>
              <a:rPr kumimoji="0" lang="en-GB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dynamic</a:t>
            </a: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1" name="Légende : encadrée 10">
            <a:extLst>
              <a:ext uri="{FF2B5EF4-FFF2-40B4-BE49-F238E27FC236}">
                <a16:creationId xmlns:a16="http://schemas.microsoft.com/office/drawing/2014/main" id="{929EE9A4-9704-441D-AFF9-D4883C82D228}"/>
              </a:ext>
            </a:extLst>
          </p:cNvPr>
          <p:cNvSpPr/>
          <p:nvPr/>
        </p:nvSpPr>
        <p:spPr bwMode="auto">
          <a:xfrm>
            <a:off x="3962197" y="4956432"/>
            <a:ext cx="4896544" cy="603222"/>
          </a:xfrm>
          <a:prstGeom prst="borderCallout1">
            <a:avLst>
              <a:gd name="adj1" fmla="val -37587"/>
              <a:gd name="adj2" fmla="val 54970"/>
              <a:gd name="adj3" fmla="val -170887"/>
              <a:gd name="adj4" fmla="val 55421"/>
            </a:avLst>
          </a:prstGeom>
          <a:solidFill>
            <a:srgbClr val="F6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400" dirty="0"/>
              <a:t>Static variables have declaration and </a:t>
            </a:r>
            <a:r>
              <a:rPr lang="en-US" sz="1400" dirty="0" err="1"/>
              <a:t>instanciation</a:t>
            </a:r>
            <a:r>
              <a:rPr lang="en-US" sz="1400" dirty="0"/>
              <a:t> in a Data Block DB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EA0D51-0FC3-45FB-A862-C57B35BC6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437" y="5278330"/>
            <a:ext cx="884184" cy="884184"/>
          </a:xfrm>
          <a:prstGeom prst="rect">
            <a:avLst/>
          </a:prstGeom>
        </p:spPr>
      </p:pic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C37BAFCE-7ED4-485C-95B2-B8F9A0547497}"/>
              </a:ext>
            </a:extLst>
          </p:cNvPr>
          <p:cNvSpPr/>
          <p:nvPr/>
        </p:nvSpPr>
        <p:spPr bwMode="auto">
          <a:xfrm>
            <a:off x="632520" y="5013176"/>
            <a:ext cx="2160240" cy="792088"/>
          </a:xfrm>
          <a:prstGeom prst="wedgeRectCallout">
            <a:avLst>
              <a:gd name="adj1" fmla="val 104118"/>
              <a:gd name="adj2" fmla="val -22971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Not fully true, but out of the scope of this course.</a:t>
            </a:r>
          </a:p>
        </p:txBody>
      </p:sp>
    </p:spTree>
    <p:extLst>
      <p:ext uri="{BB962C8B-B14F-4D97-AF65-F5344CB8AC3E}">
        <p14:creationId xmlns:p14="http://schemas.microsoft.com/office/powerpoint/2010/main" val="385200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95A91F-F1B3-44DB-9CA6-83A8E50A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7822" y="1196752"/>
            <a:ext cx="4391446" cy="5112568"/>
          </a:xfrm>
        </p:spPr>
        <p:txBody>
          <a:bodyPr/>
          <a:lstStyle/>
          <a:p>
            <a:r>
              <a:rPr lang="en-US" dirty="0"/>
              <a:t>IEC 61131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1B75E-1277-4B75-984A-85AE2D37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B0A61F6-F5FA-46A1-86CB-51CB49E61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758" y="1196752"/>
            <a:ext cx="4391446" cy="5112568"/>
          </a:xfrm>
        </p:spPr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45AC0CA-868D-46A9-AEA7-E4F69A91B0B6}"/>
              </a:ext>
            </a:extLst>
          </p:cNvPr>
          <p:cNvSpPr/>
          <p:nvPr/>
        </p:nvSpPr>
        <p:spPr bwMode="auto">
          <a:xfrm>
            <a:off x="1064568" y="1654160"/>
            <a:ext cx="3320075" cy="4529298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Multiplication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 z;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latinLnBrk="0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Addition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 = y + z;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Subtraction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 = y - z;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latinLnBrk="0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Division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 = y / z;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Modulo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 = y % z;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CDC156B-F3CB-44EF-A01D-F82AD27046F3}"/>
              </a:ext>
            </a:extLst>
          </p:cNvPr>
          <p:cNvSpPr/>
          <p:nvPr/>
        </p:nvSpPr>
        <p:spPr bwMode="auto">
          <a:xfrm>
            <a:off x="5961112" y="1654160"/>
            <a:ext cx="3320075" cy="4529298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latinLnBrk="0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Multiplication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 := </a:t>
            </a: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 z;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Addition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 := y + z;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latinLnBrk="0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Subtraction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 := y - z;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Division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 := y / z;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latinLnBrk="0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Modulo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 := y % z;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837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95A91F-F1B3-44DB-9CA6-83A8E50A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7822" y="1196752"/>
            <a:ext cx="4391446" cy="5112568"/>
          </a:xfrm>
        </p:spPr>
        <p:txBody>
          <a:bodyPr/>
          <a:lstStyle/>
          <a:p>
            <a:r>
              <a:rPr lang="en-US" dirty="0"/>
              <a:t>IEC 61131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1B75E-1277-4B75-984A-85AE2D37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operator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B0A61F6-F5FA-46A1-86CB-51CB49E61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758" y="1196752"/>
            <a:ext cx="4391446" cy="5112568"/>
          </a:xfrm>
        </p:spPr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45AC0CA-868D-46A9-AEA7-E4F69A91B0B6}"/>
              </a:ext>
            </a:extLst>
          </p:cNvPr>
          <p:cNvSpPr/>
          <p:nvPr/>
        </p:nvSpPr>
        <p:spPr bwMode="auto">
          <a:xfrm>
            <a:off x="1064568" y="1986614"/>
            <a:ext cx="3320075" cy="3647048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Pre increment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++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latinLnBrk="0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Post increment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y++;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Pre decrement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--y;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latinLnBrk="0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Post decrement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y--;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54BB9D7-C544-43C1-AB6B-8AE765A77989}"/>
              </a:ext>
            </a:extLst>
          </p:cNvPr>
          <p:cNvSpPr/>
          <p:nvPr/>
        </p:nvSpPr>
        <p:spPr bwMode="auto">
          <a:xfrm>
            <a:off x="5494236" y="1929512"/>
            <a:ext cx="3320075" cy="3647048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latinLnBrk="0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Pre increment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does not exist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latinLnBrk="0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Post increment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does not exist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Pre decrement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does not exist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Post decrement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does not exist</a:t>
            </a:r>
          </a:p>
        </p:txBody>
      </p:sp>
    </p:spTree>
    <p:extLst>
      <p:ext uri="{BB962C8B-B14F-4D97-AF65-F5344CB8AC3E}">
        <p14:creationId xmlns:p14="http://schemas.microsoft.com/office/powerpoint/2010/main" val="2231203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95A91F-F1B3-44DB-9CA6-83A8E50A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7822" y="1196752"/>
            <a:ext cx="4391446" cy="5112568"/>
          </a:xfrm>
        </p:spPr>
        <p:txBody>
          <a:bodyPr/>
          <a:lstStyle/>
          <a:p>
            <a:r>
              <a:rPr lang="en-US" dirty="0"/>
              <a:t>IEC 61131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1B75E-1277-4B75-984A-85AE2D37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Assignation operators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B0A61F6-F5FA-46A1-86CB-51CB49E61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758" y="1196752"/>
            <a:ext cx="4391446" cy="5112568"/>
          </a:xfrm>
        </p:spPr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45AC0CA-868D-46A9-AEA7-E4F69A91B0B6}"/>
              </a:ext>
            </a:extLst>
          </p:cNvPr>
          <p:cNvSpPr/>
          <p:nvPr/>
        </p:nvSpPr>
        <p:spPr bwMode="auto">
          <a:xfrm>
            <a:off x="920552" y="1986614"/>
            <a:ext cx="3672408" cy="3647048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Addition short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y;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Substration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short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y;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latinLnBrk="0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…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997737F-C9A9-4251-B996-204A90D6A918}"/>
              </a:ext>
            </a:extLst>
          </p:cNvPr>
          <p:cNvSpPr/>
          <p:nvPr/>
        </p:nvSpPr>
        <p:spPr bwMode="auto">
          <a:xfrm>
            <a:off x="5457056" y="1986614"/>
            <a:ext cx="3672408" cy="3647048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Addition short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does not exist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latinLnBrk="0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Substration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short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does not exist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…</a:t>
            </a:r>
          </a:p>
        </p:txBody>
      </p:sp>
    </p:spTree>
    <p:extLst>
      <p:ext uri="{BB962C8B-B14F-4D97-AF65-F5344CB8AC3E}">
        <p14:creationId xmlns:p14="http://schemas.microsoft.com/office/powerpoint/2010/main" val="3217269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B75E-1277-4B75-984A-85AE2D37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operators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B0A61F6-F5FA-46A1-86CB-51CB49E61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758" y="1196752"/>
            <a:ext cx="4391446" cy="5112568"/>
          </a:xfrm>
        </p:spPr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95A91F-F1B3-44DB-9CA6-83A8E50A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7822" y="1196752"/>
            <a:ext cx="4391446" cy="5112568"/>
          </a:xfrm>
        </p:spPr>
        <p:txBody>
          <a:bodyPr/>
          <a:lstStyle/>
          <a:p>
            <a:r>
              <a:rPr lang="en-US" dirty="0"/>
              <a:t>IEC 61131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45AC0CA-868D-46A9-AEA7-E4F69A91B0B6}"/>
              </a:ext>
            </a:extLst>
          </p:cNvPr>
          <p:cNvSpPr/>
          <p:nvPr/>
        </p:nvSpPr>
        <p:spPr bwMode="auto">
          <a:xfrm>
            <a:off x="889443" y="1986614"/>
            <a:ext cx="3320075" cy="3026562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And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result = a &amp; b;</a:t>
            </a:r>
          </a:p>
          <a:p>
            <a:pPr marL="0" marR="0" indent="0" latinLnBrk="0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Or</a:t>
            </a:r>
          </a:p>
          <a:p>
            <a:pPr>
              <a:buClr>
                <a:srgbClr val="000000"/>
              </a:buClr>
              <a:buSzPct val="100000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result = a | b;</a:t>
            </a:r>
            <a:br>
              <a:rPr lang="en-GB" dirty="0"/>
            </a:b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Shift Right</a:t>
            </a:r>
          </a:p>
          <a:p>
            <a:pPr>
              <a:buClr>
                <a:srgbClr val="000000"/>
              </a:buClr>
              <a:buSzPct val="100000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result = a &gt;&gt; 1;</a:t>
            </a:r>
          </a:p>
          <a:p>
            <a:pPr>
              <a:buClr>
                <a:srgbClr val="000000"/>
              </a:buClr>
              <a:buSzPct val="100000"/>
            </a:pP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Shift Left</a:t>
            </a:r>
            <a:b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result = a &lt;&lt; 3;</a:t>
            </a:r>
            <a:b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DB5BBC5-3437-4006-A2DB-3C3313482A52}"/>
              </a:ext>
            </a:extLst>
          </p:cNvPr>
          <p:cNvSpPr/>
          <p:nvPr/>
        </p:nvSpPr>
        <p:spPr bwMode="auto">
          <a:xfrm>
            <a:off x="5553507" y="1986614"/>
            <a:ext cx="3320075" cy="3026562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And</a:t>
            </a:r>
            <a:endParaRPr lang="en-GB" dirty="0">
              <a:effectLst/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result := a AND b;</a:t>
            </a:r>
          </a:p>
          <a:p>
            <a:pPr>
              <a:buClr>
                <a:srgbClr val="000000"/>
              </a:buClr>
              <a:buSzPct val="100000"/>
            </a:pP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Or</a:t>
            </a:r>
            <a:br>
              <a:rPr lang="en-GB" dirty="0"/>
            </a:b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result = a OR b;</a:t>
            </a:r>
          </a:p>
          <a:p>
            <a:pPr>
              <a:buClr>
                <a:srgbClr val="000000"/>
              </a:buClr>
              <a:buSzPct val="100000"/>
            </a:pP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Shift Right</a:t>
            </a:r>
            <a:br>
              <a:rPr lang="en-GB" dirty="0"/>
            </a:b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result = a SHR 1;</a:t>
            </a:r>
          </a:p>
          <a:p>
            <a:pPr>
              <a:buClr>
                <a:srgbClr val="000000"/>
              </a:buClr>
              <a:buSzPct val="100000"/>
            </a:pP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Shift Left</a:t>
            </a:r>
            <a:b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result = a SHL 3;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918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95A91F-F1B3-44DB-9CA6-83A8E50A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7822" y="1196752"/>
            <a:ext cx="4391446" cy="5112568"/>
          </a:xfrm>
        </p:spPr>
        <p:txBody>
          <a:bodyPr/>
          <a:lstStyle/>
          <a:p>
            <a:r>
              <a:rPr lang="en-US" dirty="0"/>
              <a:t>IEC 61131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1B75E-1277-4B75-984A-85AE2D37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If… Else…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B0A61F6-F5FA-46A1-86CB-51CB49E61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758" y="1196752"/>
            <a:ext cx="4239202" cy="4824536"/>
          </a:xfrm>
        </p:spPr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45AC0CA-868D-46A9-AEA7-E4F69A91B0B6}"/>
              </a:ext>
            </a:extLst>
          </p:cNvPr>
          <p:cNvSpPr/>
          <p:nvPr/>
        </p:nvSpPr>
        <p:spPr bwMode="auto">
          <a:xfrm>
            <a:off x="495300" y="2060848"/>
            <a:ext cx="3780000" cy="1990864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(temp &lt;= 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diSet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diHighPower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(temp &gt; 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temp &lt; 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diSet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diMidPower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diSet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diLowPower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DB5BBC5-3437-4006-A2DB-3C3313482A52}"/>
              </a:ext>
            </a:extLst>
          </p:cNvPr>
          <p:cNvSpPr/>
          <p:nvPr/>
        </p:nvSpPr>
        <p:spPr bwMode="auto">
          <a:xfrm>
            <a:off x="4466156" y="2060848"/>
            <a:ext cx="5099261" cy="1990864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DB_L"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.temp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"DB_L"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diSet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"DB_L"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diHighPower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ELSIF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DB_L"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.temp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DB_L"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.temp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"DB_L"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diSet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"DB_L"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diMidPower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"DB_L"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diSet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"DB_L"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diLowPower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END_IF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GB" dirty="0">
                <a:effectLst/>
                <a:latin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900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95A91F-F1B3-44DB-9CA6-83A8E50A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7822" y="1196752"/>
            <a:ext cx="4391446" cy="5112568"/>
          </a:xfrm>
        </p:spPr>
        <p:txBody>
          <a:bodyPr/>
          <a:lstStyle/>
          <a:p>
            <a:r>
              <a:rPr lang="en-US" dirty="0"/>
              <a:t>IEC 61131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1B75E-1277-4B75-984A-85AE2D37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… case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B0A61F6-F5FA-46A1-86CB-51CB49E61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758" y="1196752"/>
            <a:ext cx="4239202" cy="4824536"/>
          </a:xfrm>
        </p:spPr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45AC0CA-868D-46A9-AEA7-E4F69A91B0B6}"/>
              </a:ext>
            </a:extLst>
          </p:cNvPr>
          <p:cNvSpPr/>
          <p:nvPr/>
        </p:nvSpPr>
        <p:spPr bwMode="auto">
          <a:xfrm>
            <a:off x="495300" y="2060848"/>
            <a:ext cx="3410760" cy="3384376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theSignal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RED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diVelocity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ORANGE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diVelocity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GREEN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diVelocity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default: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diVelocity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DB5BBC5-3437-4006-A2DB-3C3313482A52}"/>
              </a:ext>
            </a:extLst>
          </p:cNvPr>
          <p:cNvSpPr/>
          <p:nvPr/>
        </p:nvSpPr>
        <p:spPr bwMode="auto">
          <a:xfrm>
            <a:off x="4953000" y="2060848"/>
            <a:ext cx="4176064" cy="3384376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"DB_L"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theSignal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OF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 </a:t>
            </a:r>
            <a:r>
              <a:rPr lang="en-GB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Red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"DB_L"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diVelocity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 </a:t>
            </a:r>
            <a:r>
              <a:rPr lang="en-GB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Orange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"DB_L"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diVelocity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 </a:t>
            </a:r>
            <a:r>
              <a:rPr lang="en-GB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Green  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"DB_L"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diVelocity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GB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Statement section ELSE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"DB_L"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diVelocity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-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END_CASE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Légende : encadrée 8">
            <a:extLst>
              <a:ext uri="{FF2B5EF4-FFF2-40B4-BE49-F238E27FC236}">
                <a16:creationId xmlns:a16="http://schemas.microsoft.com/office/drawing/2014/main" id="{3E4B9025-F5A0-4B84-8389-11410242CA62}"/>
              </a:ext>
            </a:extLst>
          </p:cNvPr>
          <p:cNvSpPr/>
          <p:nvPr/>
        </p:nvSpPr>
        <p:spPr bwMode="auto">
          <a:xfrm>
            <a:off x="3800872" y="5624409"/>
            <a:ext cx="4391446" cy="701917"/>
          </a:xfrm>
          <a:prstGeom prst="borderCallout1">
            <a:avLst>
              <a:gd name="adj1" fmla="val -37587"/>
              <a:gd name="adj2" fmla="val 54970"/>
              <a:gd name="adj3" fmla="val -179655"/>
              <a:gd name="adj4" fmla="val 75601"/>
            </a:avLst>
          </a:prstGeom>
          <a:solidFill>
            <a:srgbClr val="F6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Enum exists in standard definition of IEC 61131-3</a:t>
            </a:r>
          </a:p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Unfortunately,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 ENUM does not exist in TIA Portal.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12" name="Graphique 11" descr="Mégaphone1 avec un remplissage uni">
            <a:extLst>
              <a:ext uri="{FF2B5EF4-FFF2-40B4-BE49-F238E27FC236}">
                <a16:creationId xmlns:a16="http://schemas.microsoft.com/office/drawing/2014/main" id="{38ECC2A9-6F1E-4A86-A0F0-39AB460BCE0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1864" y="40349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4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95A91F-F1B3-44DB-9CA6-83A8E50A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7822" y="1416050"/>
            <a:ext cx="4391446" cy="4893270"/>
          </a:xfrm>
        </p:spPr>
        <p:txBody>
          <a:bodyPr/>
          <a:lstStyle/>
          <a:p>
            <a:r>
              <a:rPr lang="en-US" dirty="0"/>
              <a:t>IEC 61131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1B75E-1277-4B75-984A-85AE2D37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… FOR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B0A61F6-F5FA-46A1-86CB-51CB49E61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758" y="1416050"/>
            <a:ext cx="4239202" cy="4605238"/>
          </a:xfrm>
        </p:spPr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45AC0CA-868D-46A9-AEA7-E4F69A91B0B6}"/>
              </a:ext>
            </a:extLst>
          </p:cNvPr>
          <p:cNvSpPr/>
          <p:nvPr/>
        </p:nvSpPr>
        <p:spPr bwMode="auto">
          <a:xfrm>
            <a:off x="266654" y="2132856"/>
            <a:ext cx="4326306" cy="1944216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GB" sz="1600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theSignal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DB5BBC5-3437-4006-A2DB-3C3313482A52}"/>
              </a:ext>
            </a:extLst>
          </p:cNvPr>
          <p:cNvSpPr/>
          <p:nvPr/>
        </p:nvSpPr>
        <p:spPr bwMode="auto">
          <a:xfrm>
            <a:off x="4808984" y="2132856"/>
            <a:ext cx="4830362" cy="1619344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"DB_L"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iLoop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GB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"DB_L"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theSignal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"DB_L"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theSignal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END_FOR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Légende : encadrée 8">
            <a:extLst>
              <a:ext uri="{FF2B5EF4-FFF2-40B4-BE49-F238E27FC236}">
                <a16:creationId xmlns:a16="http://schemas.microsoft.com/office/drawing/2014/main" id="{853A9CD9-5D7E-4DE0-AABB-87CDDBAC1799}"/>
              </a:ext>
            </a:extLst>
          </p:cNvPr>
          <p:cNvSpPr/>
          <p:nvPr/>
        </p:nvSpPr>
        <p:spPr bwMode="auto">
          <a:xfrm>
            <a:off x="2732239" y="4945934"/>
            <a:ext cx="4871192" cy="992032"/>
          </a:xfrm>
          <a:prstGeom prst="borderCallout1">
            <a:avLst>
              <a:gd name="adj1" fmla="val -37587"/>
              <a:gd name="adj2" fmla="val 54970"/>
              <a:gd name="adj3" fmla="val -149180"/>
              <a:gd name="adj4" fmla="val 77552"/>
            </a:avLst>
          </a:prstGeom>
          <a:solidFill>
            <a:srgbClr val="F6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000000"/>
              </a:buClr>
              <a:buSzPct val="100000"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I never use a variable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 with a single char like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/>
              <a:t>.</a:t>
            </a:r>
          </a:p>
          <a:p>
            <a:pPr algn="ctr">
              <a:buClr>
                <a:srgbClr val="000000"/>
              </a:buClr>
              <a:buSzPct val="100000"/>
            </a:pP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Because it is difficult to find in the code.</a:t>
            </a:r>
          </a:p>
          <a:p>
            <a:pPr algn="ctr">
              <a:buClr>
                <a:srgbClr val="000000"/>
              </a:buClr>
              <a:buSzPct val="100000"/>
            </a:pPr>
            <a:r>
              <a:rPr lang="en-US" sz="1400" dirty="0"/>
              <a:t>Try to search “</a:t>
            </a:r>
            <a:r>
              <a:rPr lang="en-US" sz="1400" dirty="0" err="1"/>
              <a:t>i</a:t>
            </a:r>
            <a:r>
              <a:rPr lang="en-US" sz="1400" dirty="0"/>
              <a:t>”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 in your code…</a:t>
            </a:r>
          </a:p>
          <a:p>
            <a:pPr algn="ctr">
              <a:buClr>
                <a:srgbClr val="000000"/>
              </a:buClr>
              <a:buSzPct val="100000"/>
            </a:pPr>
            <a:r>
              <a:rPr lang="en-US" sz="1400" baseline="0" dirty="0"/>
              <a:t>Use </a:t>
            </a:r>
            <a:r>
              <a:rPr lang="en-US" sz="1400" baseline="0" dirty="0" err="1"/>
              <a:t>iLoop</a:t>
            </a:r>
            <a:r>
              <a:rPr lang="en-US" sz="1400" baseline="0" dirty="0"/>
              <a:t> instead.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12" name="Graphique 11" descr="Mégaphone1 avec un remplissage uni">
            <a:extLst>
              <a:ext uri="{FF2B5EF4-FFF2-40B4-BE49-F238E27FC236}">
                <a16:creationId xmlns:a16="http://schemas.microsoft.com/office/drawing/2014/main" id="{AC82339B-C939-451F-8051-104FAAEF6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9224" y="3675279"/>
            <a:ext cx="1268415" cy="126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6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95A91F-F1B3-44DB-9CA6-83A8E50A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7822" y="1196752"/>
            <a:ext cx="4391446" cy="5112568"/>
          </a:xfrm>
        </p:spPr>
        <p:txBody>
          <a:bodyPr/>
          <a:lstStyle/>
          <a:p>
            <a:r>
              <a:rPr lang="en-US" dirty="0"/>
              <a:t>IEC 61131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1B75E-1277-4B75-984A-85AE2D37E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24018"/>
            <a:ext cx="8913813" cy="992032"/>
          </a:xfrm>
        </p:spPr>
        <p:txBody>
          <a:bodyPr/>
          <a:lstStyle/>
          <a:p>
            <a:r>
              <a:rPr lang="en-US" dirty="0"/>
              <a:t>while … WHILE DO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B0A61F6-F5FA-46A1-86CB-51CB49E61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758" y="1196752"/>
            <a:ext cx="4239202" cy="4824536"/>
          </a:xfrm>
        </p:spPr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45AC0CA-868D-46A9-AEA7-E4F69A91B0B6}"/>
              </a:ext>
            </a:extLst>
          </p:cNvPr>
          <p:cNvSpPr/>
          <p:nvPr/>
        </p:nvSpPr>
        <p:spPr bwMode="auto">
          <a:xfrm>
            <a:off x="496897" y="2780928"/>
            <a:ext cx="3600000" cy="144016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nCounter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nVar1 = nVar1*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nCounter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DB5BBC5-3437-4006-A2DB-3C3313482A52}"/>
              </a:ext>
            </a:extLst>
          </p:cNvPr>
          <p:cNvSpPr/>
          <p:nvPr/>
        </p:nvSpPr>
        <p:spPr bwMode="auto">
          <a:xfrm>
            <a:off x="5530661" y="2780928"/>
            <a:ext cx="3600000" cy="144016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nCounter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&lt;&gt; 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nVar1 := nVar1*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nCounter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nCounter-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END_WHILE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Légende : encadrée 10">
            <a:extLst>
              <a:ext uri="{FF2B5EF4-FFF2-40B4-BE49-F238E27FC236}">
                <a16:creationId xmlns:a16="http://schemas.microsoft.com/office/drawing/2014/main" id="{1ADD5A49-1367-4B7C-91A1-306FEF2EDB0F}"/>
              </a:ext>
            </a:extLst>
          </p:cNvPr>
          <p:cNvSpPr/>
          <p:nvPr/>
        </p:nvSpPr>
        <p:spPr bwMode="auto">
          <a:xfrm>
            <a:off x="1333673" y="5091420"/>
            <a:ext cx="4871192" cy="992032"/>
          </a:xfrm>
          <a:prstGeom prst="borderCallout1">
            <a:avLst>
              <a:gd name="adj1" fmla="val -37587"/>
              <a:gd name="adj2" fmla="val 54970"/>
              <a:gd name="adj3" fmla="val -103632"/>
              <a:gd name="adj4" fmla="val 89929"/>
            </a:avLst>
          </a:prstGeom>
          <a:solidFill>
            <a:srgbClr val="F6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If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nCounter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 = 0, the code inside the loop is never executed.</a:t>
            </a:r>
          </a:p>
          <a:p>
            <a:pPr algn="ctr">
              <a:buClr>
                <a:srgbClr val="000000"/>
              </a:buClr>
              <a:buSzPct val="100000"/>
            </a:pPr>
            <a:r>
              <a:rPr lang="en-US" sz="1400" i="1" dirty="0"/>
              <a:t>Note: this example from Beckhoff  website is bad ! Could conduct to infinite loop never write that do not use </a:t>
            </a:r>
            <a:r>
              <a:rPr lang="en-US" sz="1400" b="1" i="1" dirty="0">
                <a:solidFill>
                  <a:srgbClr val="FF0000"/>
                </a:solidFill>
              </a:rPr>
              <a:t>&lt;&gt;</a:t>
            </a:r>
            <a:r>
              <a:rPr lang="en-US" sz="1400" i="1" dirty="0"/>
              <a:t> !!!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13" name="Graphique 12" descr="Mégaphone1 avec un remplissage uni">
            <a:extLst>
              <a:ext uri="{FF2B5EF4-FFF2-40B4-BE49-F238E27FC236}">
                <a16:creationId xmlns:a16="http://schemas.microsoft.com/office/drawing/2014/main" id="{19F697BC-7984-40CA-BDB2-E284BEAEB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93160" y="4638345"/>
            <a:ext cx="1268415" cy="126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4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BD82-857C-4BAB-A016-E6F1C807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Cédric Lenoir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919CC-2982-4488-97F7-EE4B8456E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>
                <a:hlinkClick r:id="rId2"/>
              </a:rPr>
              <a:t>Cedric.Lenoir@hevs.ch</a:t>
            </a:r>
            <a:r>
              <a:rPr lang="fr-CH" dirty="0"/>
              <a:t> </a:t>
            </a:r>
          </a:p>
          <a:p>
            <a:r>
              <a:rPr lang="fr-CH" sz="2400" i="1" dirty="0"/>
              <a:t>Bureau 23N.412</a:t>
            </a:r>
          </a:p>
        </p:txBody>
      </p:sp>
    </p:spTree>
    <p:extLst>
      <p:ext uri="{BB962C8B-B14F-4D97-AF65-F5344CB8AC3E}">
        <p14:creationId xmlns:p14="http://schemas.microsoft.com/office/powerpoint/2010/main" val="3705256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95A91F-F1B3-44DB-9CA6-83A8E50A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7822" y="1416050"/>
            <a:ext cx="4391446" cy="4893270"/>
          </a:xfrm>
        </p:spPr>
        <p:txBody>
          <a:bodyPr/>
          <a:lstStyle/>
          <a:p>
            <a:r>
              <a:rPr lang="en-US" dirty="0"/>
              <a:t>IEC 61131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1B75E-1277-4B75-984A-85AE2D37E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548680"/>
            <a:ext cx="8913813" cy="867370"/>
          </a:xfrm>
        </p:spPr>
        <p:txBody>
          <a:bodyPr/>
          <a:lstStyle/>
          <a:p>
            <a:r>
              <a:rPr lang="en-US" dirty="0"/>
              <a:t>do while … REPEAT UNTIL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B0A61F6-F5FA-46A1-86CB-51CB49E61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758" y="1416050"/>
            <a:ext cx="4239202" cy="4605238"/>
          </a:xfrm>
        </p:spPr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45AC0CA-868D-46A9-AEA7-E4F69A91B0B6}"/>
              </a:ext>
            </a:extLst>
          </p:cNvPr>
          <p:cNvSpPr/>
          <p:nvPr/>
        </p:nvSpPr>
        <p:spPr bwMode="auto">
          <a:xfrm>
            <a:off x="495300" y="2145042"/>
            <a:ext cx="3737620" cy="1788014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 = 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nVar1 = nVar1*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count++;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(count &gt;= 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DB5BBC5-3437-4006-A2DB-3C3313482A52}"/>
              </a:ext>
            </a:extLst>
          </p:cNvPr>
          <p:cNvSpPr/>
          <p:nvPr/>
        </p:nvSpPr>
        <p:spPr bwMode="auto">
          <a:xfrm>
            <a:off x="4952206" y="2140732"/>
            <a:ext cx="3600000" cy="2008348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REPEAT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nVar1 := nVar1*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nCounter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nCounter+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UNTIL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from the web = 11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nCounter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END_REPEAT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Légende : encadrée 10">
            <a:extLst>
              <a:ext uri="{FF2B5EF4-FFF2-40B4-BE49-F238E27FC236}">
                <a16:creationId xmlns:a16="http://schemas.microsoft.com/office/drawing/2014/main" id="{1ADD5A49-1367-4B7C-91A1-306FEF2EDB0F}"/>
              </a:ext>
            </a:extLst>
          </p:cNvPr>
          <p:cNvSpPr/>
          <p:nvPr/>
        </p:nvSpPr>
        <p:spPr bwMode="auto">
          <a:xfrm>
            <a:off x="1333673" y="5091420"/>
            <a:ext cx="4871192" cy="992032"/>
          </a:xfrm>
          <a:prstGeom prst="borderCallout1">
            <a:avLst>
              <a:gd name="adj1" fmla="val -37587"/>
              <a:gd name="adj2" fmla="val 54970"/>
              <a:gd name="adj3" fmla="val -111069"/>
              <a:gd name="adj4" fmla="val 72137"/>
            </a:avLst>
          </a:prstGeom>
          <a:solidFill>
            <a:srgbClr val="F6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The code inside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 the loop is executed at least once.</a:t>
            </a:r>
          </a:p>
          <a:p>
            <a:pPr algn="ctr">
              <a:buClr>
                <a:srgbClr val="000000"/>
              </a:buClr>
              <a:buSzPct val="100000"/>
            </a:pPr>
            <a:r>
              <a:rPr lang="en-US" sz="1400" i="1" dirty="0"/>
              <a:t>Note: One more time the example from the web was bad!!</a:t>
            </a:r>
          </a:p>
          <a:p>
            <a:pPr algn="ctr">
              <a:buClr>
                <a:srgbClr val="000000"/>
              </a:buClr>
              <a:buSzPct val="100000"/>
            </a:pPr>
            <a:r>
              <a:rPr kumimoji="0" lang="en-US" sz="14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But</a:t>
            </a:r>
            <a:r>
              <a:rPr kumimoji="0" lang="en-US" sz="1400" b="0" i="1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this time I changed it !!!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13" name="Graphique 12" descr="Mégaphone1 avec un remplissage uni">
            <a:extLst>
              <a:ext uri="{FF2B5EF4-FFF2-40B4-BE49-F238E27FC236}">
                <a16:creationId xmlns:a16="http://schemas.microsoft.com/office/drawing/2014/main" id="{19F697BC-7984-40CA-BDB2-E284BEAEB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9043" y="5040905"/>
            <a:ext cx="1268415" cy="126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6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95A91F-F1B3-44DB-9CA6-83A8E50A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7822" y="1416050"/>
            <a:ext cx="4391446" cy="4893270"/>
          </a:xfrm>
        </p:spPr>
        <p:txBody>
          <a:bodyPr/>
          <a:lstStyle/>
          <a:p>
            <a:r>
              <a:rPr lang="en-US" dirty="0"/>
              <a:t>IEC 61131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1B75E-1277-4B75-984A-85AE2D37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… CONTINUE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B0A61F6-F5FA-46A1-86CB-51CB49E61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758" y="1416050"/>
            <a:ext cx="4239202" cy="4605238"/>
          </a:xfrm>
        </p:spPr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45AC0CA-868D-46A9-AEA7-E4F69A91B0B6}"/>
              </a:ext>
            </a:extLst>
          </p:cNvPr>
          <p:cNvSpPr/>
          <p:nvPr/>
        </p:nvSpPr>
        <p:spPr bwMode="auto">
          <a:xfrm>
            <a:off x="266654" y="2132856"/>
            <a:ext cx="4326306" cy="1944216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GB" sz="1600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GB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		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theSignal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DB5BBC5-3437-4006-A2DB-3C3313482A52}"/>
              </a:ext>
            </a:extLst>
          </p:cNvPr>
          <p:cNvSpPr/>
          <p:nvPr/>
        </p:nvSpPr>
        <p:spPr bwMode="auto">
          <a:xfrm>
            <a:off x="5193250" y="2132856"/>
            <a:ext cx="4167194" cy="1619344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"DB_L"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iLoop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GB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"DB_L"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iLoop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GB" sz="1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END_IF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"DB_L"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theSignal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GB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END_FOR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46934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95A91F-F1B3-44DB-9CA6-83A8E50A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7667" y="1416050"/>
            <a:ext cx="4391446" cy="4893270"/>
          </a:xfrm>
        </p:spPr>
        <p:txBody>
          <a:bodyPr/>
          <a:lstStyle/>
          <a:p>
            <a:r>
              <a:rPr lang="en-US" dirty="0"/>
              <a:t>IEC 61131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1B75E-1277-4B75-984A-85AE2D37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… EXIT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B0A61F6-F5FA-46A1-86CB-51CB49E61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758" y="1416050"/>
            <a:ext cx="4239202" cy="4605238"/>
          </a:xfrm>
        </p:spPr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45AC0CA-868D-46A9-AEA7-E4F69A91B0B6}"/>
              </a:ext>
            </a:extLst>
          </p:cNvPr>
          <p:cNvSpPr/>
          <p:nvPr/>
        </p:nvSpPr>
        <p:spPr bwMode="auto">
          <a:xfrm>
            <a:off x="353758" y="2662580"/>
            <a:ext cx="4455226" cy="2062564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GB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GB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GB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theSignal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DB5BBC5-3437-4006-A2DB-3C3313482A52}"/>
              </a:ext>
            </a:extLst>
          </p:cNvPr>
          <p:cNvSpPr/>
          <p:nvPr/>
        </p:nvSpPr>
        <p:spPr bwMode="auto">
          <a:xfrm>
            <a:off x="5385048" y="2541777"/>
            <a:ext cx="3889226" cy="2900173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"DB_L"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iLoop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GB" sz="1400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-</a:t>
            </a:r>
            <a:r>
              <a:rPr lang="en-GB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"DB_L"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iLoop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GB" sz="1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EXIT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END_IF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"DB_L"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diSet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GB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END_FOR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084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95A91F-F1B3-44DB-9CA6-83A8E50A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7822" y="1196752"/>
            <a:ext cx="4391446" cy="5112568"/>
          </a:xfrm>
        </p:spPr>
        <p:txBody>
          <a:bodyPr/>
          <a:lstStyle/>
          <a:p>
            <a:r>
              <a:rPr lang="en-US" dirty="0"/>
              <a:t>IEC 61131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1B75E-1277-4B75-984A-85AE2D37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B0A61F6-F5FA-46A1-86CB-51CB49E61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758" y="1196752"/>
            <a:ext cx="4239202" cy="4824536"/>
          </a:xfrm>
        </p:spPr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45AC0CA-868D-46A9-AEA7-E4F69A91B0B6}"/>
              </a:ext>
            </a:extLst>
          </p:cNvPr>
          <p:cNvSpPr/>
          <p:nvPr/>
        </p:nvSpPr>
        <p:spPr bwMode="auto">
          <a:xfrm>
            <a:off x="848543" y="2014200"/>
            <a:ext cx="3780000" cy="1990864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State{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CLOSED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BROKEN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DB5BBC5-3437-4006-A2DB-3C3313482A52}"/>
              </a:ext>
            </a:extLst>
          </p:cNvPr>
          <p:cNvSpPr/>
          <p:nvPr/>
        </p:nvSpPr>
        <p:spPr bwMode="auto">
          <a:xfrm>
            <a:off x="5553506" y="1986614"/>
            <a:ext cx="3780000" cy="201845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TYPE 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E_TrafficSignal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eRed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eYellow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eGreen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GB" sz="16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END_TYPE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GB" dirty="0">
                <a:effectLst/>
                <a:latin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Légende : encadrée 11">
            <a:extLst>
              <a:ext uri="{FF2B5EF4-FFF2-40B4-BE49-F238E27FC236}">
                <a16:creationId xmlns:a16="http://schemas.microsoft.com/office/drawing/2014/main" id="{DE904D09-6DA0-49FB-A0D0-387D3E17715E}"/>
              </a:ext>
            </a:extLst>
          </p:cNvPr>
          <p:cNvSpPr/>
          <p:nvPr/>
        </p:nvSpPr>
        <p:spPr bwMode="auto">
          <a:xfrm>
            <a:off x="3483187" y="5229200"/>
            <a:ext cx="4391446" cy="701917"/>
          </a:xfrm>
          <a:prstGeom prst="borderCallout1">
            <a:avLst>
              <a:gd name="adj1" fmla="val -37587"/>
              <a:gd name="adj2" fmla="val 54970"/>
              <a:gd name="adj3" fmla="val -179655"/>
              <a:gd name="adj4" fmla="val 75601"/>
            </a:avLst>
          </a:prstGeom>
          <a:solidFill>
            <a:srgbClr val="F6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Enum Exist in standard definition of IEC 61131-3</a:t>
            </a:r>
          </a:p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Unfortunately,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 ENUM does not exist in TIA Portal.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" name="Éclair 12">
            <a:extLst>
              <a:ext uri="{FF2B5EF4-FFF2-40B4-BE49-F238E27FC236}">
                <a16:creationId xmlns:a16="http://schemas.microsoft.com/office/drawing/2014/main" id="{5C7A1605-FE00-4B03-A922-1506A4B51586}"/>
              </a:ext>
            </a:extLst>
          </p:cNvPr>
          <p:cNvSpPr/>
          <p:nvPr/>
        </p:nvSpPr>
        <p:spPr bwMode="auto">
          <a:xfrm>
            <a:off x="2282496" y="4603214"/>
            <a:ext cx="1374359" cy="986026"/>
          </a:xfrm>
          <a:prstGeom prst="lightningBol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5" name="Graphique 4" descr="Mégaphone1 avec un remplissage uni">
            <a:extLst>
              <a:ext uri="{FF2B5EF4-FFF2-40B4-BE49-F238E27FC236}">
                <a16:creationId xmlns:a16="http://schemas.microsoft.com/office/drawing/2014/main" id="{C980D1FD-C8EA-4720-A551-7EBCD60B651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4633" y="47100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8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95A91F-F1B3-44DB-9CA6-83A8E50A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7822" y="1306597"/>
            <a:ext cx="4391446" cy="4788831"/>
          </a:xfrm>
        </p:spPr>
        <p:txBody>
          <a:bodyPr/>
          <a:lstStyle/>
          <a:p>
            <a:r>
              <a:rPr lang="en-US" dirty="0"/>
              <a:t>IEC 61131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1B75E-1277-4B75-984A-85AE2D37E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55" y="356177"/>
            <a:ext cx="8913813" cy="1141412"/>
          </a:xfrm>
        </p:spPr>
        <p:txBody>
          <a:bodyPr/>
          <a:lstStyle/>
          <a:p>
            <a:r>
              <a:rPr lang="en-US" dirty="0"/>
              <a:t>Class vs Function Block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B0A61F6-F5FA-46A1-86CB-51CB49E61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758" y="1306597"/>
            <a:ext cx="4239202" cy="4788831"/>
          </a:xfrm>
        </p:spPr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45AC0CA-868D-46A9-AEA7-E4F69A91B0B6}"/>
              </a:ext>
            </a:extLst>
          </p:cNvPr>
          <p:cNvSpPr/>
          <p:nvPr/>
        </p:nvSpPr>
        <p:spPr bwMode="auto">
          <a:xfrm>
            <a:off x="353758" y="1986614"/>
            <a:ext cx="3888433" cy="3359016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6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 Rectangle{</a:t>
            </a:r>
          </a:p>
          <a:p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 width;</a:t>
            </a:r>
          </a:p>
          <a:p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 height;</a:t>
            </a:r>
          </a:p>
          <a:p>
            <a:b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 surface(){</a:t>
            </a:r>
          </a:p>
          <a:p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16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 width * height;</a:t>
            </a:r>
          </a:p>
          <a:p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 perimeter(){</a:t>
            </a:r>
          </a:p>
          <a:p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16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*width + </a:t>
            </a:r>
            <a:r>
              <a:rPr lang="en-GB" sz="16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*height;</a:t>
            </a:r>
          </a:p>
          <a:p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DB5BBC5-3437-4006-A2DB-3C3313482A52}"/>
              </a:ext>
            </a:extLst>
          </p:cNvPr>
          <p:cNvSpPr/>
          <p:nvPr/>
        </p:nvSpPr>
        <p:spPr bwMode="auto">
          <a:xfrm>
            <a:off x="5017822" y="1916831"/>
            <a:ext cx="4391446" cy="4248473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FUNCTION_BLOCK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FB_Rectangle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VAR_INPUT 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diWidth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DInt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diHeight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DInt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END_VAR</a:t>
            </a:r>
          </a:p>
          <a:p>
            <a:b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VAR_OUTPUT 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diSurface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DInt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diPerimeter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DInt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END_VAR</a:t>
            </a:r>
          </a:p>
          <a:p>
            <a:b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BEGIN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sz="14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diSurface := </a:t>
            </a:r>
            <a:r>
              <a:rPr lang="en-GB" sz="14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diWidth * </a:t>
            </a:r>
            <a:r>
              <a:rPr lang="en-GB" sz="14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diHeight;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sz="14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diPerimeter := 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GB" sz="14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diWidth +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GB" sz="14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diSurface;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END_FUNCTION_BLOCK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921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95A91F-F1B3-44DB-9CA6-83A8E50A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7822" y="1196752"/>
            <a:ext cx="4391446" cy="5112568"/>
          </a:xfrm>
        </p:spPr>
        <p:txBody>
          <a:bodyPr/>
          <a:lstStyle/>
          <a:p>
            <a:r>
              <a:rPr lang="en-US" dirty="0"/>
              <a:t>IEC 61131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1B75E-1277-4B75-984A-85AE2D37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B0A61F6-F5FA-46A1-86CB-51CB49E61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758" y="1196752"/>
            <a:ext cx="4239202" cy="4824536"/>
          </a:xfrm>
        </p:spPr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45AC0CA-868D-46A9-AEA7-E4F69A91B0B6}"/>
              </a:ext>
            </a:extLst>
          </p:cNvPr>
          <p:cNvSpPr/>
          <p:nvPr/>
        </p:nvSpPr>
        <p:spPr bwMode="auto">
          <a:xfrm>
            <a:off x="848543" y="2014200"/>
            <a:ext cx="3780000" cy="1990864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abs(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x) {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(x &gt; 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-x;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DB5BBC5-3437-4006-A2DB-3C3313482A52}"/>
              </a:ext>
            </a:extLst>
          </p:cNvPr>
          <p:cNvSpPr/>
          <p:nvPr/>
        </p:nvSpPr>
        <p:spPr bwMode="auto">
          <a:xfrm>
            <a:off x="5553506" y="1986614"/>
            <a:ext cx="3780000" cy="37800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FC_abs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DInt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VAR_INPUT 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dix :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DInt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END_VAR</a:t>
            </a:r>
          </a:p>
          <a:p>
            <a:b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BEGIN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dix &gt; 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FC_abs := </a:t>
            </a:r>
            <a:r>
              <a:rPr lang="en-GB" sz="16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dix;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FC_abs := - </a:t>
            </a:r>
            <a:r>
              <a:rPr lang="en-GB" sz="16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dix;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END_IF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END_FUNCTION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GB" dirty="0">
                <a:effectLst/>
                <a:latin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Légende : encadrée 8">
            <a:extLst>
              <a:ext uri="{FF2B5EF4-FFF2-40B4-BE49-F238E27FC236}">
                <a16:creationId xmlns:a16="http://schemas.microsoft.com/office/drawing/2014/main" id="{9B4BAE36-8BE6-4294-9B10-1D7232DE2386}"/>
              </a:ext>
            </a:extLst>
          </p:cNvPr>
          <p:cNvSpPr/>
          <p:nvPr/>
        </p:nvSpPr>
        <p:spPr bwMode="auto">
          <a:xfrm>
            <a:off x="914922" y="5038786"/>
            <a:ext cx="3659709" cy="701917"/>
          </a:xfrm>
          <a:prstGeom prst="borderCallout1">
            <a:avLst>
              <a:gd name="adj1" fmla="val -37587"/>
              <a:gd name="adj2" fmla="val 54970"/>
              <a:gd name="adj3" fmla="val -231012"/>
              <a:gd name="adj4" fmla="val 134702"/>
            </a:avLst>
          </a:prstGeom>
          <a:solidFill>
            <a:srgbClr val="F6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In TIA Portal, VAR_INPUT usually described in a graphical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 view, a table.</a:t>
            </a:r>
          </a:p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400" baseline="0" dirty="0"/>
              <a:t>Text</a:t>
            </a:r>
            <a:r>
              <a:rPr lang="en-US" sz="1400" dirty="0"/>
              <a:t> view available from V15.1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1" name="Légende : encadrée 10">
            <a:extLst>
              <a:ext uri="{FF2B5EF4-FFF2-40B4-BE49-F238E27FC236}">
                <a16:creationId xmlns:a16="http://schemas.microsoft.com/office/drawing/2014/main" id="{B5BD98F8-07BF-4430-9FC6-0D630C46A281}"/>
              </a:ext>
            </a:extLst>
          </p:cNvPr>
          <p:cNvSpPr/>
          <p:nvPr/>
        </p:nvSpPr>
        <p:spPr bwMode="auto">
          <a:xfrm>
            <a:off x="4304928" y="6098655"/>
            <a:ext cx="3659709" cy="520784"/>
          </a:xfrm>
          <a:prstGeom prst="borderCallout1">
            <a:avLst>
              <a:gd name="adj1" fmla="val -5510"/>
              <a:gd name="adj2" fmla="val 16771"/>
              <a:gd name="adj3" fmla="val -418573"/>
              <a:gd name="adj4" fmla="val 43169"/>
            </a:avLst>
          </a:prstGeom>
          <a:solidFill>
            <a:srgbClr val="F6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In TIA Portal, VAR_INPUT BEGIN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 and END_FUNCTION are hidden.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1" name="Légende : encadrée 60">
            <a:extLst>
              <a:ext uri="{FF2B5EF4-FFF2-40B4-BE49-F238E27FC236}">
                <a16:creationId xmlns:a16="http://schemas.microsoft.com/office/drawing/2014/main" id="{06B32202-5A3E-4E1F-BED3-4DC552F02D86}"/>
              </a:ext>
            </a:extLst>
          </p:cNvPr>
          <p:cNvSpPr/>
          <p:nvPr/>
        </p:nvSpPr>
        <p:spPr bwMode="auto">
          <a:xfrm>
            <a:off x="1433705" y="350191"/>
            <a:ext cx="2079308" cy="771009"/>
          </a:xfrm>
          <a:prstGeom prst="borderCallout1">
            <a:avLst>
              <a:gd name="adj1" fmla="val 94565"/>
              <a:gd name="adj2" fmla="val 46175"/>
              <a:gd name="adj3" fmla="val 239301"/>
              <a:gd name="adj4" fmla="val 34786"/>
            </a:avLst>
          </a:prstGeom>
          <a:solidFill>
            <a:srgbClr val="F6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000000"/>
              </a:buClr>
              <a:buSzPct val="100000"/>
            </a:pPr>
            <a:r>
              <a:rPr lang="fr-CH" sz="1400" dirty="0"/>
              <a:t>Un fonction en IEC 61131 est toujours statique !</a:t>
            </a:r>
          </a:p>
        </p:txBody>
      </p:sp>
    </p:spTree>
    <p:extLst>
      <p:ext uri="{BB962C8B-B14F-4D97-AF65-F5344CB8AC3E}">
        <p14:creationId xmlns:p14="http://schemas.microsoft.com/office/powerpoint/2010/main" val="152272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6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95A91F-F1B3-44DB-9CA6-83A8E50A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3758" y="1407187"/>
            <a:ext cx="4391446" cy="4788831"/>
          </a:xfrm>
        </p:spPr>
        <p:txBody>
          <a:bodyPr/>
          <a:lstStyle/>
          <a:p>
            <a:r>
              <a:rPr lang="en-US" dirty="0"/>
              <a:t>IEC 61131 </a:t>
            </a:r>
            <a:r>
              <a:rPr lang="en-US" dirty="0" err="1"/>
              <a:t>InOut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1B75E-1277-4B75-984A-85AE2D37E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55" y="356177"/>
            <a:ext cx="8913813" cy="1141412"/>
          </a:xfrm>
        </p:spPr>
        <p:txBody>
          <a:bodyPr/>
          <a:lstStyle/>
          <a:p>
            <a:r>
              <a:rPr lang="en-US" dirty="0"/>
              <a:t>Class vs TYPE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45AC0CA-868D-46A9-AEA7-E4F69A91B0B6}"/>
              </a:ext>
            </a:extLst>
          </p:cNvPr>
          <p:cNvSpPr/>
          <p:nvPr/>
        </p:nvSpPr>
        <p:spPr bwMode="auto">
          <a:xfrm>
            <a:off x="272480" y="2060848"/>
            <a:ext cx="3519121" cy="237849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Rectangle_typ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STRUCT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diWidth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DInt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diHeight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DInt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diSurface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DInt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diPerimeter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DInt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END_STRUCT;</a:t>
            </a:r>
          </a:p>
          <a:p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END_TYPE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DB5BBC5-3437-4006-A2DB-3C3313482A52}"/>
              </a:ext>
            </a:extLst>
          </p:cNvPr>
          <p:cNvSpPr/>
          <p:nvPr/>
        </p:nvSpPr>
        <p:spPr bwMode="auto">
          <a:xfrm>
            <a:off x="4376936" y="2060848"/>
            <a:ext cx="5032332" cy="3024337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FUNCTION_BLOCK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FB_Rectangle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InOut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VAR_IN_OUT 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param : 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Rectangle_typ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END_VAR</a:t>
            </a:r>
          </a:p>
          <a:p>
            <a:b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BEGIN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sz="14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param.diSurface := </a:t>
            </a:r>
            <a:r>
              <a:rPr lang="en-GB" sz="14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param.diWidth * 						</a:t>
            </a:r>
            <a:r>
              <a:rPr lang="en-GB" sz="14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param.diHeight;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sz="14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param.diPerimeter := 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GB" sz="14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param.diWidth +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GB" sz="14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param.diHeight;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END_FUNCTION_BLOCK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Légende : encadrée 8">
            <a:extLst>
              <a:ext uri="{FF2B5EF4-FFF2-40B4-BE49-F238E27FC236}">
                <a16:creationId xmlns:a16="http://schemas.microsoft.com/office/drawing/2014/main" id="{3716FC13-A0DE-417B-8802-58212EBCA7BF}"/>
              </a:ext>
            </a:extLst>
          </p:cNvPr>
          <p:cNvSpPr/>
          <p:nvPr/>
        </p:nvSpPr>
        <p:spPr bwMode="auto">
          <a:xfrm>
            <a:off x="329532" y="5490348"/>
            <a:ext cx="3744416" cy="461319"/>
          </a:xfrm>
          <a:prstGeom prst="borderCallout1">
            <a:avLst>
              <a:gd name="adj1" fmla="val -37587"/>
              <a:gd name="adj2" fmla="val 54970"/>
              <a:gd name="adj3" fmla="val -293590"/>
              <a:gd name="adj4" fmla="val 35497"/>
            </a:avLst>
          </a:prstGeom>
          <a:solidFill>
            <a:srgbClr val="F6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000000"/>
              </a:buClr>
              <a:buSzPct val="100000"/>
            </a:pPr>
            <a:r>
              <a:rPr kumimoji="0" lang="fr-CH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An</a:t>
            </a:r>
            <a:r>
              <a:rPr kumimoji="0" lang="fr-CH" sz="1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 IEC TYPE </a:t>
            </a:r>
            <a:r>
              <a:rPr kumimoji="0" lang="fr-CH" sz="1400" b="0" i="0" u="none" strike="noStrike" cap="none" normalizeH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is</a:t>
            </a:r>
            <a:r>
              <a:rPr kumimoji="0" lang="fr-CH" sz="1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 a class </a:t>
            </a:r>
            <a:r>
              <a:rPr kumimoji="0" lang="fr-CH" sz="1400" b="0" i="0" u="none" strike="noStrike" cap="none" normalizeH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without</a:t>
            </a:r>
            <a:r>
              <a:rPr kumimoji="0" lang="fr-CH" sz="1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 </a:t>
            </a:r>
            <a:r>
              <a:rPr kumimoji="0" lang="fr-CH" sz="1400" b="0" i="0" u="none" strike="noStrike" cap="none" normalizeH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any</a:t>
            </a:r>
            <a:r>
              <a:rPr kumimoji="0" lang="fr-CH" sz="1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 code.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Légende : encadrée 10">
            <a:extLst>
              <a:ext uri="{FF2B5EF4-FFF2-40B4-BE49-F238E27FC236}">
                <a16:creationId xmlns:a16="http://schemas.microsoft.com/office/drawing/2014/main" id="{695FA8B2-8F7C-470E-B84A-AE2BB9008839}"/>
              </a:ext>
            </a:extLst>
          </p:cNvPr>
          <p:cNvSpPr/>
          <p:nvPr/>
        </p:nvSpPr>
        <p:spPr bwMode="auto">
          <a:xfrm>
            <a:off x="4769430" y="5793460"/>
            <a:ext cx="3744416" cy="461319"/>
          </a:xfrm>
          <a:prstGeom prst="borderCallout1">
            <a:avLst>
              <a:gd name="adj1" fmla="val -37587"/>
              <a:gd name="adj2" fmla="val 54970"/>
              <a:gd name="adj3" fmla="val -198295"/>
              <a:gd name="adj4" fmla="val 52638"/>
            </a:avLst>
          </a:prstGeom>
          <a:solidFill>
            <a:srgbClr val="F6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000000"/>
              </a:buClr>
              <a:buSzPct val="100000"/>
            </a:pPr>
            <a:r>
              <a:rPr kumimoji="0" lang="fr-CH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We</a:t>
            </a:r>
            <a:r>
              <a:rPr kumimoji="0" lang="fr-CH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 can </a:t>
            </a:r>
            <a:r>
              <a:rPr kumimoji="0" lang="fr-CH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define</a:t>
            </a:r>
            <a:r>
              <a:rPr kumimoji="0" lang="fr-CH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 a </a:t>
            </a:r>
            <a:r>
              <a:rPr kumimoji="0" lang="fr-CH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Function</a:t>
            </a:r>
            <a:r>
              <a:rPr kumimoji="0" lang="fr-CH" sz="1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 Block </a:t>
            </a:r>
            <a:r>
              <a:rPr kumimoji="0" lang="fr-CH" sz="1400" b="0" i="0" u="none" strike="noStrike" cap="none" normalizeH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without</a:t>
            </a:r>
            <a:r>
              <a:rPr kumimoji="0" lang="fr-CH" sz="1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 variables. </a:t>
            </a:r>
            <a:r>
              <a:rPr kumimoji="0" lang="fr-CH" sz="1400" b="0" i="0" u="none" strike="noStrike" cap="none" normalizeH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Passed</a:t>
            </a:r>
            <a:r>
              <a:rPr kumimoji="0" lang="fr-CH" sz="1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 by </a:t>
            </a:r>
            <a:r>
              <a:rPr kumimoji="0" lang="fr-CH" sz="1400" b="0" i="0" u="none" strike="noStrike" cap="none" normalizeH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reference</a:t>
            </a:r>
            <a:r>
              <a:rPr lang="fr-CH" sz="1400" dirty="0"/>
              <a:t>/</a:t>
            </a:r>
            <a:r>
              <a:rPr lang="fr-CH" sz="1400" dirty="0" err="1"/>
              <a:t>address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492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95A91F-F1B3-44DB-9CA6-83A8E50A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7822" y="1306597"/>
            <a:ext cx="4391446" cy="4788831"/>
          </a:xfrm>
        </p:spPr>
        <p:txBody>
          <a:bodyPr/>
          <a:lstStyle/>
          <a:p>
            <a:r>
              <a:rPr lang="en-US" dirty="0"/>
              <a:t>IEC 61131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1B75E-1277-4B75-984A-85AE2D37E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55" y="356177"/>
            <a:ext cx="8913813" cy="1141412"/>
          </a:xfrm>
        </p:spPr>
        <p:txBody>
          <a:bodyPr/>
          <a:lstStyle/>
          <a:p>
            <a:r>
              <a:rPr lang="en-US" dirty="0"/>
              <a:t>Instantiation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B0A61F6-F5FA-46A1-86CB-51CB49E61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758" y="1306597"/>
            <a:ext cx="4239202" cy="4788831"/>
          </a:xfrm>
        </p:spPr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45AC0CA-868D-46A9-AEA7-E4F69A91B0B6}"/>
              </a:ext>
            </a:extLst>
          </p:cNvPr>
          <p:cNvSpPr/>
          <p:nvPr/>
        </p:nvSpPr>
        <p:spPr bwMode="auto">
          <a:xfrm>
            <a:off x="272480" y="1942762"/>
            <a:ext cx="3888433" cy="2134309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Declaration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room;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Instanciation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room =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Rectangle();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Use</a:t>
            </a: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room.witdh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room.height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room.surface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DB5BBC5-3437-4006-A2DB-3C3313482A52}"/>
              </a:ext>
            </a:extLst>
          </p:cNvPr>
          <p:cNvSpPr/>
          <p:nvPr/>
        </p:nvSpPr>
        <p:spPr bwMode="auto">
          <a:xfrm>
            <a:off x="4888179" y="1951662"/>
            <a:ext cx="4391446" cy="1944217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Declaration +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Instanciation</a:t>
            </a: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DATA_BLOCK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FB_Rectangle_DB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NON_RETAIN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FB_Rectangle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endParaRPr lang="en-US" sz="14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</a:p>
          <a:p>
            <a:endParaRPr lang="en-US" sz="14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END_DATA_BLOCK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5A6D8F-1C17-4AFE-8522-718214468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857" y="2720034"/>
            <a:ext cx="3253273" cy="1143575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7D65A77-64E9-47D6-A88E-2CDAC30AED93}"/>
              </a:ext>
            </a:extLst>
          </p:cNvPr>
          <p:cNvSpPr/>
          <p:nvPr/>
        </p:nvSpPr>
        <p:spPr bwMode="auto">
          <a:xfrm>
            <a:off x="4888179" y="4137966"/>
            <a:ext cx="4752528" cy="1944217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Call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FB_Rectangle_DB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diWidth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diHeight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Use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"DB_L"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"FB_Rectangle_DB"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diSurface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"DB_L"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"FB_Rectangle_DB"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diPerimeter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Légende : encadrée 11">
            <a:extLst>
              <a:ext uri="{FF2B5EF4-FFF2-40B4-BE49-F238E27FC236}">
                <a16:creationId xmlns:a16="http://schemas.microsoft.com/office/drawing/2014/main" id="{252C6B40-601C-4054-9A35-4E2CBB03C5BD}"/>
              </a:ext>
            </a:extLst>
          </p:cNvPr>
          <p:cNvSpPr/>
          <p:nvPr/>
        </p:nvSpPr>
        <p:spPr bwMode="auto">
          <a:xfrm>
            <a:off x="353758" y="113925"/>
            <a:ext cx="3807155" cy="478308"/>
          </a:xfrm>
          <a:prstGeom prst="borderCallout1">
            <a:avLst>
              <a:gd name="adj1" fmla="val 131528"/>
              <a:gd name="adj2" fmla="val 34878"/>
              <a:gd name="adj3" fmla="val 441660"/>
              <a:gd name="adj4" fmla="val 39574"/>
            </a:avLst>
          </a:prstGeom>
          <a:solidFill>
            <a:srgbClr val="F6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400" dirty="0"/>
              <a:t>Java declaration + instantiation (reserve memory dynamically).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3" name="Légende : encadrée 12">
            <a:extLst>
              <a:ext uri="{FF2B5EF4-FFF2-40B4-BE49-F238E27FC236}">
                <a16:creationId xmlns:a16="http://schemas.microsoft.com/office/drawing/2014/main" id="{4979E930-FC1E-4E5B-81CD-04A21E1A8928}"/>
              </a:ext>
            </a:extLst>
          </p:cNvPr>
          <p:cNvSpPr/>
          <p:nvPr/>
        </p:nvSpPr>
        <p:spPr bwMode="auto">
          <a:xfrm>
            <a:off x="493486" y="4431649"/>
            <a:ext cx="3807155" cy="478308"/>
          </a:xfrm>
          <a:prstGeom prst="borderCallout1">
            <a:avLst>
              <a:gd name="adj1" fmla="val -33911"/>
              <a:gd name="adj2" fmla="val 96309"/>
              <a:gd name="adj3" fmla="val -183332"/>
              <a:gd name="adj4" fmla="val 117632"/>
            </a:avLst>
          </a:prstGeom>
          <a:solidFill>
            <a:srgbClr val="F6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400" dirty="0"/>
              <a:t>Instantiate memory in a </a:t>
            </a:r>
            <a:r>
              <a:rPr lang="en-US" sz="1400" dirty="0" err="1"/>
              <a:t>DataBlock</a:t>
            </a:r>
            <a:r>
              <a:rPr lang="en-US" sz="1400" dirty="0"/>
              <a:t>. Static memory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Légende : encadrée 13">
            <a:extLst>
              <a:ext uri="{FF2B5EF4-FFF2-40B4-BE49-F238E27FC236}">
                <a16:creationId xmlns:a16="http://schemas.microsoft.com/office/drawing/2014/main" id="{108BBA25-CA28-412A-8274-86C783BF6439}"/>
              </a:ext>
            </a:extLst>
          </p:cNvPr>
          <p:cNvSpPr/>
          <p:nvPr/>
        </p:nvSpPr>
        <p:spPr bwMode="auto">
          <a:xfrm>
            <a:off x="493485" y="5189557"/>
            <a:ext cx="3807155" cy="718076"/>
          </a:xfrm>
          <a:prstGeom prst="borderCallout1">
            <a:avLst>
              <a:gd name="adj1" fmla="val 12617"/>
              <a:gd name="adj2" fmla="val 101390"/>
              <a:gd name="adj3" fmla="val -85378"/>
              <a:gd name="adj4" fmla="val 119710"/>
            </a:avLst>
          </a:prstGeom>
          <a:solidFill>
            <a:srgbClr val="F6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400" dirty="0"/>
              <a:t>Call to compute internal code.</a:t>
            </a:r>
          </a:p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400" dirty="0"/>
              <a:t>Function Bloc </a:t>
            </a:r>
            <a:r>
              <a:rPr lang="en-US" sz="1400" b="1" dirty="0">
                <a:solidFill>
                  <a:srgbClr val="FF0000"/>
                </a:solidFill>
              </a:rPr>
              <a:t>is</a:t>
            </a:r>
            <a:r>
              <a:rPr lang="en-US" sz="1400" dirty="0"/>
              <a:t> a method, it does nothing if not called</a:t>
            </a:r>
          </a:p>
        </p:txBody>
      </p:sp>
      <p:sp>
        <p:nvSpPr>
          <p:cNvPr id="15" name="Légende : encadrée 14">
            <a:extLst>
              <a:ext uri="{FF2B5EF4-FFF2-40B4-BE49-F238E27FC236}">
                <a16:creationId xmlns:a16="http://schemas.microsoft.com/office/drawing/2014/main" id="{187DC513-B120-40A6-AC44-0430D5005642}"/>
              </a:ext>
            </a:extLst>
          </p:cNvPr>
          <p:cNvSpPr/>
          <p:nvPr/>
        </p:nvSpPr>
        <p:spPr bwMode="auto">
          <a:xfrm>
            <a:off x="4160913" y="6165305"/>
            <a:ext cx="4752528" cy="537272"/>
          </a:xfrm>
          <a:prstGeom prst="borderCallout1">
            <a:avLst>
              <a:gd name="adj1" fmla="val -37587"/>
              <a:gd name="adj2" fmla="val 54970"/>
              <a:gd name="adj3" fmla="val -229355"/>
              <a:gd name="adj4" fmla="val 88273"/>
            </a:avLst>
          </a:prstGeom>
          <a:solidFill>
            <a:srgbClr val="F6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000000"/>
              </a:buClr>
              <a:buSzPct val="100000"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Unlike</a:t>
            </a:r>
            <a:r>
              <a:rPr lang="en-US" sz="1400" dirty="0"/>
              <a:t> Java, does not compute anything, no independent methods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622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95A91F-F1B3-44DB-9CA6-83A8E50A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7822" y="1306597"/>
            <a:ext cx="4391446" cy="4788831"/>
          </a:xfrm>
        </p:spPr>
        <p:txBody>
          <a:bodyPr/>
          <a:lstStyle/>
          <a:p>
            <a:r>
              <a:rPr lang="en-US" dirty="0"/>
              <a:t>IEC 61131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1B75E-1277-4B75-984A-85AE2D37E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55" y="356177"/>
            <a:ext cx="8913813" cy="1141412"/>
          </a:xfrm>
        </p:spPr>
        <p:txBody>
          <a:bodyPr/>
          <a:lstStyle/>
          <a:p>
            <a:r>
              <a:rPr lang="en-US" dirty="0"/>
              <a:t>Class vs Function Block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B0A61F6-F5FA-46A1-86CB-51CB49E61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758" y="1306597"/>
            <a:ext cx="4239202" cy="4788831"/>
          </a:xfrm>
        </p:spPr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45AC0CA-868D-46A9-AEA7-E4F69A91B0B6}"/>
              </a:ext>
            </a:extLst>
          </p:cNvPr>
          <p:cNvSpPr/>
          <p:nvPr/>
        </p:nvSpPr>
        <p:spPr bwMode="auto">
          <a:xfrm>
            <a:off x="353758" y="1986614"/>
            <a:ext cx="3888433" cy="3359016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+mn-lt"/>
                <a:cs typeface="Calibri Light" panose="020F0302020204030204" pitchFamily="34" charset="0"/>
              </a:rPr>
              <a:t>Class need declaration and instantiation.</a:t>
            </a:r>
          </a:p>
          <a:p>
            <a:endParaRPr lang="en-GB" dirty="0">
              <a:solidFill>
                <a:schemeClr val="accent6">
                  <a:lumMod val="75000"/>
                </a:schemeClr>
              </a:solidFill>
              <a:latin typeface="+mn-lt"/>
              <a:cs typeface="Calibri Light" panose="020F0302020204030204" pitchFamily="34" charset="0"/>
            </a:endParaRP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+mn-lt"/>
                <a:cs typeface="Calibri Light" panose="020F0302020204030204" pitchFamily="34" charset="0"/>
              </a:rPr>
              <a:t>Instantiation is </a:t>
            </a:r>
            <a:r>
              <a:rPr lang="en-GB" b="1" dirty="0">
                <a:solidFill>
                  <a:srgbClr val="FF0000"/>
                </a:solidFill>
                <a:latin typeface="+mn-lt"/>
                <a:cs typeface="Calibri Light" panose="020F0302020204030204" pitchFamily="34" charset="0"/>
              </a:rPr>
              <a:t>dynamic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+mn-lt"/>
                <a:cs typeface="Calibri Light" panose="020F0302020204030204" pitchFamily="34" charset="0"/>
              </a:rPr>
              <a:t>, while program is running.</a:t>
            </a:r>
          </a:p>
          <a:p>
            <a:endParaRPr lang="en-GB" dirty="0">
              <a:solidFill>
                <a:schemeClr val="accent6">
                  <a:lumMod val="75000"/>
                </a:schemeClr>
              </a:solidFill>
              <a:latin typeface="+mn-lt"/>
              <a:cs typeface="Calibri Light" panose="020F0302020204030204" pitchFamily="34" charset="0"/>
            </a:endParaRP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+mn-lt"/>
                <a:cs typeface="Calibri Light" panose="020F0302020204030204" pitchFamily="34" charset="0"/>
              </a:rPr>
              <a:t>Objects can have method</a:t>
            </a:r>
            <a:r>
              <a:rPr lang="en-GB" b="1" dirty="0">
                <a:solidFill>
                  <a:srgbClr val="FF0000"/>
                </a:solidFill>
                <a:latin typeface="+mn-lt"/>
                <a:cs typeface="Calibri Light" panose="020F0302020204030204" pitchFamily="34" charset="0"/>
              </a:rPr>
              <a:t>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+mn-lt"/>
                <a:cs typeface="Calibri Light" panose="020F0302020204030204" pitchFamily="34" charset="0"/>
              </a:rPr>
              <a:t>.</a:t>
            </a:r>
          </a:p>
          <a:p>
            <a:endParaRPr lang="en-GB" sz="16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DB5BBC5-3437-4006-A2DB-3C3313482A52}"/>
              </a:ext>
            </a:extLst>
          </p:cNvPr>
          <p:cNvSpPr/>
          <p:nvPr/>
        </p:nvSpPr>
        <p:spPr bwMode="auto">
          <a:xfrm>
            <a:off x="5017822" y="1916831"/>
            <a:ext cx="4391446" cy="3428799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+mn-lt"/>
                <a:cs typeface="Calibri Light" panose="020F0302020204030204" pitchFamily="34" charset="0"/>
              </a:rPr>
              <a:t>Function Block need declaration</a:t>
            </a:r>
          </a:p>
          <a:p>
            <a:endParaRPr lang="en-GB" dirty="0">
              <a:solidFill>
                <a:schemeClr val="accent6">
                  <a:lumMod val="75000"/>
                </a:schemeClr>
              </a:solidFill>
              <a:latin typeface="+mn-lt"/>
              <a:cs typeface="Calibri Light" panose="020F0302020204030204" pitchFamily="34" charset="0"/>
            </a:endParaRP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+mn-lt"/>
                <a:cs typeface="Calibri Light" panose="020F0302020204030204" pitchFamily="34" charset="0"/>
              </a:rPr>
              <a:t>Instantiation is </a:t>
            </a:r>
            <a:r>
              <a:rPr lang="en-GB" b="1" dirty="0">
                <a:solidFill>
                  <a:srgbClr val="FF0000"/>
                </a:solidFill>
                <a:latin typeface="+mn-lt"/>
                <a:cs typeface="Calibri Light" panose="020F0302020204030204" pitchFamily="34" charset="0"/>
              </a:rPr>
              <a:t>static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+mn-lt"/>
                <a:cs typeface="Calibri Light" panose="020F0302020204030204" pitchFamily="34" charset="0"/>
              </a:rPr>
              <a:t>, made by automatically by the linker, BEFORE the start of the program.</a:t>
            </a:r>
          </a:p>
          <a:p>
            <a:endParaRPr lang="en-GB" dirty="0">
              <a:solidFill>
                <a:schemeClr val="accent6">
                  <a:lumMod val="75000"/>
                </a:schemeClr>
              </a:solidFill>
              <a:latin typeface="+mn-lt"/>
              <a:cs typeface="Calibri Light" panose="020F0302020204030204" pitchFamily="34" charset="0"/>
            </a:endParaRP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+mn-lt"/>
                <a:cs typeface="Calibri Light" panose="020F0302020204030204" pitchFamily="34" charset="0"/>
              </a:rPr>
              <a:t>Function Blocks </a:t>
            </a:r>
            <a:r>
              <a:rPr lang="en-GB" b="1" dirty="0">
                <a:solidFill>
                  <a:srgbClr val="FF0000"/>
                </a:solidFill>
                <a:latin typeface="+mn-lt"/>
                <a:cs typeface="Calibri Light" panose="020F0302020204030204" pitchFamily="34" charset="0"/>
              </a:rPr>
              <a:t>is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+mn-lt"/>
                <a:cs typeface="Calibri Light" panose="020F0302020204030204" pitchFamily="34" charset="0"/>
              </a:rPr>
              <a:t> a Method. It must be run to compute internal values.</a:t>
            </a:r>
          </a:p>
          <a:p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707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95A91F-F1B3-44DB-9CA6-83A8E50A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7822" y="1306597"/>
            <a:ext cx="4391446" cy="4788831"/>
          </a:xfrm>
        </p:spPr>
        <p:txBody>
          <a:bodyPr/>
          <a:lstStyle/>
          <a:p>
            <a:r>
              <a:rPr lang="en-US" dirty="0"/>
              <a:t>IEC 61131 (declaration)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1B75E-1277-4B75-984A-85AE2D37E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55" y="356177"/>
            <a:ext cx="8913813" cy="1141412"/>
          </a:xfrm>
        </p:spPr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B0A61F6-F5FA-46A1-86CB-51CB49E61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758" y="1306597"/>
            <a:ext cx="4239202" cy="4788831"/>
          </a:xfrm>
        </p:spPr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45AC0CA-868D-46A9-AEA7-E4F69A91B0B6}"/>
              </a:ext>
            </a:extLst>
          </p:cNvPr>
          <p:cNvSpPr/>
          <p:nvPr/>
        </p:nvSpPr>
        <p:spPr bwMode="auto">
          <a:xfrm>
            <a:off x="353758" y="1986614"/>
            <a:ext cx="4391446" cy="2450498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marks = { 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5.5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3.5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average = 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marks.length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average = average + marks[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average /= 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marks.length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+mn-lt"/>
                <a:cs typeface="Calibri Light" panose="020F0302020204030204" pitchFamily="34" charset="0"/>
              </a:rPr>
              <a:t>.</a:t>
            </a:r>
          </a:p>
          <a:p>
            <a:endParaRPr lang="en-GB" sz="16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DB5BBC5-3437-4006-A2DB-3C3313482A52}"/>
              </a:ext>
            </a:extLst>
          </p:cNvPr>
          <p:cNvSpPr/>
          <p:nvPr/>
        </p:nvSpPr>
        <p:spPr bwMode="auto">
          <a:xfrm>
            <a:off x="5017822" y="1916831"/>
            <a:ext cx="4391446" cy="3024337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+mn-lt"/>
                <a:cs typeface="Calibri Light" panose="020F0302020204030204" pitchFamily="34" charset="0"/>
              </a:rPr>
              <a:t>DATA_BLOCK "</a:t>
            </a:r>
            <a:r>
              <a:rPr lang="en-GB" sz="1400" dirty="0" err="1">
                <a:solidFill>
                  <a:schemeClr val="accent6">
                    <a:lumMod val="75000"/>
                  </a:schemeClr>
                </a:solidFill>
                <a:latin typeface="+mn-lt"/>
                <a:cs typeface="Calibri Light" panose="020F0302020204030204" pitchFamily="34" charset="0"/>
              </a:rPr>
              <a:t>DBx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+mn-lt"/>
                <a:cs typeface="Calibri Light" panose="020F0302020204030204" pitchFamily="34" charset="0"/>
              </a:rPr>
              <a:t>"</a:t>
            </a:r>
          </a:p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+mn-lt"/>
                <a:cs typeface="Calibri Light" panose="020F0302020204030204" pitchFamily="34" charset="0"/>
              </a:rPr>
              <a:t>VAR </a:t>
            </a:r>
          </a:p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+mn-lt"/>
                <a:cs typeface="Calibri Light" panose="020F0302020204030204" pitchFamily="34" charset="0"/>
              </a:rPr>
              <a:t>      marks : Array[0..3] of Real;</a:t>
            </a:r>
          </a:p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+mn-lt"/>
                <a:cs typeface="Calibri Light" panose="020F0302020204030204" pitchFamily="34" charset="0"/>
              </a:rPr>
              <a:t>      average : Real;</a:t>
            </a:r>
          </a:p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+mn-lt"/>
                <a:cs typeface="Calibri Light" panose="020F0302020204030204" pitchFamily="34" charset="0"/>
              </a:rPr>
              <a:t>END_VAR</a:t>
            </a:r>
          </a:p>
          <a:p>
            <a:endParaRPr lang="en-GB" sz="1400" dirty="0">
              <a:solidFill>
                <a:schemeClr val="accent6">
                  <a:lumMod val="75000"/>
                </a:schemeClr>
              </a:solidFill>
              <a:latin typeface="+mn-lt"/>
              <a:cs typeface="Calibri Light" panose="020F0302020204030204" pitchFamily="34" charset="0"/>
            </a:endParaRPr>
          </a:p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+mn-lt"/>
                <a:cs typeface="Calibri Light" panose="020F0302020204030204" pitchFamily="34" charset="0"/>
              </a:rPr>
              <a:t>BEGIN</a:t>
            </a:r>
          </a:p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+mn-lt"/>
                <a:cs typeface="Calibri Light" panose="020F0302020204030204" pitchFamily="34" charset="0"/>
              </a:rPr>
              <a:t>   marks[0] := 5.0;</a:t>
            </a:r>
          </a:p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+mn-lt"/>
                <a:cs typeface="Calibri Light" panose="020F0302020204030204" pitchFamily="34" charset="0"/>
              </a:rPr>
              <a:t>   marks[1] := 5.5;</a:t>
            </a:r>
          </a:p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+mn-lt"/>
                <a:cs typeface="Calibri Light" panose="020F0302020204030204" pitchFamily="34" charset="0"/>
              </a:rPr>
              <a:t>   marks[2] := 3.5;</a:t>
            </a:r>
          </a:p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+mn-lt"/>
                <a:cs typeface="Calibri Light" panose="020F0302020204030204" pitchFamily="34" charset="0"/>
              </a:rPr>
              <a:t>   marks[3] := 4.0;</a:t>
            </a:r>
          </a:p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+mn-lt"/>
                <a:cs typeface="Calibri Light" panose="020F0302020204030204" pitchFamily="34" charset="0"/>
              </a:rPr>
              <a:t>END_DATA_BLOCK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2FBB447-536B-45E8-9F4F-7BFA9DD8F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024" y="5031971"/>
            <a:ext cx="3498624" cy="1143341"/>
          </a:xfrm>
          <a:prstGeom prst="rect">
            <a:avLst/>
          </a:prstGeom>
        </p:spPr>
      </p:pic>
      <p:sp>
        <p:nvSpPr>
          <p:cNvPr id="11" name="Légende : encadrée 10">
            <a:extLst>
              <a:ext uri="{FF2B5EF4-FFF2-40B4-BE49-F238E27FC236}">
                <a16:creationId xmlns:a16="http://schemas.microsoft.com/office/drawing/2014/main" id="{7C1CE746-5911-4A54-98A0-298427B69B4A}"/>
              </a:ext>
            </a:extLst>
          </p:cNvPr>
          <p:cNvSpPr/>
          <p:nvPr/>
        </p:nvSpPr>
        <p:spPr bwMode="auto">
          <a:xfrm>
            <a:off x="253232" y="5233054"/>
            <a:ext cx="4752528" cy="428194"/>
          </a:xfrm>
          <a:prstGeom prst="borderCallout1">
            <a:avLst>
              <a:gd name="adj1" fmla="val -37587"/>
              <a:gd name="adj2" fmla="val 54970"/>
              <a:gd name="adj3" fmla="val -455106"/>
              <a:gd name="adj4" fmla="val 105589"/>
            </a:avLst>
          </a:prstGeom>
          <a:solidFill>
            <a:srgbClr val="F6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000000"/>
              </a:buClr>
              <a:buSzPct val="100000"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Declaration, usually done in graphical mode in TIA Portal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637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16E6-7223-4569-8AAD-95E65B13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93" y="269280"/>
            <a:ext cx="8913813" cy="1141412"/>
          </a:xfrm>
        </p:spPr>
        <p:txBody>
          <a:bodyPr/>
          <a:lstStyle/>
          <a:p>
            <a:r>
              <a:rPr lang="fr-CH" sz="3200" b="1" kern="1800" dirty="0">
                <a:solidFill>
                  <a:srgbClr val="C8306F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Principes</a:t>
            </a:r>
            <a:r>
              <a:rPr lang="fr-CH" sz="1800" b="1" kern="1800" dirty="0">
                <a:solidFill>
                  <a:srgbClr val="C8306F"/>
                </a:solidFill>
                <a:effectLst/>
                <a:latin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lang="fr-CH" sz="3200" b="1" kern="1800" dirty="0">
                <a:solidFill>
                  <a:srgbClr val="C8306F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généraux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C4B7EA-77C1-4B1D-A1EC-9FF0BE125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577" y="1844824"/>
            <a:ext cx="8592846" cy="4032448"/>
          </a:xfrm>
          <a:prstGeom prst="rect">
            <a:avLst/>
          </a:prstGeom>
        </p:spPr>
      </p:pic>
      <p:sp>
        <p:nvSpPr>
          <p:cNvPr id="5" name="Légende : encadrée 4">
            <a:extLst>
              <a:ext uri="{FF2B5EF4-FFF2-40B4-BE49-F238E27FC236}">
                <a16:creationId xmlns:a16="http://schemas.microsoft.com/office/drawing/2014/main" id="{5788F3A9-29A6-49D6-C20B-A1093C8A197A}"/>
              </a:ext>
            </a:extLst>
          </p:cNvPr>
          <p:cNvSpPr/>
          <p:nvPr/>
        </p:nvSpPr>
        <p:spPr bwMode="auto">
          <a:xfrm>
            <a:off x="344488" y="1269802"/>
            <a:ext cx="2088232" cy="357956"/>
          </a:xfrm>
          <a:prstGeom prst="borderCallout1">
            <a:avLst>
              <a:gd name="adj1" fmla="val 132169"/>
              <a:gd name="adj2" fmla="val 44578"/>
              <a:gd name="adj3" fmla="val 372247"/>
              <a:gd name="adj4" fmla="val 65614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fr-CH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1- Assurance qualité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" name="Légende : encadrée 5">
            <a:extLst>
              <a:ext uri="{FF2B5EF4-FFF2-40B4-BE49-F238E27FC236}">
                <a16:creationId xmlns:a16="http://schemas.microsoft.com/office/drawing/2014/main" id="{830ECABF-C2B1-1C37-BCAD-06C45FBA541B}"/>
              </a:ext>
            </a:extLst>
          </p:cNvPr>
          <p:cNvSpPr/>
          <p:nvPr/>
        </p:nvSpPr>
        <p:spPr bwMode="auto">
          <a:xfrm>
            <a:off x="2828799" y="2541124"/>
            <a:ext cx="2088232" cy="357956"/>
          </a:xfrm>
          <a:prstGeom prst="borderCallout1">
            <a:avLst>
              <a:gd name="adj1" fmla="val 132169"/>
              <a:gd name="adj2" fmla="val 44578"/>
              <a:gd name="adj3" fmla="val 254347"/>
              <a:gd name="adj4" fmla="val 17194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fr-CH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2- S-88 &amp; PackML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" name="Légende : encadrée 6">
            <a:extLst>
              <a:ext uri="{FF2B5EF4-FFF2-40B4-BE49-F238E27FC236}">
                <a16:creationId xmlns:a16="http://schemas.microsoft.com/office/drawing/2014/main" id="{71F9C1FC-D57D-A721-FF1D-4F3080FC8821}"/>
              </a:ext>
            </a:extLst>
          </p:cNvPr>
          <p:cNvSpPr/>
          <p:nvPr/>
        </p:nvSpPr>
        <p:spPr bwMode="auto">
          <a:xfrm>
            <a:off x="656577" y="4653136"/>
            <a:ext cx="2088232" cy="357956"/>
          </a:xfrm>
          <a:prstGeom prst="borderCallout1">
            <a:avLst>
              <a:gd name="adj1" fmla="val 1988"/>
              <a:gd name="adj2" fmla="val 100997"/>
              <a:gd name="adj3" fmla="val -79703"/>
              <a:gd name="adj4" fmla="val 117823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fr-CH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3- IEC 61131-3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8" name="Légende : encadrée 7">
            <a:extLst>
              <a:ext uri="{FF2B5EF4-FFF2-40B4-BE49-F238E27FC236}">
                <a16:creationId xmlns:a16="http://schemas.microsoft.com/office/drawing/2014/main" id="{249D2A0C-9BA0-9410-14CB-87A02589699F}"/>
              </a:ext>
            </a:extLst>
          </p:cNvPr>
          <p:cNvSpPr/>
          <p:nvPr/>
        </p:nvSpPr>
        <p:spPr bwMode="auto">
          <a:xfrm>
            <a:off x="1280592" y="5277226"/>
            <a:ext cx="2088232" cy="357956"/>
          </a:xfrm>
          <a:prstGeom prst="borderCallout1">
            <a:avLst>
              <a:gd name="adj1" fmla="val -37312"/>
              <a:gd name="adj2" fmla="val 89629"/>
              <a:gd name="adj3" fmla="val -234447"/>
              <a:gd name="adj4" fmla="val 98455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fr-CH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4- Réseau OT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" name="Légende : encadrée 9">
            <a:extLst>
              <a:ext uri="{FF2B5EF4-FFF2-40B4-BE49-F238E27FC236}">
                <a16:creationId xmlns:a16="http://schemas.microsoft.com/office/drawing/2014/main" id="{ED69BA03-982E-6660-D676-023DE5F429B9}"/>
              </a:ext>
            </a:extLst>
          </p:cNvPr>
          <p:cNvSpPr/>
          <p:nvPr/>
        </p:nvSpPr>
        <p:spPr bwMode="auto">
          <a:xfrm>
            <a:off x="3008784" y="5785450"/>
            <a:ext cx="2088232" cy="357956"/>
          </a:xfrm>
          <a:prstGeom prst="borderCallout1">
            <a:avLst>
              <a:gd name="adj1" fmla="val -10293"/>
              <a:gd name="adj2" fmla="val 39946"/>
              <a:gd name="adj3" fmla="val -344978"/>
              <a:gd name="adj4" fmla="val 33615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fr-CH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5- OPC </a:t>
            </a:r>
            <a:r>
              <a:rPr kumimoji="0" lang="fr-CH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UA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1" name="Légende : encadrée 10">
            <a:extLst>
              <a:ext uri="{FF2B5EF4-FFF2-40B4-BE49-F238E27FC236}">
                <a16:creationId xmlns:a16="http://schemas.microsoft.com/office/drawing/2014/main" id="{3BBB479D-C96F-4C61-D7A4-E012AABD227B}"/>
              </a:ext>
            </a:extLst>
          </p:cNvPr>
          <p:cNvSpPr/>
          <p:nvPr/>
        </p:nvSpPr>
        <p:spPr bwMode="auto">
          <a:xfrm>
            <a:off x="3368824" y="1399712"/>
            <a:ext cx="2088232" cy="357956"/>
          </a:xfrm>
          <a:prstGeom prst="borderCallout1">
            <a:avLst>
              <a:gd name="adj1" fmla="val 110064"/>
              <a:gd name="adj2" fmla="val 12999"/>
              <a:gd name="adj3" fmla="val 283823"/>
              <a:gd name="adj4" fmla="val -45541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fr-CH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6- Sécurité OT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" name="Légende : encadrée 11">
            <a:extLst>
              <a:ext uri="{FF2B5EF4-FFF2-40B4-BE49-F238E27FC236}">
                <a16:creationId xmlns:a16="http://schemas.microsoft.com/office/drawing/2014/main" id="{31F80C8A-2F33-ED3E-561D-854C0BD9C188}"/>
              </a:ext>
            </a:extLst>
          </p:cNvPr>
          <p:cNvSpPr/>
          <p:nvPr/>
        </p:nvSpPr>
        <p:spPr bwMode="auto">
          <a:xfrm>
            <a:off x="6033120" y="1410692"/>
            <a:ext cx="2088232" cy="357956"/>
          </a:xfrm>
          <a:prstGeom prst="borderCallout1">
            <a:avLst>
              <a:gd name="adj1" fmla="val 117432"/>
              <a:gd name="adj2" fmla="val 4579"/>
              <a:gd name="adj3" fmla="val 278911"/>
              <a:gd name="adj4" fmla="val -172274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fr-CH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7- Sécurité machine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" name="Légende : encadrée 12">
            <a:extLst>
              <a:ext uri="{FF2B5EF4-FFF2-40B4-BE49-F238E27FC236}">
                <a16:creationId xmlns:a16="http://schemas.microsoft.com/office/drawing/2014/main" id="{9CBA47C7-780A-44FF-7300-990AD9862DF3}"/>
              </a:ext>
            </a:extLst>
          </p:cNvPr>
          <p:cNvSpPr/>
          <p:nvPr/>
        </p:nvSpPr>
        <p:spPr bwMode="auto">
          <a:xfrm>
            <a:off x="2936776" y="397946"/>
            <a:ext cx="1152128" cy="357956"/>
          </a:xfrm>
          <a:prstGeom prst="borderCallout1">
            <a:avLst>
              <a:gd name="adj1" fmla="val 112519"/>
              <a:gd name="adj2" fmla="val 40789"/>
              <a:gd name="adj3" fmla="val 539273"/>
              <a:gd name="adj4" fmla="val -61118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fr-CH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8- </a:t>
            </a:r>
            <a:r>
              <a:rPr kumimoji="0" lang="fr-CH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HMI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4" name="Légende : encadrée 13">
            <a:extLst>
              <a:ext uri="{FF2B5EF4-FFF2-40B4-BE49-F238E27FC236}">
                <a16:creationId xmlns:a16="http://schemas.microsoft.com/office/drawing/2014/main" id="{9634AC4F-3E0E-0E25-94B3-A35C68047556}"/>
              </a:ext>
            </a:extLst>
          </p:cNvPr>
          <p:cNvSpPr/>
          <p:nvPr/>
        </p:nvSpPr>
        <p:spPr bwMode="auto">
          <a:xfrm>
            <a:off x="6321152" y="4914803"/>
            <a:ext cx="2088232" cy="357956"/>
          </a:xfrm>
          <a:prstGeom prst="borderCallout1">
            <a:avLst>
              <a:gd name="adj1" fmla="val 21638"/>
              <a:gd name="adj2" fmla="val 790"/>
              <a:gd name="adj3" fmla="val -126371"/>
              <a:gd name="adj4" fmla="val -2595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fr-CH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9- Alarmes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5" name="Légende : encadrée 14">
            <a:extLst>
              <a:ext uri="{FF2B5EF4-FFF2-40B4-BE49-F238E27FC236}">
                <a16:creationId xmlns:a16="http://schemas.microsoft.com/office/drawing/2014/main" id="{5E209494-C454-6237-25ED-3A35A4406DC4}"/>
              </a:ext>
            </a:extLst>
          </p:cNvPr>
          <p:cNvSpPr/>
          <p:nvPr/>
        </p:nvSpPr>
        <p:spPr bwMode="auto">
          <a:xfrm>
            <a:off x="7617296" y="1855804"/>
            <a:ext cx="2088232" cy="357956"/>
          </a:xfrm>
          <a:prstGeom prst="borderCallout1">
            <a:avLst>
              <a:gd name="adj1" fmla="val 110063"/>
              <a:gd name="adj2" fmla="val 369"/>
              <a:gd name="adj3" fmla="val 146273"/>
              <a:gd name="adj4" fmla="val -6384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fr-CH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10- Maintenance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6" name="Légende : encadrée 15">
            <a:extLst>
              <a:ext uri="{FF2B5EF4-FFF2-40B4-BE49-F238E27FC236}">
                <a16:creationId xmlns:a16="http://schemas.microsoft.com/office/drawing/2014/main" id="{8DAD8B1D-F42B-FB63-C5C8-11F63067C5B9}"/>
              </a:ext>
            </a:extLst>
          </p:cNvPr>
          <p:cNvSpPr/>
          <p:nvPr/>
        </p:nvSpPr>
        <p:spPr bwMode="auto">
          <a:xfrm>
            <a:off x="6249144" y="6091669"/>
            <a:ext cx="2088232" cy="357956"/>
          </a:xfrm>
          <a:prstGeom prst="borderCallout1">
            <a:avLst>
              <a:gd name="adj1" fmla="val -10293"/>
              <a:gd name="adj2" fmla="val 18895"/>
              <a:gd name="adj3" fmla="val -96896"/>
              <a:gd name="adj4" fmla="val 12984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fr-CH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11- Industrie 5.0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" name="Légende : encadrée 16">
            <a:extLst>
              <a:ext uri="{FF2B5EF4-FFF2-40B4-BE49-F238E27FC236}">
                <a16:creationId xmlns:a16="http://schemas.microsoft.com/office/drawing/2014/main" id="{81499652-D898-7D79-2CB3-8E11D76F933B}"/>
              </a:ext>
            </a:extLst>
          </p:cNvPr>
          <p:cNvSpPr/>
          <p:nvPr/>
        </p:nvSpPr>
        <p:spPr bwMode="auto">
          <a:xfrm>
            <a:off x="5088931" y="2530144"/>
            <a:ext cx="2157473" cy="357956"/>
          </a:xfrm>
          <a:prstGeom prst="borderCallout1">
            <a:avLst>
              <a:gd name="adj1" fmla="val 73220"/>
              <a:gd name="adj2" fmla="val 96366"/>
              <a:gd name="adj3" fmla="val 67673"/>
              <a:gd name="adj4" fmla="val 11445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fr-CH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12- </a:t>
            </a:r>
            <a:r>
              <a:rPr kumimoji="0" lang="fr-CH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Decommissioning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E8A48041-2939-B1BE-E910-B34B0024E36C}"/>
              </a:ext>
            </a:extLst>
          </p:cNvPr>
          <p:cNvSpPr/>
          <p:nvPr/>
        </p:nvSpPr>
        <p:spPr bwMode="auto">
          <a:xfrm>
            <a:off x="3440832" y="3049348"/>
            <a:ext cx="2664295" cy="2223411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fr-CH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Connaissance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68FB0760-3856-B4DF-1610-5BEB3E9BD2E9}"/>
              </a:ext>
            </a:extLst>
          </p:cNvPr>
          <p:cNvSpPr/>
          <p:nvPr/>
        </p:nvSpPr>
        <p:spPr bwMode="auto">
          <a:xfrm>
            <a:off x="3728864" y="3060329"/>
            <a:ext cx="2088232" cy="1736823"/>
          </a:xfrm>
          <a:prstGeom prst="triangle">
            <a:avLst>
              <a:gd name="adj" fmla="val 50162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fr-CH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Application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B0488BA1-464A-9B6F-107A-A9498C04AB7B}"/>
              </a:ext>
            </a:extLst>
          </p:cNvPr>
          <p:cNvSpPr/>
          <p:nvPr/>
        </p:nvSpPr>
        <p:spPr bwMode="auto">
          <a:xfrm>
            <a:off x="4088905" y="3049365"/>
            <a:ext cx="1368152" cy="1171723"/>
          </a:xfrm>
          <a:prstGeom prst="triangle">
            <a:avLst>
              <a:gd name="adj" fmla="val 50162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fr-CH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Jugement</a:t>
            </a:r>
            <a:endParaRPr kumimoji="0" lang="en-GB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536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" grpId="0" animBg="1"/>
      <p:bldP spid="9" grpId="0" animBg="1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95A91F-F1B3-44DB-9CA6-83A8E50A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7822" y="1306597"/>
            <a:ext cx="4391446" cy="4788831"/>
          </a:xfrm>
        </p:spPr>
        <p:txBody>
          <a:bodyPr/>
          <a:lstStyle/>
          <a:p>
            <a:r>
              <a:rPr lang="en-US" dirty="0"/>
              <a:t>IEC 61131 code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1B75E-1277-4B75-984A-85AE2D37E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55" y="356177"/>
            <a:ext cx="8913813" cy="1141412"/>
          </a:xfrm>
        </p:spPr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B0A61F6-F5FA-46A1-86CB-51CB49E61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758" y="1306597"/>
            <a:ext cx="4239202" cy="4788831"/>
          </a:xfrm>
        </p:spPr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45AC0CA-868D-46A9-AEA7-E4F69A91B0B6}"/>
              </a:ext>
            </a:extLst>
          </p:cNvPr>
          <p:cNvSpPr/>
          <p:nvPr/>
        </p:nvSpPr>
        <p:spPr bwMode="auto">
          <a:xfrm>
            <a:off x="353758" y="1986614"/>
            <a:ext cx="4391446" cy="2450498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marks = { 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5.5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3.5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average = 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marks.length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average = average + marks[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average /= 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marks.length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+mn-lt"/>
                <a:cs typeface="Calibri Light" panose="020F0302020204030204" pitchFamily="34" charset="0"/>
              </a:rPr>
              <a:t>.</a:t>
            </a:r>
          </a:p>
          <a:p>
            <a:endParaRPr lang="en-GB" sz="16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D4A15B54-008C-4B8E-8E4C-453EFE60DF88}"/>
              </a:ext>
            </a:extLst>
          </p:cNvPr>
          <p:cNvSpPr/>
          <p:nvPr/>
        </p:nvSpPr>
        <p:spPr bwMode="auto">
          <a:xfrm>
            <a:off x="5457056" y="2924944"/>
            <a:ext cx="2880320" cy="1872208"/>
          </a:xfrm>
          <a:prstGeom prst="wedgeRoundRectCallout">
            <a:avLst>
              <a:gd name="adj1" fmla="val -110578"/>
              <a:gd name="adj2" fmla="val -32364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rade Gothic Next Heavy" panose="020B0604020202020204" pitchFamily="34" charset="0"/>
              </a:rPr>
              <a:t>Damned !</a:t>
            </a:r>
          </a:p>
        </p:txBody>
      </p:sp>
    </p:spTree>
    <p:extLst>
      <p:ext uri="{BB962C8B-B14F-4D97-AF65-F5344CB8AC3E}">
        <p14:creationId xmlns:p14="http://schemas.microsoft.com/office/powerpoint/2010/main" val="3955930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B75E-1277-4B75-984A-85AE2D37E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55" y="356177"/>
            <a:ext cx="8913813" cy="1141412"/>
          </a:xfrm>
        </p:spPr>
        <p:txBody>
          <a:bodyPr/>
          <a:lstStyle/>
          <a:p>
            <a:r>
              <a:rPr lang="en-US" dirty="0"/>
              <a:t>Array length in </a:t>
            </a:r>
            <a:r>
              <a:rPr lang="en-US" sz="3200" dirty="0"/>
              <a:t>IEC 61131</a:t>
            </a:r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B0A61F6-F5FA-46A1-86CB-51CB49E61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758" y="1306597"/>
            <a:ext cx="4239202" cy="4788831"/>
          </a:xfrm>
        </p:spPr>
        <p:txBody>
          <a:bodyPr/>
          <a:lstStyle/>
          <a:p>
            <a:r>
              <a:rPr lang="en-US" dirty="0"/>
              <a:t>IEC 61131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518C265-0FE4-4404-B6A3-D8EE6E184DF0}"/>
              </a:ext>
            </a:extLst>
          </p:cNvPr>
          <p:cNvSpPr/>
          <p:nvPr/>
        </p:nvSpPr>
        <p:spPr bwMode="auto">
          <a:xfrm>
            <a:off x="6387740" y="1481890"/>
            <a:ext cx="2808312" cy="1296144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/>
              <a:t>Use a constant to define the length(-1) of your array.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A6F2050-8218-4381-9C9A-54C911B28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70" y="2780928"/>
            <a:ext cx="5945374" cy="310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7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B75E-1277-4B75-984A-85AE2D37E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55" y="356177"/>
            <a:ext cx="8913813" cy="1141412"/>
          </a:xfrm>
        </p:spPr>
        <p:txBody>
          <a:bodyPr/>
          <a:lstStyle/>
          <a:p>
            <a:r>
              <a:rPr lang="en-US" dirty="0"/>
              <a:t>Array length in </a:t>
            </a:r>
            <a:r>
              <a:rPr lang="en-US" sz="3200" dirty="0"/>
              <a:t>IEC 61131</a:t>
            </a:r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B0A61F6-F5FA-46A1-86CB-51CB49E61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758" y="1306597"/>
            <a:ext cx="4239202" cy="4788831"/>
          </a:xfrm>
        </p:spPr>
        <p:txBody>
          <a:bodyPr/>
          <a:lstStyle/>
          <a:p>
            <a:r>
              <a:rPr lang="en-US" dirty="0"/>
              <a:t>IEC 61131 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C0104DDB-0B11-486B-9F47-32A0A35E29AB}"/>
              </a:ext>
            </a:extLst>
          </p:cNvPr>
          <p:cNvSpPr/>
          <p:nvPr/>
        </p:nvSpPr>
        <p:spPr bwMode="auto">
          <a:xfrm>
            <a:off x="353758" y="1916832"/>
            <a:ext cx="8271650" cy="3528392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Note that For...Loop imposes a Int</a:t>
            </a:r>
            <a:endParaRPr lang="en-GB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DBx</a:t>
            </a:r>
            <a:r>
              <a:rPr lang="en-GB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rAverage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GB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DBx</a:t>
            </a:r>
            <a:r>
              <a:rPr lang="en-GB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iLoop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GB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UDINT_TO_INT(</a:t>
            </a:r>
            <a:r>
              <a:rPr lang="en-GB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"udiMyArraySizeNm1"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</a:t>
            </a:r>
            <a:endParaRPr lang="en-GB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DBx</a:t>
            </a:r>
            <a:r>
              <a:rPr lang="en-GB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rAverage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GB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DBx</a:t>
            </a:r>
            <a:r>
              <a:rPr lang="en-GB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rAverage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</a:p>
          <a:p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DBx</a:t>
            </a:r>
            <a:r>
              <a:rPr lang="en-GB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rMarks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DBx</a:t>
            </a:r>
            <a:r>
              <a:rPr lang="en-GB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iLoop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GB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END_FOR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Note the udiMyArraySizeNm1 is the size - 1</a:t>
            </a:r>
            <a:endParaRPr lang="en-GB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DBx</a:t>
            </a:r>
            <a:r>
              <a:rPr lang="en-GB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rAverage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GB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DBx</a:t>
            </a:r>
            <a:r>
              <a:rPr lang="en-GB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rAverage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UDINT_TO_REAL(</a:t>
            </a:r>
            <a:r>
              <a:rPr lang="en-GB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"udiMyArraySizeNm1"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015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B75E-1277-4B75-984A-85AE2D37E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55" y="356177"/>
            <a:ext cx="8913813" cy="1141412"/>
          </a:xfrm>
        </p:spPr>
        <p:txBody>
          <a:bodyPr/>
          <a:lstStyle/>
          <a:p>
            <a:r>
              <a:rPr lang="en-US" dirty="0"/>
              <a:t>Dynamic Array length in </a:t>
            </a:r>
            <a:r>
              <a:rPr lang="en-US" sz="3200" dirty="0"/>
              <a:t>IEC 61131</a:t>
            </a:r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B0A61F6-F5FA-46A1-86CB-51CB49E61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758" y="1306597"/>
            <a:ext cx="8775706" cy="4788831"/>
          </a:xfrm>
        </p:spPr>
        <p:txBody>
          <a:bodyPr/>
          <a:lstStyle/>
          <a:p>
            <a:r>
              <a:rPr lang="en-US" dirty="0"/>
              <a:t>IEC 61131 </a:t>
            </a:r>
            <a:r>
              <a:rPr lang="en-US" sz="2000" i="1" dirty="0"/>
              <a:t>specific to TIA Portal, 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CountOfElements</a:t>
            </a:r>
            <a:r>
              <a:rPr lang="en-US" i="1" dirty="0"/>
              <a:t> 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C0104DDB-0B11-486B-9F47-32A0A35E29AB}"/>
              </a:ext>
            </a:extLst>
          </p:cNvPr>
          <p:cNvSpPr/>
          <p:nvPr/>
        </p:nvSpPr>
        <p:spPr bwMode="auto">
          <a:xfrm>
            <a:off x="353758" y="1916832"/>
            <a:ext cx="6111410" cy="288032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FC_GetArraySize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Void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VAR_OUTPUT 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udiSize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UDInt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END_VAR</a:t>
            </a:r>
          </a:p>
          <a:p>
            <a:b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VAR_IN_OUT 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vPointer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Variant;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END_VAR</a:t>
            </a:r>
          </a:p>
          <a:p>
            <a:b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BEGIN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sz="14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udiSize := 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CountOfElements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vPointer);</a:t>
            </a: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END_FUNCTION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AB8DE4A4-1675-4E00-9D11-275ABB327F17}"/>
              </a:ext>
            </a:extLst>
          </p:cNvPr>
          <p:cNvSpPr/>
          <p:nvPr/>
        </p:nvSpPr>
        <p:spPr bwMode="auto">
          <a:xfrm>
            <a:off x="776536" y="5294201"/>
            <a:ext cx="8136904" cy="453371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FC_GetArraySize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vPointer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DBx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rMarks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udiSize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DBx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udiArrayLength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42419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D7AA9EC-E143-4A3C-8E3C-98E857A6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OB  FB  FC  DB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7BF6D3-80BF-4CC1-9399-F79716252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3469" y="1416050"/>
            <a:ext cx="6455798" cy="4524375"/>
          </a:xfrm>
          <a:prstGeom prst="rect">
            <a:avLst/>
          </a:prstGeom>
        </p:spPr>
      </p:pic>
      <p:sp>
        <p:nvSpPr>
          <p:cNvPr id="4" name="Espace réservé du contenu 6">
            <a:extLst>
              <a:ext uri="{FF2B5EF4-FFF2-40B4-BE49-F238E27FC236}">
                <a16:creationId xmlns:a16="http://schemas.microsoft.com/office/drawing/2014/main" id="{A5AE9683-846E-41B1-94A9-39C9CCCCA467}"/>
              </a:ext>
            </a:extLst>
          </p:cNvPr>
          <p:cNvSpPr txBox="1">
            <a:spLocks/>
          </p:cNvSpPr>
          <p:nvPr/>
        </p:nvSpPr>
        <p:spPr>
          <a:xfrm>
            <a:off x="626376" y="1306596"/>
            <a:ext cx="4391446" cy="4788831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IEC 61131</a:t>
            </a:r>
          </a:p>
        </p:txBody>
      </p:sp>
    </p:spTree>
    <p:extLst>
      <p:ext uri="{BB962C8B-B14F-4D97-AF65-F5344CB8AC3E}">
        <p14:creationId xmlns:p14="http://schemas.microsoft.com/office/powerpoint/2010/main" val="2699569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30D4-90D3-4CFB-B470-5851DF389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DB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3EC3B18-5709-4520-9020-7738E8EC77F0}"/>
              </a:ext>
            </a:extLst>
          </p:cNvPr>
          <p:cNvSpPr/>
          <p:nvPr/>
        </p:nvSpPr>
        <p:spPr bwMode="auto">
          <a:xfrm>
            <a:off x="4047809" y="3245370"/>
            <a:ext cx="1940025" cy="1020737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fr-CH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Memory</a:t>
            </a:r>
          </a:p>
        </p:txBody>
      </p:sp>
      <p:sp>
        <p:nvSpPr>
          <p:cNvPr id="12" name="Espace réservé du contenu 6">
            <a:extLst>
              <a:ext uri="{FF2B5EF4-FFF2-40B4-BE49-F238E27FC236}">
                <a16:creationId xmlns:a16="http://schemas.microsoft.com/office/drawing/2014/main" id="{A76E4525-1ED1-41BB-AE65-15A98963066C}"/>
              </a:ext>
            </a:extLst>
          </p:cNvPr>
          <p:cNvSpPr txBox="1">
            <a:spLocks/>
          </p:cNvSpPr>
          <p:nvPr/>
        </p:nvSpPr>
        <p:spPr>
          <a:xfrm>
            <a:off x="626376" y="1306596"/>
            <a:ext cx="4391446" cy="4788831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IEC 61131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A5A662B-B502-48B3-BC25-A658207BB1B9}"/>
              </a:ext>
            </a:extLst>
          </p:cNvPr>
          <p:cNvSpPr/>
          <p:nvPr/>
        </p:nvSpPr>
        <p:spPr bwMode="auto">
          <a:xfrm>
            <a:off x="848544" y="2780928"/>
            <a:ext cx="2304256" cy="576064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A DB is an Object</a:t>
            </a:r>
          </a:p>
        </p:txBody>
      </p:sp>
    </p:spTree>
    <p:extLst>
      <p:ext uri="{BB962C8B-B14F-4D97-AF65-F5344CB8AC3E}">
        <p14:creationId xmlns:p14="http://schemas.microsoft.com/office/powerpoint/2010/main" val="6414403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30D4-90D3-4CFB-B470-5851DF389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FB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3EC3B18-5709-4520-9020-7738E8EC77F0}"/>
              </a:ext>
            </a:extLst>
          </p:cNvPr>
          <p:cNvSpPr/>
          <p:nvPr/>
        </p:nvSpPr>
        <p:spPr bwMode="auto">
          <a:xfrm>
            <a:off x="6949125" y="4086858"/>
            <a:ext cx="1940025" cy="1020737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fr-CH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Data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8C879028-76C7-4199-AA0E-B69875A238AC}"/>
              </a:ext>
            </a:extLst>
          </p:cNvPr>
          <p:cNvSpPr/>
          <p:nvPr/>
        </p:nvSpPr>
        <p:spPr bwMode="auto">
          <a:xfrm>
            <a:off x="1136576" y="4221088"/>
            <a:ext cx="1800200" cy="648072"/>
          </a:xfrm>
          <a:prstGeom prst="flowChartAlternateProcess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fr-CH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Function</a:t>
            </a:r>
            <a:endParaRPr kumimoji="0" lang="fr-CH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EEC7EDB0-2117-4D06-8DE4-4FD41AC04E59}"/>
              </a:ext>
            </a:extLst>
          </p:cNvPr>
          <p:cNvSpPr/>
          <p:nvPr/>
        </p:nvSpPr>
        <p:spPr bwMode="auto">
          <a:xfrm>
            <a:off x="3836875" y="4213039"/>
            <a:ext cx="2232248" cy="864096"/>
          </a:xfrm>
          <a:prstGeom prst="flowChartProcess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fr-CH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Function</a:t>
            </a:r>
            <a:r>
              <a:rPr kumimoji="0" lang="fr-CH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 Block</a:t>
            </a: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C8594F79-D3A6-4676-93E5-35F295C4CE8B}"/>
              </a:ext>
            </a:extLst>
          </p:cNvPr>
          <p:cNvSpPr/>
          <p:nvPr/>
        </p:nvSpPr>
        <p:spPr bwMode="auto">
          <a:xfrm>
            <a:off x="2648744" y="3004195"/>
            <a:ext cx="2160240" cy="1020737"/>
          </a:xfrm>
          <a:prstGeom prst="curved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fr-CH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A6B9C45B-4D39-4C21-A194-68E307ABCB4B}"/>
              </a:ext>
            </a:extLst>
          </p:cNvPr>
          <p:cNvSpPr/>
          <p:nvPr/>
        </p:nvSpPr>
        <p:spPr bwMode="auto">
          <a:xfrm flipH="1">
            <a:off x="5695155" y="2918631"/>
            <a:ext cx="2232248" cy="1020737"/>
          </a:xfrm>
          <a:prstGeom prst="curved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fr-CH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" name="Espace réservé du contenu 6">
            <a:extLst>
              <a:ext uri="{FF2B5EF4-FFF2-40B4-BE49-F238E27FC236}">
                <a16:creationId xmlns:a16="http://schemas.microsoft.com/office/drawing/2014/main" id="{A76E4525-1ED1-41BB-AE65-15A98963066C}"/>
              </a:ext>
            </a:extLst>
          </p:cNvPr>
          <p:cNvSpPr txBox="1">
            <a:spLocks/>
          </p:cNvSpPr>
          <p:nvPr/>
        </p:nvSpPr>
        <p:spPr>
          <a:xfrm>
            <a:off x="626376" y="1306596"/>
            <a:ext cx="4391446" cy="4788831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IEC 61131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4B3B253-1A31-47B3-B404-E7D134FE0B94}"/>
              </a:ext>
            </a:extLst>
          </p:cNvPr>
          <p:cNvSpPr/>
          <p:nvPr/>
        </p:nvSpPr>
        <p:spPr bwMode="auto">
          <a:xfrm>
            <a:off x="704528" y="2060848"/>
            <a:ext cx="2304256" cy="576064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A FB is a Class</a:t>
            </a:r>
          </a:p>
        </p:txBody>
      </p:sp>
    </p:spTree>
    <p:extLst>
      <p:ext uri="{BB962C8B-B14F-4D97-AF65-F5344CB8AC3E}">
        <p14:creationId xmlns:p14="http://schemas.microsoft.com/office/powerpoint/2010/main" val="4004642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9E62-FB9A-4DBC-8051-D5023E99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FB call options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E3784B-818B-45C6-A92E-EF1F914A58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5300" y="2881590"/>
            <a:ext cx="4391025" cy="1971121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35D036-BDEE-4352-A51B-D414FC1FB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H" dirty="0"/>
              <a:t>Single instance</a:t>
            </a:r>
          </a:p>
          <a:p>
            <a:r>
              <a:rPr lang="en-US" sz="1400" dirty="0"/>
              <a:t>The function block saves its data in its own instance data block. (</a:t>
            </a:r>
            <a:r>
              <a:rPr lang="en-US" sz="1400" b="1" dirty="0">
                <a:solidFill>
                  <a:srgbClr val="FF0000"/>
                </a:solidFill>
              </a:rPr>
              <a:t>Create</a:t>
            </a:r>
            <a:r>
              <a:rPr lang="en-US" sz="1400" dirty="0"/>
              <a:t> an instance)</a:t>
            </a:r>
            <a:endParaRPr lang="fr-CH" sz="1400" dirty="0"/>
          </a:p>
          <a:p>
            <a:r>
              <a:rPr lang="fr-CH" dirty="0"/>
              <a:t>Multi instance</a:t>
            </a:r>
          </a:p>
          <a:p>
            <a:r>
              <a:rPr lang="en-US" sz="1400" dirty="0"/>
              <a:t>It saves its data in the instance data block of the calling function block. (</a:t>
            </a:r>
            <a:r>
              <a:rPr lang="en-US" sz="1400" b="1" dirty="0">
                <a:solidFill>
                  <a:srgbClr val="FF0000"/>
                </a:solidFill>
              </a:rPr>
              <a:t>Create</a:t>
            </a:r>
            <a:r>
              <a:rPr lang="en-US" sz="1400" dirty="0"/>
              <a:t> an instance)</a:t>
            </a:r>
          </a:p>
          <a:p>
            <a:r>
              <a:rPr lang="en-US" dirty="0"/>
              <a:t>Parameter instance</a:t>
            </a:r>
          </a:p>
          <a:p>
            <a:r>
              <a:rPr lang="en-US" sz="1400" dirty="0"/>
              <a:t>If you call the function block as a parameter instance, the function block saves its data in the instance you specify as block parameter.</a:t>
            </a:r>
          </a:p>
          <a:p>
            <a:r>
              <a:rPr lang="en-US" sz="1400" dirty="0" err="1"/>
              <a:t>InOut</a:t>
            </a:r>
            <a:r>
              <a:rPr lang="en-US" sz="1400" dirty="0"/>
              <a:t> (</a:t>
            </a:r>
            <a:r>
              <a:rPr lang="en-US" sz="1400" b="1" dirty="0">
                <a:solidFill>
                  <a:srgbClr val="FF0000"/>
                </a:solidFill>
              </a:rPr>
              <a:t>Does not create </a:t>
            </a:r>
            <a:r>
              <a:rPr lang="en-US" sz="1400" dirty="0"/>
              <a:t>an instance !)</a:t>
            </a:r>
            <a:endParaRPr lang="fr-CH" sz="1400" dirty="0"/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58E97739-88A7-4EFF-998A-699E40362C9F}"/>
              </a:ext>
            </a:extLst>
          </p:cNvPr>
          <p:cNvSpPr txBox="1">
            <a:spLocks/>
          </p:cNvSpPr>
          <p:nvPr/>
        </p:nvSpPr>
        <p:spPr>
          <a:xfrm>
            <a:off x="626376" y="1306596"/>
            <a:ext cx="4391446" cy="4788831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IEC 61131</a:t>
            </a:r>
          </a:p>
        </p:txBody>
      </p:sp>
    </p:spTree>
    <p:extLst>
      <p:ext uri="{BB962C8B-B14F-4D97-AF65-F5344CB8AC3E}">
        <p14:creationId xmlns:p14="http://schemas.microsoft.com/office/powerpoint/2010/main" val="36772945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D480F-94D2-4377-9FC4-701764B0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 Out </a:t>
            </a:r>
            <a:r>
              <a:rPr lang="fr-CH" dirty="0" err="1"/>
              <a:t>InOut</a:t>
            </a:r>
            <a:endParaRPr lang="fr-CH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06FA76DF-BD8F-4D2C-A3DF-0F83ADC13FDA}"/>
              </a:ext>
            </a:extLst>
          </p:cNvPr>
          <p:cNvSpPr/>
          <p:nvPr/>
        </p:nvSpPr>
        <p:spPr bwMode="auto">
          <a:xfrm>
            <a:off x="632520" y="3395950"/>
            <a:ext cx="8757061" cy="2477094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GB" sz="2400" dirty="0"/>
              <a:t>In := copy value to FB</a:t>
            </a:r>
          </a:p>
          <a:p>
            <a:pPr>
              <a:buClr>
                <a:srgbClr val="000000"/>
              </a:buClr>
              <a:buSzPct val="100000"/>
            </a:pPr>
            <a:endParaRPr lang="en-GB" sz="2400" dirty="0"/>
          </a:p>
          <a:p>
            <a:pPr>
              <a:buClr>
                <a:srgbClr val="000000"/>
              </a:buClr>
              <a:buSzPct val="100000"/>
            </a:pPr>
            <a:r>
              <a:rPr lang="en-GB" sz="2400" dirty="0"/>
              <a:t>Out </a:t>
            </a:r>
            <a:r>
              <a:rPr lang="en-GB" sz="2400" b="1" dirty="0">
                <a:solidFill>
                  <a:srgbClr val="FF0000"/>
                </a:solidFill>
              </a:rPr>
              <a:t>=&gt;</a:t>
            </a:r>
            <a:r>
              <a:rPr lang="en-GB" sz="2400" dirty="0"/>
              <a:t> copy FB to value</a:t>
            </a:r>
          </a:p>
          <a:p>
            <a:pPr>
              <a:buClr>
                <a:srgbClr val="000000"/>
              </a:buClr>
              <a:buSzPct val="100000"/>
            </a:pPr>
            <a:endParaRPr lang="en-GB" sz="2400" dirty="0"/>
          </a:p>
          <a:p>
            <a:pPr>
              <a:buClr>
                <a:srgbClr val="000000"/>
              </a:buClr>
              <a:buSzPct val="100000"/>
            </a:pPr>
            <a:r>
              <a:rPr lang="en-GB" sz="2400" dirty="0" err="1"/>
              <a:t>InOut</a:t>
            </a:r>
            <a:r>
              <a:rPr lang="en-GB" sz="2400" dirty="0"/>
              <a:t> := pass reference to…, that is: address of a variable, structure or FB.</a:t>
            </a:r>
          </a:p>
          <a:p>
            <a:pPr>
              <a:buClr>
                <a:srgbClr val="000000"/>
              </a:buClr>
              <a:buSzPct val="100000"/>
            </a:pPr>
            <a:endParaRPr lang="en-GB" sz="2400" dirty="0"/>
          </a:p>
          <a:p>
            <a:pPr>
              <a:buClr>
                <a:srgbClr val="000000"/>
              </a:buClr>
              <a:buSzPct val="100000"/>
            </a:pPr>
            <a:endParaRPr lang="en-GB" sz="2400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BFAC10D-9DA9-4EEB-8FA0-5D927F008F08}"/>
              </a:ext>
            </a:extLst>
          </p:cNvPr>
          <p:cNvSpPr/>
          <p:nvPr/>
        </p:nvSpPr>
        <p:spPr bwMode="auto">
          <a:xfrm>
            <a:off x="3512840" y="1700808"/>
            <a:ext cx="5896273" cy="144016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</a:pPr>
            <a:r>
              <a:rPr lang="fr-CH" sz="1400" dirty="0">
                <a:solidFill>
                  <a:srgbClr val="A31515"/>
                </a:solidFill>
                <a:latin typeface="Consolas" panose="020B0609020204030204" pitchFamily="49" charset="0"/>
                <a:ea typeface="SimSun"/>
              </a:rPr>
              <a:t>"FB_PPTX_DB"</a:t>
            </a:r>
            <a:r>
              <a:rPr lang="fr-CH" sz="1400" dirty="0">
                <a:solidFill>
                  <a:srgbClr val="000000"/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fr-CH" sz="1400" dirty="0" err="1">
                <a:solidFill>
                  <a:srgbClr val="000000"/>
                </a:solidFill>
                <a:latin typeface="Consolas" panose="020B0609020204030204" pitchFamily="49" charset="0"/>
                <a:ea typeface="SimSun"/>
              </a:rPr>
              <a:t>myInputValue</a:t>
            </a:r>
            <a:r>
              <a:rPr lang="fr-CH" sz="1400" dirty="0">
                <a:solidFill>
                  <a:srgbClr val="000000"/>
                </a:solidFill>
                <a:latin typeface="Consolas" panose="020B0609020204030204" pitchFamily="49" charset="0"/>
                <a:ea typeface="SimSun"/>
              </a:rPr>
              <a:t>:=</a:t>
            </a:r>
            <a:r>
              <a:rPr lang="fr-CH" sz="1400" dirty="0">
                <a:solidFill>
                  <a:srgbClr val="A31515"/>
                </a:solidFill>
                <a:latin typeface="Consolas" panose="020B0609020204030204" pitchFamily="49" charset="0"/>
                <a:ea typeface="SimSun"/>
              </a:rPr>
              <a:t>"PPTX_DB"</a:t>
            </a:r>
            <a:r>
              <a:rPr lang="fr-CH" sz="1400" dirty="0">
                <a:solidFill>
                  <a:srgbClr val="000000"/>
                </a:solidFill>
                <a:latin typeface="Consolas" panose="020B0609020204030204" pitchFamily="49" charset="0"/>
                <a:ea typeface="SimSun"/>
              </a:rPr>
              <a:t>.</a:t>
            </a:r>
            <a:r>
              <a:rPr lang="fr-CH" sz="1400" dirty="0" err="1">
                <a:solidFill>
                  <a:srgbClr val="000000"/>
                </a:solidFill>
                <a:latin typeface="Consolas" panose="020B0609020204030204" pitchFamily="49" charset="0"/>
                <a:ea typeface="SimSun"/>
              </a:rPr>
              <a:t>TheInputValue</a:t>
            </a:r>
            <a:r>
              <a:rPr lang="fr-CH" sz="1400" dirty="0">
                <a:solidFill>
                  <a:srgbClr val="000000"/>
                </a:solidFill>
                <a:latin typeface="Consolas" panose="020B0609020204030204" pitchFamily="49" charset="0"/>
                <a:ea typeface="SimSun"/>
              </a:rPr>
              <a:t>,</a:t>
            </a:r>
          </a:p>
          <a:p>
            <a:pPr marL="342900" lvl="0" indent="-34290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</a:pPr>
            <a:r>
              <a:rPr lang="fr-CH" sz="1400" dirty="0">
                <a:solidFill>
                  <a:srgbClr val="000000"/>
                </a:solidFill>
                <a:latin typeface="Consolas" panose="020B0609020204030204" pitchFamily="49" charset="0"/>
                <a:ea typeface="SimSun"/>
              </a:rPr>
              <a:t>             </a:t>
            </a:r>
            <a:r>
              <a:rPr lang="fr-CH" sz="1400" dirty="0" err="1">
                <a:solidFill>
                  <a:srgbClr val="000000"/>
                </a:solidFill>
                <a:latin typeface="Consolas" panose="020B0609020204030204" pitchFamily="49" charset="0"/>
                <a:ea typeface="SimSun"/>
              </a:rPr>
              <a:t>myOutputValue</a:t>
            </a:r>
            <a:r>
              <a:rPr lang="fr-CH" sz="1400" b="1" dirty="0">
                <a:solidFill>
                  <a:srgbClr val="FF0000"/>
                </a:solidFill>
                <a:latin typeface="Consolas" panose="020B0609020204030204" pitchFamily="49" charset="0"/>
                <a:ea typeface="SimSun"/>
              </a:rPr>
              <a:t>=&gt;</a:t>
            </a:r>
            <a:r>
              <a:rPr lang="fr-CH" sz="1400" dirty="0">
                <a:solidFill>
                  <a:srgbClr val="A31515"/>
                </a:solidFill>
                <a:latin typeface="Consolas" panose="020B0609020204030204" pitchFamily="49" charset="0"/>
                <a:ea typeface="SimSun"/>
              </a:rPr>
              <a:t>"PPTX_DB"</a:t>
            </a:r>
            <a:r>
              <a:rPr lang="fr-CH" sz="1400" dirty="0">
                <a:solidFill>
                  <a:srgbClr val="000000"/>
                </a:solidFill>
                <a:latin typeface="Consolas" panose="020B0609020204030204" pitchFamily="49" charset="0"/>
                <a:ea typeface="SimSun"/>
              </a:rPr>
              <a:t>.</a:t>
            </a:r>
            <a:r>
              <a:rPr lang="fr-CH" sz="1400" dirty="0" err="1">
                <a:solidFill>
                  <a:srgbClr val="000000"/>
                </a:solidFill>
                <a:latin typeface="Consolas" panose="020B0609020204030204" pitchFamily="49" charset="0"/>
                <a:ea typeface="SimSun"/>
              </a:rPr>
              <a:t>TheOutputValue</a:t>
            </a:r>
            <a:r>
              <a:rPr lang="fr-CH" sz="1400" dirty="0">
                <a:solidFill>
                  <a:srgbClr val="000000"/>
                </a:solidFill>
                <a:latin typeface="Consolas" panose="020B0609020204030204" pitchFamily="49" charset="0"/>
                <a:ea typeface="SimSun"/>
              </a:rPr>
              <a:t>,</a:t>
            </a:r>
          </a:p>
          <a:p>
            <a:pPr marL="342900" lvl="0" indent="-34290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</a:pPr>
            <a:r>
              <a:rPr lang="fr-CH" sz="1400" dirty="0">
                <a:solidFill>
                  <a:srgbClr val="000000"/>
                </a:solidFill>
                <a:latin typeface="Consolas" panose="020B0609020204030204" pitchFamily="49" charset="0"/>
                <a:ea typeface="SimSun"/>
              </a:rPr>
              <a:t>             </a:t>
            </a:r>
            <a:r>
              <a:rPr lang="fr-CH" sz="1400" dirty="0" err="1">
                <a:solidFill>
                  <a:srgbClr val="000000"/>
                </a:solidFill>
                <a:latin typeface="Consolas" panose="020B0609020204030204" pitchFamily="49" charset="0"/>
                <a:ea typeface="SimSun"/>
              </a:rPr>
              <a:t>myInOutValue</a:t>
            </a:r>
            <a:r>
              <a:rPr lang="fr-CH" sz="1400" dirty="0">
                <a:solidFill>
                  <a:srgbClr val="000000"/>
                </a:solidFill>
                <a:latin typeface="Consolas" panose="020B0609020204030204" pitchFamily="49" charset="0"/>
                <a:ea typeface="SimSun"/>
              </a:rPr>
              <a:t>:=</a:t>
            </a:r>
            <a:r>
              <a:rPr lang="fr-CH" sz="1400" dirty="0">
                <a:solidFill>
                  <a:srgbClr val="A31515"/>
                </a:solidFill>
                <a:latin typeface="Consolas" panose="020B0609020204030204" pitchFamily="49" charset="0"/>
                <a:ea typeface="SimSun"/>
              </a:rPr>
              <a:t>"PPTX_DB"</a:t>
            </a:r>
            <a:r>
              <a:rPr lang="fr-CH" sz="1400" dirty="0">
                <a:solidFill>
                  <a:srgbClr val="000000"/>
                </a:solidFill>
                <a:latin typeface="Consolas" panose="020B0609020204030204" pitchFamily="49" charset="0"/>
                <a:ea typeface="SimSun"/>
              </a:rPr>
              <a:t>.</a:t>
            </a:r>
            <a:r>
              <a:rPr lang="fr-CH" sz="1400" dirty="0" err="1">
                <a:solidFill>
                  <a:srgbClr val="000000"/>
                </a:solidFill>
                <a:latin typeface="Consolas" panose="020B0609020204030204" pitchFamily="49" charset="0"/>
                <a:ea typeface="SimSun"/>
              </a:rPr>
              <a:t>TheInOutStruct</a:t>
            </a:r>
            <a:r>
              <a:rPr lang="fr-CH" sz="1400" dirty="0">
                <a:solidFill>
                  <a:srgbClr val="000000"/>
                </a:solidFill>
                <a:latin typeface="Consolas" panose="020B0609020204030204" pitchFamily="49" charset="0"/>
                <a:ea typeface="SimSun"/>
              </a:rPr>
              <a:t>);</a:t>
            </a:r>
          </a:p>
          <a:p>
            <a:pPr marL="342900" lvl="0" indent="-34290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</a:pPr>
            <a:endParaRPr lang="fr-CH" sz="3200" dirty="0">
              <a:solidFill>
                <a:srgbClr val="000000"/>
              </a:solidFill>
              <a:latin typeface="Arial"/>
              <a:ea typeface="SimSun"/>
            </a:endParaRPr>
          </a:p>
        </p:txBody>
      </p:sp>
      <p:sp>
        <p:nvSpPr>
          <p:cNvPr id="12" name="Espace réservé du contenu 6">
            <a:extLst>
              <a:ext uri="{FF2B5EF4-FFF2-40B4-BE49-F238E27FC236}">
                <a16:creationId xmlns:a16="http://schemas.microsoft.com/office/drawing/2014/main" id="{3DB3C3B8-00EB-4711-B775-BA038F8D43AC}"/>
              </a:ext>
            </a:extLst>
          </p:cNvPr>
          <p:cNvSpPr txBox="1">
            <a:spLocks/>
          </p:cNvSpPr>
          <p:nvPr/>
        </p:nvSpPr>
        <p:spPr>
          <a:xfrm>
            <a:off x="626376" y="1306596"/>
            <a:ext cx="4391446" cy="4788831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IEC 61131</a:t>
            </a:r>
          </a:p>
        </p:txBody>
      </p:sp>
    </p:spTree>
    <p:extLst>
      <p:ext uri="{BB962C8B-B14F-4D97-AF65-F5344CB8AC3E}">
        <p14:creationId xmlns:p14="http://schemas.microsoft.com/office/powerpoint/2010/main" val="26770060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0CC2-0B1D-446C-947F-21F3FD1EC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Static</a:t>
            </a:r>
            <a:r>
              <a:rPr lang="fr-CH" dirty="0"/>
              <a:t> Temp Constant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5BF390-5174-484C-936F-3F166B9DF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2691" y="2041616"/>
            <a:ext cx="4459030" cy="3651069"/>
          </a:xfrm>
        </p:spPr>
      </p:pic>
      <p:sp>
        <p:nvSpPr>
          <p:cNvPr id="4" name="Espace réservé du contenu 6">
            <a:extLst>
              <a:ext uri="{FF2B5EF4-FFF2-40B4-BE49-F238E27FC236}">
                <a16:creationId xmlns:a16="http://schemas.microsoft.com/office/drawing/2014/main" id="{B2159FDB-4289-40CF-8B66-F662E0E3DE15}"/>
              </a:ext>
            </a:extLst>
          </p:cNvPr>
          <p:cNvSpPr txBox="1">
            <a:spLocks/>
          </p:cNvSpPr>
          <p:nvPr/>
        </p:nvSpPr>
        <p:spPr>
          <a:xfrm>
            <a:off x="626376" y="1306596"/>
            <a:ext cx="4391446" cy="4788831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IEC 61131</a:t>
            </a:r>
          </a:p>
        </p:txBody>
      </p:sp>
    </p:spTree>
    <p:extLst>
      <p:ext uri="{BB962C8B-B14F-4D97-AF65-F5344CB8AC3E}">
        <p14:creationId xmlns:p14="http://schemas.microsoft.com/office/powerpoint/2010/main" val="304083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DAF9EC6D-2EFD-4147-92D9-04E78C41D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743" y="253108"/>
            <a:ext cx="89138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3000"/>
              </a:lnSpc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r>
              <a:rPr lang="en-US" altLang="fr-FR" sz="4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IEC 61131 structured text vs Java</a:t>
            </a:r>
            <a:endParaRPr lang="en-US" altLang="fr-FR" sz="2400" b="1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A5872692-1B89-4635-B9DC-B4BC12066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80" y="4291657"/>
            <a:ext cx="5328591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533400" indent="-265113"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531813" indent="-266700"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265113" lvl="1" indent="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100000"/>
            </a:pPr>
            <a:r>
              <a:rPr lang="en-US" altLang="fr-FR" sz="35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Target audience</a:t>
            </a:r>
          </a:p>
          <a:p>
            <a:pPr marL="265113" lvl="1" indent="0">
              <a:lnSpc>
                <a:spcPct val="120000"/>
              </a:lnSpc>
              <a:spcAft>
                <a:spcPts val="600"/>
              </a:spcAft>
              <a:buClr>
                <a:srgbClr val="000000"/>
              </a:buClr>
              <a:buSzPct val="100000"/>
            </a:pPr>
            <a:r>
              <a:rPr lang="en-US" altLang="fr-FR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For people with previous knowledge of Java.</a:t>
            </a:r>
          </a:p>
          <a:p>
            <a:pPr marL="265113" lvl="1" indent="0">
              <a:lnSpc>
                <a:spcPct val="120000"/>
              </a:lnSpc>
              <a:spcAft>
                <a:spcPts val="600"/>
              </a:spcAft>
              <a:buClr>
                <a:srgbClr val="000000"/>
              </a:buClr>
              <a:buSzPct val="100000"/>
            </a:pPr>
            <a:r>
              <a:rPr lang="en-US" altLang="fr-FR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In the context of HES-SO of Valais basis Inf1_2122 by Pierre-André </a:t>
            </a:r>
            <a:r>
              <a:rPr lang="en-US" altLang="fr-FR" sz="16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Mudry</a:t>
            </a:r>
            <a:r>
              <a:rPr lang="en-US" altLang="fr-FR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. 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</a:pPr>
            <a:endParaRPr lang="fr-CH" altLang="fr-FR" sz="13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3CB6D441-5E0C-4007-BC6B-2B32C52BE1D2}"/>
              </a:ext>
            </a:extLst>
          </p:cNvPr>
          <p:cNvSpPr/>
          <p:nvPr/>
        </p:nvSpPr>
        <p:spPr bwMode="auto">
          <a:xfrm>
            <a:off x="272480" y="1345508"/>
            <a:ext cx="5184576" cy="2777448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MyProgram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//Program entry point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var1=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var2=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var1 = var1 + var2;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EB7A9CB-6BFD-441F-94DE-594A05A6C3C7}"/>
              </a:ext>
            </a:extLst>
          </p:cNvPr>
          <p:cNvSpPr/>
          <p:nvPr/>
        </p:nvSpPr>
        <p:spPr bwMode="auto">
          <a:xfrm>
            <a:off x="6337775" y="1345508"/>
            <a:ext cx="2952328" cy="2777448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</a:rPr>
              <a:t>DATA_BLOCK "</a:t>
            </a:r>
            <a:r>
              <a:rPr lang="en-GB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DB_Learn</a:t>
            </a: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</a:rPr>
              <a:t>NON_RETAIN</a:t>
            </a:r>
          </a:p>
          <a:p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</a:rPr>
              <a:t>   VAR </a:t>
            </a:r>
          </a:p>
          <a:p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var1 : Int;</a:t>
            </a:r>
          </a:p>
          <a:p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var2 : Int;</a:t>
            </a:r>
          </a:p>
          <a:p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</a:rPr>
              <a:t>   END_VAR</a:t>
            </a:r>
          </a:p>
          <a:p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</a:rPr>
              <a:t>   var1 := 3;</a:t>
            </a:r>
          </a:p>
          <a:p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</a:rPr>
              <a:t>   var2 := 4;</a:t>
            </a:r>
          </a:p>
          <a:p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</a:rPr>
              <a:t>END_DATA_BLOCK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82777296-8452-49C0-B30B-09227AAFCB0E}"/>
              </a:ext>
            </a:extLst>
          </p:cNvPr>
          <p:cNvSpPr/>
          <p:nvPr/>
        </p:nvSpPr>
        <p:spPr bwMode="auto">
          <a:xfrm>
            <a:off x="2936775" y="5594230"/>
            <a:ext cx="6696744" cy="504056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sv-SE" sz="1600" dirty="0">
                <a:solidFill>
                  <a:schemeClr val="tx1"/>
                </a:solidFill>
                <a:latin typeface="Consolas" panose="020B0609020204030204" pitchFamily="49" charset="0"/>
              </a:rPr>
              <a:t>"DB_Learn".var1 :="DB_Learn".var1 + "DB_Learn".var2;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14" name="Graphique 13" descr="Répéter avec un remplissage uni">
            <a:extLst>
              <a:ext uri="{FF2B5EF4-FFF2-40B4-BE49-F238E27FC236}">
                <a16:creationId xmlns:a16="http://schemas.microsoft.com/office/drawing/2014/main" id="{16A0FC0A-E480-4923-B0AE-732DEEB8A5E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16280" y="4975869"/>
            <a:ext cx="914400" cy="914400"/>
          </a:xfrm>
          <a:prstGeom prst="rect">
            <a:avLst/>
          </a:prstGeom>
        </p:spPr>
      </p:pic>
      <p:pic>
        <p:nvPicPr>
          <p:cNvPr id="18" name="Graphique 17" descr="Chronomètre 66% avec un remplissage uni">
            <a:extLst>
              <a:ext uri="{FF2B5EF4-FFF2-40B4-BE49-F238E27FC236}">
                <a16:creationId xmlns:a16="http://schemas.microsoft.com/office/drawing/2014/main" id="{7B63D452-D042-4D11-8EF1-93A671264E8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47899" y="5389058"/>
            <a:ext cx="914400" cy="914400"/>
          </a:xfrm>
          <a:prstGeom prst="rect">
            <a:avLst/>
          </a:prstGeom>
        </p:spPr>
      </p:pic>
      <p:sp>
        <p:nvSpPr>
          <p:cNvPr id="20" name="Est égal à 19">
            <a:extLst>
              <a:ext uri="{FF2B5EF4-FFF2-40B4-BE49-F238E27FC236}">
                <a16:creationId xmlns:a16="http://schemas.microsoft.com/office/drawing/2014/main" id="{DB30965B-0E64-41F5-83FD-CD921F20EE8B}"/>
              </a:ext>
            </a:extLst>
          </p:cNvPr>
          <p:cNvSpPr/>
          <p:nvPr/>
        </p:nvSpPr>
        <p:spPr bwMode="auto">
          <a:xfrm>
            <a:off x="5457056" y="2485432"/>
            <a:ext cx="914400" cy="546612"/>
          </a:xfrm>
          <a:prstGeom prst="mathEqual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1" name="Signe Plus 20">
            <a:extLst>
              <a:ext uri="{FF2B5EF4-FFF2-40B4-BE49-F238E27FC236}">
                <a16:creationId xmlns:a16="http://schemas.microsoft.com/office/drawing/2014/main" id="{348FFF34-08BE-40F5-A8CC-498427E14C85}"/>
              </a:ext>
            </a:extLst>
          </p:cNvPr>
          <p:cNvSpPr/>
          <p:nvPr/>
        </p:nvSpPr>
        <p:spPr bwMode="auto">
          <a:xfrm>
            <a:off x="7329264" y="4437112"/>
            <a:ext cx="914399" cy="865220"/>
          </a:xfrm>
          <a:prstGeom prst="mathPlu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92A3-AADD-4E02-8A14-2F28F097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FC</a:t>
            </a:r>
          </a:p>
        </p:txBody>
      </p:sp>
      <p:sp>
        <p:nvSpPr>
          <p:cNvPr id="5" name="Espace réservé du contenu 6">
            <a:extLst>
              <a:ext uri="{FF2B5EF4-FFF2-40B4-BE49-F238E27FC236}">
                <a16:creationId xmlns:a16="http://schemas.microsoft.com/office/drawing/2014/main" id="{2BE0DEED-9BD4-4E84-9A50-E5812D6AEAF2}"/>
              </a:ext>
            </a:extLst>
          </p:cNvPr>
          <p:cNvSpPr txBox="1">
            <a:spLocks/>
          </p:cNvSpPr>
          <p:nvPr/>
        </p:nvSpPr>
        <p:spPr>
          <a:xfrm>
            <a:off x="626376" y="1306596"/>
            <a:ext cx="4391446" cy="4788831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IEC 61131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4CFAEB01-A8EE-4900-88E2-963D919982D0}"/>
              </a:ext>
            </a:extLst>
          </p:cNvPr>
          <p:cNvSpPr/>
          <p:nvPr/>
        </p:nvSpPr>
        <p:spPr bwMode="auto">
          <a:xfrm>
            <a:off x="776536" y="2526288"/>
            <a:ext cx="7610296" cy="277492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GB" sz="3200" dirty="0"/>
              <a:t>A function is a FB without memory</a:t>
            </a:r>
          </a:p>
          <a:p>
            <a:pPr>
              <a:buClr>
                <a:srgbClr val="000000"/>
              </a:buClr>
              <a:buSzPct val="100000"/>
            </a:pPr>
            <a:r>
              <a:rPr lang="en-GB" sz="3200" dirty="0"/>
              <a:t>	That is: without instance.</a:t>
            </a:r>
          </a:p>
          <a:p>
            <a:pPr>
              <a:buClr>
                <a:srgbClr val="000000"/>
              </a:buClr>
              <a:buSzPct val="100000"/>
            </a:pPr>
            <a:endParaRPr lang="en-GB" sz="3200" dirty="0"/>
          </a:p>
          <a:p>
            <a:pPr>
              <a:buClr>
                <a:srgbClr val="000000"/>
              </a:buClr>
              <a:buSzPct val="100000"/>
            </a:pPr>
            <a:r>
              <a:rPr lang="en-GB" sz="2400" i="1" dirty="0"/>
              <a:t>From the point of view of a Java programmer, this is a Static Function</a:t>
            </a:r>
          </a:p>
        </p:txBody>
      </p:sp>
    </p:spTree>
    <p:extLst>
      <p:ext uri="{BB962C8B-B14F-4D97-AF65-F5344CB8AC3E}">
        <p14:creationId xmlns:p14="http://schemas.microsoft.com/office/powerpoint/2010/main" val="12431905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192D0-DEB2-4AF7-9246-8666A6F7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0638"/>
            <a:ext cx="8905875" cy="1651000"/>
          </a:xfrm>
        </p:spPr>
        <p:txBody>
          <a:bodyPr wrap="square" anchor="ctr">
            <a:normAutofit/>
          </a:bodyPr>
          <a:lstStyle/>
          <a:p>
            <a:r>
              <a:rPr lang="fr-CH" dirty="0"/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262308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4E82-8780-4A2C-B76E-C236E97DF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 Interrupt, Cyclic, Interrupt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57C1C6-2A19-4D21-BE6E-03D123BA8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0139" y="1556792"/>
            <a:ext cx="6444133" cy="4432472"/>
          </a:xfrm>
          <a:prstGeom prst="rect">
            <a:avLst/>
          </a:prstGeom>
        </p:spPr>
      </p:pic>
      <p:pic>
        <p:nvPicPr>
          <p:cNvPr id="7" name="Graphique 6" descr="Répéter avec un remplissage uni">
            <a:extLst>
              <a:ext uri="{FF2B5EF4-FFF2-40B4-BE49-F238E27FC236}">
                <a16:creationId xmlns:a16="http://schemas.microsoft.com/office/drawing/2014/main" id="{65D36D5F-FBF1-4AA1-9037-D9EF0100A3E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3040" y="4221088"/>
            <a:ext cx="914400" cy="914400"/>
          </a:xfrm>
          <a:prstGeom prst="rect">
            <a:avLst/>
          </a:prstGeom>
        </p:spPr>
      </p:pic>
      <p:pic>
        <p:nvPicPr>
          <p:cNvPr id="8" name="Graphique 7" descr="Chronomètre 66% avec un remplissage uni">
            <a:extLst>
              <a:ext uri="{FF2B5EF4-FFF2-40B4-BE49-F238E27FC236}">
                <a16:creationId xmlns:a16="http://schemas.microsoft.com/office/drawing/2014/main" id="{D8663CFB-A75B-4B7F-8CE9-A5E133FE402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6656" y="2490564"/>
            <a:ext cx="914400" cy="914400"/>
          </a:xfrm>
          <a:prstGeom prst="rect">
            <a:avLst/>
          </a:prstGeom>
        </p:spPr>
      </p:pic>
      <p:pic>
        <p:nvPicPr>
          <p:cNvPr id="11" name="Graphique 10" descr="Éclair avec un remplissage uni">
            <a:extLst>
              <a:ext uri="{FF2B5EF4-FFF2-40B4-BE49-F238E27FC236}">
                <a16:creationId xmlns:a16="http://schemas.microsoft.com/office/drawing/2014/main" id="{1D5FF388-E311-45F4-A692-AF31EE9F409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06109" y="22048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2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95A91F-F1B3-44DB-9CA6-83A8E50AFB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IEC 61131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1B75E-1277-4B75-984A-85AE2D37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vs Cyclic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B0A61F6-F5FA-46A1-86CB-51CB49E61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6496" y="1604457"/>
            <a:ext cx="4391446" cy="4524398"/>
          </a:xfrm>
        </p:spPr>
        <p:txBody>
          <a:bodyPr/>
          <a:lstStyle/>
          <a:p>
            <a:r>
              <a:rPr lang="en-US" dirty="0"/>
              <a:t>Java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E875260-B5D3-4C2D-8415-F886CE7FB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472" y="3121318"/>
            <a:ext cx="914479" cy="914479"/>
          </a:xfrm>
          <a:prstGeom prst="rect">
            <a:avLst/>
          </a:prstGeom>
        </p:spPr>
      </p:pic>
      <p:pic>
        <p:nvPicPr>
          <p:cNvPr id="12" name="Graphique 11" descr="Éclair avec un remplissage uni">
            <a:extLst>
              <a:ext uri="{FF2B5EF4-FFF2-40B4-BE49-F238E27FC236}">
                <a16:creationId xmlns:a16="http://schemas.microsoft.com/office/drawing/2014/main" id="{1D1AEE9C-406A-4B05-84B6-469A0EDA77A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0929" y="3121397"/>
            <a:ext cx="914400" cy="914400"/>
          </a:xfrm>
          <a:prstGeom prst="rect">
            <a:avLst/>
          </a:prstGeom>
        </p:spPr>
      </p:pic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E159B7D-7286-4058-9D9B-B5A002D85387}"/>
              </a:ext>
            </a:extLst>
          </p:cNvPr>
          <p:cNvSpPr/>
          <p:nvPr/>
        </p:nvSpPr>
        <p:spPr bwMode="auto">
          <a:xfrm>
            <a:off x="837969" y="4725144"/>
            <a:ext cx="2880320" cy="1224269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CH" sz="2400" dirty="0">
                <a:latin typeface="+mj-lt"/>
              </a:rPr>
              <a:t>Program starts once.</a:t>
            </a:r>
            <a:endParaRPr lang="en-US" sz="2400" dirty="0">
              <a:latin typeface="+mj-lt"/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C52E1D63-7613-458A-AE36-A5EB01E352B4}"/>
              </a:ext>
            </a:extLst>
          </p:cNvPr>
          <p:cNvSpPr/>
          <p:nvPr/>
        </p:nvSpPr>
        <p:spPr bwMode="auto">
          <a:xfrm>
            <a:off x="5017822" y="4725144"/>
            <a:ext cx="3115781" cy="1224269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2400" dirty="0">
                <a:effectLst/>
                <a:latin typeface="+mj-lt"/>
              </a:rPr>
              <a:t>Standard programs are cyclic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540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95A91F-F1B3-44DB-9CA6-83A8E50AFB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IEC 61131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1B75E-1277-4B75-984A-85AE2D37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Types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9FCDDC6-0F19-41EF-B44E-62C600DE8BD1}"/>
              </a:ext>
            </a:extLst>
          </p:cNvPr>
          <p:cNvSpPr/>
          <p:nvPr/>
        </p:nvSpPr>
        <p:spPr bwMode="auto">
          <a:xfrm>
            <a:off x="5313040" y="2276872"/>
            <a:ext cx="2880320" cy="3096344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GB" dirty="0"/>
              <a:t>Bool		1 bit</a:t>
            </a:r>
            <a:endParaRPr lang="en-US" dirty="0"/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Char		1 byte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 err="1"/>
              <a:t>WChar</a:t>
            </a:r>
            <a:r>
              <a:rPr lang="en-US" dirty="0"/>
              <a:t>		2 byte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/>
              <a:t>Byte		1 byte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Sint			2 byte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/>
              <a:t>Int			4 byte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Dint		8 byte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/>
              <a:t>Real		4 byte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LReal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		8 byte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B0A61F6-F5FA-46A1-86CB-51CB49E61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6496" y="1604457"/>
            <a:ext cx="4391446" cy="4524398"/>
          </a:xfrm>
        </p:spPr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45AC0CA-868D-46A9-AEA7-E4F69A91B0B6}"/>
              </a:ext>
            </a:extLst>
          </p:cNvPr>
          <p:cNvSpPr/>
          <p:nvPr/>
        </p:nvSpPr>
        <p:spPr bwMode="auto">
          <a:xfrm>
            <a:off x="840837" y="2296798"/>
            <a:ext cx="2880320" cy="3076418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GB" dirty="0" err="1"/>
              <a:t>boolean</a:t>
            </a:r>
            <a:r>
              <a:rPr lang="en-GB" dirty="0"/>
              <a:t>	1 bit</a:t>
            </a:r>
            <a:endParaRPr lang="en-US" dirty="0"/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char		2 byte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/>
              <a:t>byte		1 byte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short		2 byte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/>
              <a:t>int			4 byte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long		8 byte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/>
              <a:t>float		4 byte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double		8 byte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" name="Légende : encadrée 9">
            <a:extLst>
              <a:ext uri="{FF2B5EF4-FFF2-40B4-BE49-F238E27FC236}">
                <a16:creationId xmlns:a16="http://schemas.microsoft.com/office/drawing/2014/main" id="{37ACE000-37F5-4A0A-9449-DE48FEE751AA}"/>
              </a:ext>
            </a:extLst>
          </p:cNvPr>
          <p:cNvSpPr/>
          <p:nvPr/>
        </p:nvSpPr>
        <p:spPr bwMode="auto">
          <a:xfrm>
            <a:off x="3944888" y="5741066"/>
            <a:ext cx="4896544" cy="603222"/>
          </a:xfrm>
          <a:prstGeom prst="borderCallout1">
            <a:avLst>
              <a:gd name="adj1" fmla="val -37587"/>
              <a:gd name="adj2" fmla="val 54970"/>
              <a:gd name="adj3" fmla="val -122788"/>
              <a:gd name="adj4" fmla="val 57037"/>
            </a:avLst>
          </a:prstGeom>
          <a:solidFill>
            <a:srgbClr val="F6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Not interesting to use short forms if processor has 64 bits…</a:t>
            </a:r>
          </a:p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Excepted, maybe for fast communication in real-time.</a:t>
            </a:r>
          </a:p>
        </p:txBody>
      </p:sp>
      <p:sp>
        <p:nvSpPr>
          <p:cNvPr id="11" name="Éclair 10">
            <a:extLst>
              <a:ext uri="{FF2B5EF4-FFF2-40B4-BE49-F238E27FC236}">
                <a16:creationId xmlns:a16="http://schemas.microsoft.com/office/drawing/2014/main" id="{08E1733E-5401-4B40-AD58-01B5958D299E}"/>
              </a:ext>
            </a:extLst>
          </p:cNvPr>
          <p:cNvSpPr/>
          <p:nvPr/>
        </p:nvSpPr>
        <p:spPr bwMode="auto">
          <a:xfrm>
            <a:off x="3296816" y="5552659"/>
            <a:ext cx="648072" cy="512898"/>
          </a:xfrm>
          <a:prstGeom prst="lightningBol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817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95A91F-F1B3-44DB-9CA6-83A8E50AFB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IEC 61131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1B75E-1277-4B75-984A-85AE2D37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2 – 10 - 16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B0A61F6-F5FA-46A1-86CB-51CB49E61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6496" y="1604457"/>
            <a:ext cx="4391446" cy="4524398"/>
          </a:xfrm>
        </p:spPr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45AC0CA-868D-46A9-AEA7-E4F69A91B0B6}"/>
              </a:ext>
            </a:extLst>
          </p:cNvPr>
          <p:cNvSpPr/>
          <p:nvPr/>
        </p:nvSpPr>
        <p:spPr bwMode="auto">
          <a:xfrm>
            <a:off x="416496" y="2272753"/>
            <a:ext cx="3464091" cy="336445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fr-CH" dirty="0">
                <a:effectLst/>
                <a:latin typeface="Courier New" panose="02070309020205020404" pitchFamily="49" charset="0"/>
              </a:rPr>
              <a:t>// </a:t>
            </a:r>
            <a:r>
              <a:rPr lang="fr-CH" dirty="0" err="1">
                <a:effectLst/>
                <a:latin typeface="Courier New" panose="02070309020205020404" pitchFamily="49" charset="0"/>
              </a:rPr>
              <a:t>Binary</a:t>
            </a:r>
            <a:br>
              <a:rPr lang="fr-CH" dirty="0"/>
            </a:br>
            <a:r>
              <a:rPr lang="fr-CH" dirty="0">
                <a:latin typeface="Courier New" panose="02070309020205020404" pitchFamily="49" charset="0"/>
              </a:rPr>
              <a:t>diVar1 = </a:t>
            </a:r>
            <a:r>
              <a:rPr lang="en-GB" dirty="0">
                <a:latin typeface="Courier New" panose="02070309020205020404" pitchFamily="49" charset="0"/>
              </a:rPr>
              <a:t>0b101;</a:t>
            </a:r>
            <a:endParaRPr lang="fr-CH" dirty="0">
              <a:latin typeface="Courier New" panose="02070309020205020404" pitchFamily="49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lang="fr-CH" dirty="0"/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fr-CH" dirty="0">
                <a:effectLst/>
                <a:latin typeface="Courier New" panose="02070309020205020404" pitchFamily="49" charset="0"/>
              </a:rPr>
              <a:t>// </a:t>
            </a:r>
            <a:r>
              <a:rPr lang="fr-CH" dirty="0" err="1">
                <a:effectLst/>
                <a:latin typeface="Courier New" panose="02070309020205020404" pitchFamily="49" charset="0"/>
              </a:rPr>
              <a:t>Decimal</a:t>
            </a:r>
            <a:endParaRPr lang="fr-CH" dirty="0">
              <a:effectLst/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fr-CH" dirty="0">
                <a:latin typeface="Courier New" panose="02070309020205020404" pitchFamily="49" charset="0"/>
              </a:rPr>
              <a:t>diVar2 = </a:t>
            </a:r>
            <a:r>
              <a:rPr lang="en-GB" dirty="0">
                <a:latin typeface="Courier New" panose="02070309020205020404" pitchFamily="49" charset="0"/>
              </a:rPr>
              <a:t>1234;</a:t>
            </a:r>
            <a:endParaRPr lang="fr-CH" dirty="0">
              <a:latin typeface="Courier New" panose="02070309020205020404" pitchFamily="49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fr-CH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latin typeface="Courier New" panose="02070309020205020404" pitchFamily="49" charset="0"/>
              <a:ea typeface="Microsoft YaHei" panose="020B0503020204020204" pitchFamily="34" charset="-122"/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fr-CH" dirty="0">
                <a:latin typeface="Courier New" panose="02070309020205020404" pitchFamily="49" charset="0"/>
              </a:rPr>
              <a:t>// </a:t>
            </a:r>
            <a:r>
              <a:rPr lang="fr-CH" dirty="0" err="1">
                <a:latin typeface="Courier New" panose="02070309020205020404" pitchFamily="49" charset="0"/>
              </a:rPr>
              <a:t>Hexadecimal</a:t>
            </a:r>
            <a:endParaRPr lang="fr-CH" dirty="0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fr-CH" dirty="0">
                <a:latin typeface="Courier New" panose="02070309020205020404" pitchFamily="49" charset="0"/>
              </a:rPr>
              <a:t>diVar3 = 0x</a:t>
            </a:r>
            <a:r>
              <a:rPr lang="en-GB" dirty="0">
                <a:latin typeface="Courier New" panose="02070309020205020404" pitchFamily="49" charset="0"/>
              </a:rPr>
              <a:t>AB34;</a:t>
            </a:r>
            <a:endParaRPr lang="en-US" dirty="0"/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2E8AF5A-CA85-41B0-80CA-861F9901DA44}"/>
              </a:ext>
            </a:extLst>
          </p:cNvPr>
          <p:cNvSpPr/>
          <p:nvPr/>
        </p:nvSpPr>
        <p:spPr bwMode="auto">
          <a:xfrm>
            <a:off x="5017822" y="2279095"/>
            <a:ext cx="3464091" cy="336445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fr-CH" dirty="0">
                <a:effectLst/>
                <a:latin typeface="Courier New" panose="02070309020205020404" pitchFamily="49" charset="0"/>
              </a:rPr>
              <a:t>// </a:t>
            </a:r>
            <a:r>
              <a:rPr lang="fr-CH" dirty="0" err="1">
                <a:effectLst/>
                <a:latin typeface="Courier New" panose="02070309020205020404" pitchFamily="49" charset="0"/>
              </a:rPr>
              <a:t>Binary</a:t>
            </a:r>
            <a:br>
              <a:rPr lang="fr-CH" dirty="0"/>
            </a:br>
            <a:r>
              <a:rPr lang="fr-CH" dirty="0">
                <a:latin typeface="Courier New" panose="02070309020205020404" pitchFamily="49" charset="0"/>
              </a:rPr>
              <a:t>diVar1 := </a:t>
            </a:r>
            <a:r>
              <a:rPr lang="en-GB" dirty="0">
                <a:latin typeface="Courier New" panose="02070309020205020404" pitchFamily="49" charset="0"/>
              </a:rPr>
              <a:t>2#101;</a:t>
            </a:r>
            <a:endParaRPr lang="fr-CH" dirty="0">
              <a:latin typeface="Courier New" panose="02070309020205020404" pitchFamily="49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lang="fr-CH" dirty="0"/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fr-CH" dirty="0">
                <a:effectLst/>
                <a:latin typeface="Courier New" panose="02070309020205020404" pitchFamily="49" charset="0"/>
              </a:rPr>
              <a:t>// </a:t>
            </a:r>
            <a:r>
              <a:rPr lang="fr-CH" dirty="0" err="1">
                <a:effectLst/>
                <a:latin typeface="Courier New" panose="02070309020205020404" pitchFamily="49" charset="0"/>
              </a:rPr>
              <a:t>Decimal</a:t>
            </a:r>
            <a:endParaRPr lang="fr-CH" dirty="0">
              <a:effectLst/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fr-CH" dirty="0">
                <a:latin typeface="Courier New" panose="02070309020205020404" pitchFamily="49" charset="0"/>
              </a:rPr>
              <a:t>diVar2 := </a:t>
            </a:r>
            <a:r>
              <a:rPr lang="en-GB" dirty="0">
                <a:latin typeface="Courier New" panose="02070309020205020404" pitchFamily="49" charset="0"/>
              </a:rPr>
              <a:t>1234;</a:t>
            </a:r>
            <a:endParaRPr lang="fr-CH" dirty="0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100000"/>
            </a:pPr>
            <a:endParaRPr kumimoji="0" lang="fr-CH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latin typeface="Courier New" panose="02070309020205020404" pitchFamily="49" charset="0"/>
              <a:ea typeface="Microsoft YaHei" panose="020B0503020204020204" pitchFamily="34" charset="-122"/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fr-CH" dirty="0">
                <a:latin typeface="Courier New" panose="02070309020205020404" pitchFamily="49" charset="0"/>
              </a:rPr>
              <a:t>// </a:t>
            </a:r>
            <a:r>
              <a:rPr lang="fr-CH" dirty="0" err="1">
                <a:latin typeface="Courier New" panose="02070309020205020404" pitchFamily="49" charset="0"/>
              </a:rPr>
              <a:t>Hexadecimal</a:t>
            </a:r>
            <a:endParaRPr lang="fr-CH" dirty="0">
              <a:latin typeface="Courier New" panose="02070309020205020404" pitchFamily="49" charset="0"/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fr-CH" dirty="0">
                <a:latin typeface="Courier New" panose="02070309020205020404" pitchFamily="49" charset="0"/>
              </a:rPr>
              <a:t>diVar3 := 16#</a:t>
            </a:r>
            <a:r>
              <a:rPr lang="en-GB" dirty="0">
                <a:latin typeface="Courier New" panose="02070309020205020404" pitchFamily="49" charset="0"/>
              </a:rPr>
              <a:t>AB34;</a:t>
            </a:r>
            <a:endParaRPr lang="fr-CH" dirty="0">
              <a:latin typeface="Courier New" panose="02070309020205020404" pitchFamily="49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1" name="Légende : encadrée 10">
            <a:extLst>
              <a:ext uri="{FF2B5EF4-FFF2-40B4-BE49-F238E27FC236}">
                <a16:creationId xmlns:a16="http://schemas.microsoft.com/office/drawing/2014/main" id="{456943BF-B8FD-44B4-8790-75CEA53B518F}"/>
              </a:ext>
            </a:extLst>
          </p:cNvPr>
          <p:cNvSpPr/>
          <p:nvPr/>
        </p:nvSpPr>
        <p:spPr bwMode="auto">
          <a:xfrm>
            <a:off x="3880587" y="5949280"/>
            <a:ext cx="4896544" cy="603222"/>
          </a:xfrm>
          <a:prstGeom prst="borderCallout1">
            <a:avLst>
              <a:gd name="adj1" fmla="val -37587"/>
              <a:gd name="adj2" fmla="val 54970"/>
              <a:gd name="adj3" fmla="val -170887"/>
              <a:gd name="adj4" fmla="val 55421"/>
            </a:avLst>
          </a:prstGeom>
          <a:solidFill>
            <a:srgbClr val="F6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Note the difference for assignation</a:t>
            </a:r>
          </a:p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400" dirty="0"/>
              <a:t>Java “</a:t>
            </a:r>
            <a:r>
              <a:rPr lang="en-US" sz="1400" b="1" dirty="0">
                <a:solidFill>
                  <a:srgbClr val="FF0000"/>
                </a:solidFill>
              </a:rPr>
              <a:t>=</a:t>
            </a:r>
            <a:r>
              <a:rPr lang="en-US" sz="1400" dirty="0"/>
              <a:t>“	IEC -61131 “</a:t>
            </a:r>
            <a:r>
              <a:rPr lang="en-US" sz="1400" b="1" dirty="0">
                <a:solidFill>
                  <a:srgbClr val="FF0000"/>
                </a:solidFill>
              </a:rPr>
              <a:t>:=</a:t>
            </a:r>
            <a:r>
              <a:rPr lang="en-US" sz="1400" dirty="0"/>
              <a:t>“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" name="Éclair 11">
            <a:extLst>
              <a:ext uri="{FF2B5EF4-FFF2-40B4-BE49-F238E27FC236}">
                <a16:creationId xmlns:a16="http://schemas.microsoft.com/office/drawing/2014/main" id="{C9296DFF-A09A-47FB-8B72-A898BA8C5C76}"/>
              </a:ext>
            </a:extLst>
          </p:cNvPr>
          <p:cNvSpPr/>
          <p:nvPr/>
        </p:nvSpPr>
        <p:spPr bwMode="auto">
          <a:xfrm>
            <a:off x="3232515" y="5771996"/>
            <a:ext cx="648072" cy="512898"/>
          </a:xfrm>
          <a:prstGeom prst="lightningBol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67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B75E-1277-4B75-984A-85AE2D37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9FCDDC6-0F19-41EF-B44E-62C600DE8BD1}"/>
              </a:ext>
            </a:extLst>
          </p:cNvPr>
          <p:cNvSpPr/>
          <p:nvPr/>
        </p:nvSpPr>
        <p:spPr bwMode="auto">
          <a:xfrm>
            <a:off x="5313040" y="2276872"/>
            <a:ext cx="2880320" cy="648072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fr-CH" dirty="0">
                <a:effectLst/>
                <a:latin typeface="Courier New" panose="02070309020205020404" pitchFamily="49" charset="0"/>
              </a:rPr>
              <a:t>// </a:t>
            </a:r>
            <a:r>
              <a:rPr lang="fr-CH" dirty="0" err="1">
                <a:effectLst/>
                <a:latin typeface="Courier New" panose="02070309020205020404" pitchFamily="49" charset="0"/>
              </a:rPr>
              <a:t>comments</a:t>
            </a:r>
            <a:endParaRPr lang="fr-CH" dirty="0">
              <a:effectLst/>
              <a:latin typeface="Courier New" panose="02070309020205020404" pitchFamily="49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fr-CH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latin typeface="Courier New" panose="02070309020205020404" pitchFamily="49" charset="0"/>
              <a:ea typeface="Microsoft YaHei" panose="020B0503020204020204" pitchFamily="34" charset="-122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B0A61F6-F5FA-46A1-86CB-51CB49E61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6496" y="1604457"/>
            <a:ext cx="4391446" cy="4524398"/>
          </a:xfrm>
        </p:spPr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95A91F-F1B3-44DB-9CA6-83A8E50AFB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IEC 61131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45AC0CA-868D-46A9-AEA7-E4F69A91B0B6}"/>
              </a:ext>
            </a:extLst>
          </p:cNvPr>
          <p:cNvSpPr/>
          <p:nvPr/>
        </p:nvSpPr>
        <p:spPr bwMode="auto">
          <a:xfrm>
            <a:off x="840836" y="2296798"/>
            <a:ext cx="3464091" cy="336445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fr-CH" dirty="0">
                <a:effectLst/>
                <a:latin typeface="Courier New" panose="02070309020205020404" pitchFamily="49" charset="0"/>
              </a:rPr>
              <a:t>// </a:t>
            </a:r>
            <a:r>
              <a:rPr lang="fr-CH" dirty="0" err="1">
                <a:effectLst/>
                <a:latin typeface="Courier New" panose="02070309020205020404" pitchFamily="49" charset="0"/>
              </a:rPr>
              <a:t>comments</a:t>
            </a:r>
            <a:br>
              <a:rPr lang="fr-CH" dirty="0"/>
            </a:br>
            <a:endParaRPr lang="fr-CH" dirty="0"/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fr-CH" dirty="0">
                <a:effectLst/>
                <a:latin typeface="Courier New" panose="02070309020205020404" pitchFamily="49" charset="0"/>
              </a:rPr>
              <a:t>/* </a:t>
            </a:r>
            <a:r>
              <a:rPr lang="fr-CH" dirty="0" err="1">
                <a:effectLst/>
                <a:latin typeface="Courier New" panose="02070309020205020404" pitchFamily="49" charset="0"/>
              </a:rPr>
              <a:t>comments</a:t>
            </a:r>
            <a:r>
              <a:rPr lang="fr-CH" dirty="0">
                <a:effectLst/>
                <a:latin typeface="Courier New" panose="02070309020205020404" pitchFamily="49" charset="0"/>
              </a:rPr>
              <a:t> */</a:t>
            </a:r>
            <a:br>
              <a:rPr lang="fr-CH" dirty="0"/>
            </a:br>
            <a:endParaRPr lang="fr-CH" dirty="0"/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fr-CH" dirty="0">
                <a:effectLst/>
                <a:latin typeface="Courier New" panose="02070309020205020404" pitchFamily="49" charset="0"/>
              </a:rPr>
              <a:t>/**</a:t>
            </a:r>
            <a:br>
              <a:rPr lang="fr-CH" dirty="0"/>
            </a:br>
            <a:r>
              <a:rPr lang="fr-CH" dirty="0">
                <a:effectLst/>
                <a:latin typeface="Courier New" panose="02070309020205020404" pitchFamily="49" charset="0"/>
              </a:rPr>
              <a:t>* </a:t>
            </a:r>
            <a:r>
              <a:rPr lang="fr-CH" dirty="0" err="1">
                <a:effectLst/>
                <a:latin typeface="Courier New" panose="02070309020205020404" pitchFamily="49" charset="0"/>
              </a:rPr>
              <a:t>comments</a:t>
            </a:r>
            <a:br>
              <a:rPr lang="fr-CH" dirty="0"/>
            </a:br>
            <a:r>
              <a:rPr lang="fr-CH" dirty="0">
                <a:effectLst/>
                <a:latin typeface="Courier New" panose="02070309020205020404" pitchFamily="49" charset="0"/>
              </a:rPr>
              <a:t>*/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D4EF8730-E179-45F6-B758-525B776BC9EA}"/>
              </a:ext>
            </a:extLst>
          </p:cNvPr>
          <p:cNvSpPr/>
          <p:nvPr/>
        </p:nvSpPr>
        <p:spPr bwMode="auto">
          <a:xfrm>
            <a:off x="5313040" y="3364824"/>
            <a:ext cx="2880320" cy="1072288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fr-CH" sz="1800" dirty="0">
                <a:effectLst/>
                <a:latin typeface="Courier New" panose="02070309020205020404" pitchFamily="49" charset="0"/>
              </a:rPr>
              <a:t>(* 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fr-CH" sz="1800" dirty="0">
                <a:effectLst/>
                <a:latin typeface="Courier New" panose="02070309020205020404" pitchFamily="49" charset="0"/>
              </a:rPr>
              <a:t>	</a:t>
            </a:r>
            <a:r>
              <a:rPr lang="fr-CH" sz="1800" dirty="0" err="1">
                <a:effectLst/>
                <a:latin typeface="Courier New" panose="02070309020205020404" pitchFamily="49" charset="0"/>
              </a:rPr>
              <a:t>other</a:t>
            </a:r>
            <a:r>
              <a:rPr lang="fr-CH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CH" sz="1800" dirty="0" err="1">
                <a:effectLst/>
                <a:latin typeface="Courier New" panose="02070309020205020404" pitchFamily="49" charset="0"/>
              </a:rPr>
              <a:t>comments</a:t>
            </a:r>
            <a:endParaRPr lang="fr-CH" sz="1800" dirty="0">
              <a:latin typeface="Courier New" panose="02070309020205020404" pitchFamily="49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fr-CH" sz="1800" dirty="0">
                <a:effectLst/>
                <a:latin typeface="Courier New" panose="02070309020205020404" pitchFamily="49" charset="0"/>
              </a:rPr>
              <a:t>*)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fr-CH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latin typeface="Courier New" panose="02070309020205020404" pitchFamily="49" charset="0"/>
              <a:ea typeface="Microsoft YaHei" panose="020B0503020204020204" pitchFamily="34" charset="-122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0852837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HES_A4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_HES [Mode de compatibilité]" id="{1A4FADCB-E546-4195-87CD-59B71CBF8AD7}" vid="{CB3D8747-F1F6-4F34-BBC7-185BA085EC66}"/>
    </a:ext>
  </a:extLst>
</a:theme>
</file>

<file path=ppt/theme/theme2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_HES [Mode de compatibilité]" id="{1A4FADCB-E546-4195-87CD-59B71CBF8AD7}" vid="{8A7274C5-4DA4-4B88-A5D7-9F64D5F502DC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hèm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2850</Words>
  <Application>Microsoft Office PowerPoint</Application>
  <PresentationFormat>Format A4 (210 x 297 mm)</PresentationFormat>
  <Paragraphs>584</Paragraphs>
  <Slides>41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Consolas</vt:lpstr>
      <vt:lpstr>Courier New</vt:lpstr>
      <vt:lpstr>Times New Roman</vt:lpstr>
      <vt:lpstr>Trade Gothic Next Heavy</vt:lpstr>
      <vt:lpstr>PowerPoint_HES_A4</vt:lpstr>
      <vt:lpstr>Thème Office</vt:lpstr>
      <vt:lpstr>Mct2 Automation</vt:lpstr>
      <vt:lpstr>Cédric Lenoir</vt:lpstr>
      <vt:lpstr>Principes généraux</vt:lpstr>
      <vt:lpstr>Présentation PowerPoint</vt:lpstr>
      <vt:lpstr>Cyclic Interrupt, Cyclic, Interrupt</vt:lpstr>
      <vt:lpstr>Interrupt vs Cyclic</vt:lpstr>
      <vt:lpstr>Types</vt:lpstr>
      <vt:lpstr>Base 2 – 10 - 16</vt:lpstr>
      <vt:lpstr>Comments</vt:lpstr>
      <vt:lpstr>Variable Scope</vt:lpstr>
      <vt:lpstr>Dynamic vs Static</vt:lpstr>
      <vt:lpstr>Arithmetic operators</vt:lpstr>
      <vt:lpstr>Increment operator</vt:lpstr>
      <vt:lpstr>Assignation operators</vt:lpstr>
      <vt:lpstr>Binary operators</vt:lpstr>
      <vt:lpstr>If… Else…</vt:lpstr>
      <vt:lpstr>switch … case</vt:lpstr>
      <vt:lpstr>for … FOR</vt:lpstr>
      <vt:lpstr>while … WHILE DO</vt:lpstr>
      <vt:lpstr>do while … REPEAT UNTIL</vt:lpstr>
      <vt:lpstr>continue … CONTINUE</vt:lpstr>
      <vt:lpstr>break … EXIT</vt:lpstr>
      <vt:lpstr>enum</vt:lpstr>
      <vt:lpstr>Class vs Function Block</vt:lpstr>
      <vt:lpstr>Function</vt:lpstr>
      <vt:lpstr>Class vs TYPE</vt:lpstr>
      <vt:lpstr>Instantiation</vt:lpstr>
      <vt:lpstr>Class vs Function Block</vt:lpstr>
      <vt:lpstr>Array</vt:lpstr>
      <vt:lpstr>Array</vt:lpstr>
      <vt:lpstr>Array length in IEC 61131</vt:lpstr>
      <vt:lpstr>Array length in IEC 61131</vt:lpstr>
      <vt:lpstr>Dynamic Array length in IEC 61131</vt:lpstr>
      <vt:lpstr>OB  FB  FC  DB</vt:lpstr>
      <vt:lpstr>DB</vt:lpstr>
      <vt:lpstr>FB</vt:lpstr>
      <vt:lpstr>FB call options</vt:lpstr>
      <vt:lpstr>In Out InOut</vt:lpstr>
      <vt:lpstr>Static Temp Constant</vt:lpstr>
      <vt:lpstr>FC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Mct2 Automation</dc:title>
  <dc:creator>Lenoir Cédric</dc:creator>
  <cp:lastModifiedBy>Lenoir Cédric</cp:lastModifiedBy>
  <cp:revision>3</cp:revision>
  <dcterms:created xsi:type="dcterms:W3CDTF">2021-02-03T08:01:42Z</dcterms:created>
  <dcterms:modified xsi:type="dcterms:W3CDTF">2022-12-15T13:43:25Z</dcterms:modified>
</cp:coreProperties>
</file>