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6E19-3D79-E951-2EFE-A9D9B6BC3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C042D-2297-1066-5A68-976A9BA7D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B41B3-0FE5-3ACE-86E8-E742F506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04E9-F75D-44BE-BCC0-12A09917D94C}" type="datetimeFigureOut">
              <a:rPr lang="fr-CH" smtClean="0"/>
              <a:t>03.10.2023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8974C-86A8-0489-3DA5-93325354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79FC-24EF-F787-5B90-B76D78AD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47B5-94C8-47DB-9E97-0CEEC97CCCA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478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3E7D-0AE2-90DE-653A-3D238E4D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BCDB1-C979-C36B-1F65-01A29B0C5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C1B5E-CD3F-F0CB-8EA0-DF3A2D6A3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04E9-F75D-44BE-BCC0-12A09917D94C}" type="datetimeFigureOut">
              <a:rPr lang="fr-CH" smtClean="0"/>
              <a:t>03.10.2023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17D3F-F4F1-7F86-CB7D-C617B242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C0DCC-D288-F1AC-0482-408C2ECF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47B5-94C8-47DB-9E97-0CEEC97CCCA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984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23742-5141-B558-FB3A-34E627CD2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44CA2-999F-8C88-FCDD-06AB90881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06327-5E10-5113-C9F1-18AF9DAF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04E9-F75D-44BE-BCC0-12A09917D94C}" type="datetimeFigureOut">
              <a:rPr lang="fr-CH" smtClean="0"/>
              <a:t>03.10.2023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95240-454D-417F-1A97-85F7A73C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EF392-1997-9AEA-1CBE-F2FB0D6F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47B5-94C8-47DB-9E97-0CEEC97CCCA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626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072B-5101-0257-5299-32911E727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54167-44B8-016B-31AC-CBADE170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373DD-307A-D41B-CE47-6CCF4B03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04E9-F75D-44BE-BCC0-12A09917D94C}" type="datetimeFigureOut">
              <a:rPr lang="fr-CH" smtClean="0"/>
              <a:t>03.10.2023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EF2B4-9711-4650-4CF5-D6C3025F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CBF52-5B88-26C1-C3A0-5853B432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47B5-94C8-47DB-9E97-0CEEC97CCCA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178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1352-E32C-00DC-5ADD-02A6E01E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E27D4-CD57-E641-6880-28F038626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69182-1AC6-041B-543E-A38C26DC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04E9-F75D-44BE-BCC0-12A09917D94C}" type="datetimeFigureOut">
              <a:rPr lang="fr-CH" smtClean="0"/>
              <a:t>03.10.2023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DB418-63CE-ECA0-25A6-7DEE5190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3E0D5-65CC-75FE-CA88-CDE1613A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47B5-94C8-47DB-9E97-0CEEC97CCCA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2122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40F4-96F7-D197-7193-B9EE2CF2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0126A-9EA3-4E86-F8E1-54BBB72AB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214BF-88E7-6971-2DFA-76731E586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FAED4-19CC-04E0-BFA4-521D2A64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04E9-F75D-44BE-BCC0-12A09917D94C}" type="datetimeFigureOut">
              <a:rPr lang="fr-CH" smtClean="0"/>
              <a:t>03.10.2023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DCCF5-54DC-4C99-95FB-8C08D133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2998B-C699-BA44-FDA4-47861CCE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47B5-94C8-47DB-9E97-0CEEC97CCCA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789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1534-0256-1CBF-8F50-015E4DCC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86387-5A56-1917-230D-775D42855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16547-F7FB-D244-B6B8-7AC6D010D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FDCED-2B27-61AE-0D7A-840F37D6A3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80C73-FF56-6DA4-0AB3-CD50B06E3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34348-A33D-583A-A8E2-8905820B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04E9-F75D-44BE-BCC0-12A09917D94C}" type="datetimeFigureOut">
              <a:rPr lang="fr-CH" smtClean="0"/>
              <a:t>03.10.2023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DC4C9-4A1C-44DC-9A89-2C318905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C6D89D-1C50-1D2C-6F35-DDDA7A6A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47B5-94C8-47DB-9E97-0CEEC97CCCA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465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3A1E-5F4F-7621-5D37-B8D30243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E1769-F68F-D3C2-3012-2FF464D2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04E9-F75D-44BE-BCC0-12A09917D94C}" type="datetimeFigureOut">
              <a:rPr lang="fr-CH" smtClean="0"/>
              <a:t>03.10.2023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DDD60-EF36-2E96-09BF-FFEDF04C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72126-7E64-192A-2C49-E9DD7901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47B5-94C8-47DB-9E97-0CEEC97CCCA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418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5CC34-E56C-77AC-7A45-B9C6934C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04E9-F75D-44BE-BCC0-12A09917D94C}" type="datetimeFigureOut">
              <a:rPr lang="fr-CH" smtClean="0"/>
              <a:t>03.10.2023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FEE2A-BB32-5F68-99D4-046D266D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08E3A-8E6C-FE3E-B607-64FDA18ED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47B5-94C8-47DB-9E97-0CEEC97CCCA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798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A5C7-6136-E62B-5371-0FC855EF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5358B-D507-AC8B-B029-F19050A0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FD5B9-387E-5091-96CF-BC51C75E1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F60E2-6D95-C873-C316-9B320B9D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04E9-F75D-44BE-BCC0-12A09917D94C}" type="datetimeFigureOut">
              <a:rPr lang="fr-CH" smtClean="0"/>
              <a:t>03.10.2023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2294D-D6D2-1B88-32D5-37B9217A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C090C-80F7-A6AF-005A-DBB4240B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47B5-94C8-47DB-9E97-0CEEC97CCCA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408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5802-5143-A462-A382-53728ACB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C0BE4-2BFB-C108-351F-A51A41C05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52281-2E0B-57D7-E207-FE345E9B6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B1AD3-FFAE-AD25-A5B7-3C929C23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04E9-F75D-44BE-BCC0-12A09917D94C}" type="datetimeFigureOut">
              <a:rPr lang="fr-CH" smtClean="0"/>
              <a:t>03.10.2023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C1A39-B778-F3E9-884E-44AE2954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3BC3F-19A1-9087-8DBF-D4DE273E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347B5-94C8-47DB-9E97-0CEEC97CCCA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152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8BA622-9943-C318-EB17-F1C34AD2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8382B-6F04-20CD-55CB-1C9AC80C3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3B633-AC73-AA3B-2565-834214EAC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704E9-F75D-44BE-BCC0-12A09917D94C}" type="datetimeFigureOut">
              <a:rPr lang="fr-CH" smtClean="0"/>
              <a:t>03.10.2023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2CFF-25C7-7873-746D-E703D628A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0764-3471-BEDE-A44E-79100DF19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347B5-94C8-47DB-9E97-0CEEC97CCCAB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5251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CFE3915-EDB0-E2FD-8A46-1A84ACDC723D}"/>
              </a:ext>
            </a:extLst>
          </p:cNvPr>
          <p:cNvSpPr/>
          <p:nvPr/>
        </p:nvSpPr>
        <p:spPr>
          <a:xfrm>
            <a:off x="1716833" y="533232"/>
            <a:ext cx="8462865" cy="3143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H" dirty="0"/>
              <a:t>Drive train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71B74-4EDA-C69B-807F-8CB1644B90A1}"/>
              </a:ext>
            </a:extLst>
          </p:cNvPr>
          <p:cNvSpPr/>
          <p:nvPr/>
        </p:nvSpPr>
        <p:spPr>
          <a:xfrm>
            <a:off x="2012302" y="1104912"/>
            <a:ext cx="4847810" cy="15226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H" dirty="0" err="1"/>
              <a:t>Mechanical</a:t>
            </a:r>
            <a:r>
              <a:rPr lang="fr-CH" dirty="0"/>
              <a:t>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E341D2-8F75-EE9C-CAA3-3BA8B9B54A38}"/>
              </a:ext>
            </a:extLst>
          </p:cNvPr>
          <p:cNvSpPr/>
          <p:nvPr/>
        </p:nvSpPr>
        <p:spPr>
          <a:xfrm>
            <a:off x="2266482" y="1606454"/>
            <a:ext cx="884097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Load</a:t>
            </a:r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EF5782-F569-35C9-5216-D293BDC30238}"/>
              </a:ext>
            </a:extLst>
          </p:cNvPr>
          <p:cNvSpPr/>
          <p:nvPr/>
        </p:nvSpPr>
        <p:spPr>
          <a:xfrm>
            <a:off x="3383419" y="1609616"/>
            <a:ext cx="1338957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Ballscrew</a:t>
            </a:r>
            <a:r>
              <a:rPr lang="fr-CH" dirty="0"/>
              <a:t>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B9FC7-1DD1-1F53-B08B-4E650B0D7250}"/>
              </a:ext>
            </a:extLst>
          </p:cNvPr>
          <p:cNvSpPr/>
          <p:nvPr/>
        </p:nvSpPr>
        <p:spPr>
          <a:xfrm>
            <a:off x="5184697" y="1608562"/>
            <a:ext cx="1474236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Transmission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6AB26D1-1998-8621-866A-F326CA4B22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150579" y="1930454"/>
            <a:ext cx="232840" cy="31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168C6DC-D25D-4C60-1C94-DBBE64790F7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22376" y="1932562"/>
            <a:ext cx="462321" cy="10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B6679D0-C1FD-FE01-DD09-FA1CAC3AE24D}"/>
              </a:ext>
            </a:extLst>
          </p:cNvPr>
          <p:cNvSpPr/>
          <p:nvPr/>
        </p:nvSpPr>
        <p:spPr>
          <a:xfrm>
            <a:off x="7121254" y="1231409"/>
            <a:ext cx="2691152" cy="139610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CH" dirty="0"/>
              <a:t>Drive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8D6600-E59E-CC05-AF7F-1A34B2144683}"/>
              </a:ext>
            </a:extLst>
          </p:cNvPr>
          <p:cNvSpPr/>
          <p:nvPr/>
        </p:nvSpPr>
        <p:spPr>
          <a:xfrm>
            <a:off x="7322433" y="1605461"/>
            <a:ext cx="870715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 err="1"/>
              <a:t>Motor</a:t>
            </a:r>
            <a:endParaRPr lang="fr-CH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EFD6C5-DE0A-4D03-88FB-84D2C1303431}"/>
              </a:ext>
            </a:extLst>
          </p:cNvPr>
          <p:cNvSpPr/>
          <p:nvPr/>
        </p:nvSpPr>
        <p:spPr>
          <a:xfrm>
            <a:off x="8488261" y="1900256"/>
            <a:ext cx="1151501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dirty="0"/>
              <a:t>Controller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3397EB7-9CDC-02BC-B1BC-C189B1C24D64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8193148" y="1929461"/>
            <a:ext cx="295113" cy="294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09D85F9-C75B-4AB4-913A-142082A0D945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658933" y="1929461"/>
            <a:ext cx="663500" cy="31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allout: Line 46">
            <a:extLst>
              <a:ext uri="{FF2B5EF4-FFF2-40B4-BE49-F238E27FC236}">
                <a16:creationId xmlns:a16="http://schemas.microsoft.com/office/drawing/2014/main" id="{8D835D7F-B66B-31D5-E620-4F2D40343954}"/>
              </a:ext>
            </a:extLst>
          </p:cNvPr>
          <p:cNvSpPr/>
          <p:nvPr/>
        </p:nvSpPr>
        <p:spPr>
          <a:xfrm>
            <a:off x="7121253" y="2925289"/>
            <a:ext cx="2181925" cy="503711"/>
          </a:xfrm>
          <a:prstGeom prst="borderCallout1">
            <a:avLst>
              <a:gd name="adj1" fmla="val 18750"/>
              <a:gd name="adj2" fmla="val -8333"/>
              <a:gd name="adj3" fmla="val -194994"/>
              <a:gd name="adj4" fmla="val -895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200" dirty="0"/>
              <a:t>Drive </a:t>
            </a:r>
            <a:r>
              <a:rPr lang="fr-CH" sz="1200" dirty="0" err="1"/>
              <a:t>dimensionning</a:t>
            </a:r>
            <a:r>
              <a:rPr lang="fr-CH" sz="1200" dirty="0"/>
              <a:t> </a:t>
            </a:r>
            <a:r>
              <a:rPr lang="fr-CH" sz="1200" dirty="0" err="1"/>
              <a:t>with</a:t>
            </a:r>
            <a:r>
              <a:rPr lang="fr-CH" sz="1200" dirty="0"/>
              <a:t> </a:t>
            </a:r>
            <a:r>
              <a:rPr lang="fr-CH" sz="1200" dirty="0" err="1"/>
              <a:t>motor</a:t>
            </a:r>
            <a:r>
              <a:rPr lang="fr-CH" sz="1200" dirty="0"/>
              <a:t> </a:t>
            </a:r>
            <a:r>
              <a:rPr lang="fr-CH" sz="1200" dirty="0" err="1"/>
              <a:t>shaft</a:t>
            </a:r>
            <a:r>
              <a:rPr lang="fr-CH" sz="1200" dirty="0"/>
              <a:t> as </a:t>
            </a:r>
            <a:r>
              <a:rPr lang="fr-CH" sz="1200" dirty="0" err="1"/>
              <a:t>reference</a:t>
            </a:r>
            <a:r>
              <a:rPr lang="fr-CH" sz="1200" dirty="0"/>
              <a:t> point</a:t>
            </a:r>
          </a:p>
        </p:txBody>
      </p:sp>
    </p:spTree>
    <p:extLst>
      <p:ext uri="{BB962C8B-B14F-4D97-AF65-F5344CB8AC3E}">
        <p14:creationId xmlns:p14="http://schemas.microsoft.com/office/powerpoint/2010/main" val="332029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Lenoir Cédric</dc:creator>
  <cp:lastModifiedBy>Lenoir Cédric</cp:lastModifiedBy>
  <cp:revision>1</cp:revision>
  <dcterms:created xsi:type="dcterms:W3CDTF">2023-10-03T06:37:36Z</dcterms:created>
  <dcterms:modified xsi:type="dcterms:W3CDTF">2023-10-03T07:49:25Z</dcterms:modified>
</cp:coreProperties>
</file>