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DD4D-7ADA-DB04-9E98-76A7850A8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674E5-5E08-F999-06D6-FC55E9522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613C-9E87-190C-72EE-BE5C2BE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E511-2939-B816-C8E9-9E048AA6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8B4C-70D6-397A-D7FE-83B6716F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969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CCEC-A3B7-D2C6-8C82-94C7723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E3C0-FDBF-6731-C933-03A7F1E5F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BBA4-5635-42F0-3465-0B6AAAB0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4456-AA85-CC44-3797-0703AFCA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4B6C-0FDA-98A4-562E-FDFFE78C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66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99635-BCEB-C443-A17D-6613A11DD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E4C94-9085-5FEA-1C67-317DE4D66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1172-A2BD-3077-012B-3963501C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4CB7-3F94-500C-9247-4E0BDBB0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355B-7C0B-80E2-DB25-46F4FDFF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909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76BE-3E26-F289-68E8-1D8360A3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EAF-A8F8-D15D-6AEA-10CB02E3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D15C-5032-BCB5-F963-BED054EE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C46C-4101-C15B-2B2D-10DEC9E6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F934-A90F-9631-AFCE-B213A0CE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48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454-63F8-A4AA-0025-55838205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61CE-5A49-8B2D-830C-2AC043B4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FFD8-3038-F140-21A9-D970470A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BC3A-188D-ED93-52DE-A6AF0AF2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B172-5316-97CA-14F9-4695A8C9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768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0EF3-E421-ABD6-6606-766C316A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1DEB-586F-750F-D9F8-88588A747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258F8-23F4-CA75-066F-6AAE79BCC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0149C-1CAB-917B-8745-F64CA873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B3DD-0224-593E-1E86-9227428F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3159-0F33-76CD-5927-AABA113D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923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A220-2743-7F54-3AB1-F5E7AD92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2065-A4F9-9CE2-19DD-6D47C328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58FBC-3BD3-9E94-7982-13A9D43F7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D125-B51D-F0F8-9A19-2FACB5E29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202BE-CD4D-D26A-AACE-A1DE84558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411D4-7E22-C650-F60E-1EFD086D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22CBC-71DC-07B9-D06B-C8E1927F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2B299-9C6F-F66D-8361-A155F3C9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47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2007-EEA3-3F83-EFCD-F1F39624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FC71D-C2AF-7A7B-7E64-A21B2D20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F877-151D-7294-5C36-A3D71D0C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B27EB-6616-2049-F1E1-4660F9C6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50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B4C5B-58F0-5741-88CC-153B64FA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A7127-70EA-FE98-0F06-222BEFF3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131A7-B4C5-DE60-DEB8-DAF4200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63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0F6C-0CB8-79EE-2464-0DDD660E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6EAA-FACE-ED66-812A-DB0D4C42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764D-A4D2-B70E-3080-C15BBFE8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1F19-1BAD-4562-A8EB-B8208D31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0B140-8DF4-1D05-14E5-BADED293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6ED17-B40B-E541-8289-18E6B824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38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43AA-0BF3-29BF-BECF-9D98FE2B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1D0DF-6BD4-ED32-8FA4-5925F68B8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5173B-4583-8B48-AA74-00E15C2A8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B821-8460-25C0-1B86-93C295EC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B0421-30D4-90B5-60D1-91CE5F4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2D7D-9896-6C04-23CD-EFC749E6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16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240CF-8247-D4F9-9FE6-45872072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A4A81-B436-C235-630A-C008E2D51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5B92-158F-9577-42EF-CE0CE4850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402C-ED79-4941-A993-E4FFC7C30554}" type="datetimeFigureOut">
              <a:rPr lang="fr-CH" smtClean="0"/>
              <a:t>06.05.2024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562D-1411-A68E-D879-48B5C0572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60DE-2E84-0221-415D-71061F279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43B5-8D86-4636-AA9F-CA322A9AA6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18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E4F779C-A23A-6DE3-C3CD-E1B47B684761}"/>
              </a:ext>
            </a:extLst>
          </p:cNvPr>
          <p:cNvGrpSpPr/>
          <p:nvPr/>
        </p:nvGrpSpPr>
        <p:grpSpPr>
          <a:xfrm>
            <a:off x="3229963" y="943236"/>
            <a:ext cx="4875812" cy="5109584"/>
            <a:chOff x="3229963" y="943236"/>
            <a:chExt cx="4875812" cy="5109584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4" name="3D Model 23" descr="Rhombohedra 1 Red">
                  <a:extLst>
                    <a:ext uri="{FF2B5EF4-FFF2-40B4-BE49-F238E27FC236}">
                      <a16:creationId xmlns:a16="http://schemas.microsoft.com/office/drawing/2014/main" id="{E92F69A0-284C-1980-1AD3-38DC5FBE483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1459981"/>
                    </p:ext>
                  </p:extLst>
                </p:nvPr>
              </p:nvGraphicFramePr>
              <p:xfrm>
                <a:off x="3229963" y="943236"/>
                <a:ext cx="4875812" cy="510958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875812" cy="5109584"/>
                      </a:xfrm>
                      <a:prstGeom prst="rect">
                        <a:avLst/>
                      </a:prstGeom>
                      <a:noFill/>
                    </am3d:spPr>
                    <am3d:camera>
                      <am3d:pos x="0" y="0" z="7527579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19438" d="1000000"/>
                      <am3d:preTrans dx="-4521" dy="-18000000" dz="-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615263" ay="1511503" az="-1323361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35087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4" name="3D Model 23" descr="Rhombohedra 1 Red">
                  <a:extLst>
                    <a:ext uri="{FF2B5EF4-FFF2-40B4-BE49-F238E27FC236}">
                      <a16:creationId xmlns:a16="http://schemas.microsoft.com/office/drawing/2014/main" id="{E92F69A0-284C-1980-1AD3-38DC5FBE483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9963" y="943236"/>
                  <a:ext cx="4875812" cy="5109584"/>
                </a:xfrm>
                <a:prstGeom prst="rect">
                  <a:avLst/>
                </a:prstGeom>
                <a:noFill/>
              </p:spPr>
            </p:pic>
          </mc:Fallback>
        </mc:AlternateContent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1B38D3CC-7A71-791E-5C24-0C80C78B1E80}"/>
                </a:ext>
              </a:extLst>
            </p:cNvPr>
            <p:cNvSpPr/>
            <p:nvPr/>
          </p:nvSpPr>
          <p:spPr>
            <a:xfrm>
              <a:off x="3776659" y="2555340"/>
              <a:ext cx="371856" cy="41757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200" dirty="0"/>
                <a:t>1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FA650BFC-B836-95FF-EE3E-EE02101BF033}"/>
                </a:ext>
              </a:extLst>
            </p:cNvPr>
            <p:cNvSpPr/>
            <p:nvPr/>
          </p:nvSpPr>
          <p:spPr>
            <a:xfrm>
              <a:off x="3962587" y="4066915"/>
              <a:ext cx="371856" cy="41757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200" dirty="0"/>
                <a:t>2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DF6868E-FF7D-30A1-32DD-7EC82D7CC03B}"/>
                </a:ext>
              </a:extLst>
            </p:cNvPr>
            <p:cNvSpPr/>
            <p:nvPr/>
          </p:nvSpPr>
          <p:spPr>
            <a:xfrm>
              <a:off x="5049381" y="4890895"/>
              <a:ext cx="371856" cy="41757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200" dirty="0"/>
                <a:t>3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8351523D-45EC-68B9-A8ED-D3D2FD8F0D20}"/>
                </a:ext>
              </a:extLst>
            </p:cNvPr>
            <p:cNvSpPr/>
            <p:nvPr/>
          </p:nvSpPr>
          <p:spPr>
            <a:xfrm>
              <a:off x="5019012" y="2321278"/>
              <a:ext cx="371856" cy="41757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200" dirty="0"/>
                <a:t>4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113182-3EF7-ED98-41AE-CFDDB57A25F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3429000" y="1845637"/>
              <a:ext cx="402116" cy="77085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A82E8B-1B5D-81D0-F70D-9872DFFAD1D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429000" y="4275703"/>
              <a:ext cx="533587" cy="615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BAA63EB-E854-203B-133B-CE1B0A9BA23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390868" y="2407030"/>
              <a:ext cx="465900" cy="12303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19A636-9A2E-BE2A-7A24-DDFA202F235E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5366780" y="5247318"/>
              <a:ext cx="301089" cy="66744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90234A67-DA14-108F-64E1-5D727C9F2071}"/>
                </a:ext>
              </a:extLst>
            </p:cNvPr>
            <p:cNvSpPr/>
            <p:nvPr/>
          </p:nvSpPr>
          <p:spPr>
            <a:xfrm>
              <a:off x="7257387" y="2308868"/>
              <a:ext cx="371856" cy="41757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200" dirty="0"/>
                <a:t>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03D5EA-F255-FF9E-E791-8564ED14616F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7574786" y="2028825"/>
              <a:ext cx="456739" cy="3411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38FEE76-C757-D1C4-AFA6-5B20ACFBCBD5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61" y="4607527"/>
              <a:ext cx="630464" cy="364523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B2023EF6-0693-4C29-7CB3-A1DBEE6127F1}"/>
                </a:ext>
              </a:extLst>
            </p:cNvPr>
            <p:cNvSpPr/>
            <p:nvPr/>
          </p:nvSpPr>
          <p:spPr>
            <a:xfrm>
              <a:off x="6762087" y="4374511"/>
              <a:ext cx="371856" cy="41757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200" dirty="0"/>
                <a:t>6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18CBD8B7-382A-EEEB-DFF1-76ADDC0103B7}"/>
                </a:ext>
              </a:extLst>
            </p:cNvPr>
            <p:cNvSpPr/>
            <p:nvPr/>
          </p:nvSpPr>
          <p:spPr>
            <a:xfrm>
              <a:off x="5912104" y="3785072"/>
              <a:ext cx="371856" cy="41757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200" dirty="0"/>
                <a:t>7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1177CE7-0D58-F19D-8FB7-106D3D43A9BC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5667869" y="3993860"/>
              <a:ext cx="244235" cy="281843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A99670E1-80EC-C9CB-8D2A-E4B5A2178CBD}"/>
                </a:ext>
              </a:extLst>
            </p:cNvPr>
            <p:cNvSpPr/>
            <p:nvPr/>
          </p:nvSpPr>
          <p:spPr>
            <a:xfrm>
              <a:off x="5670840" y="1813489"/>
              <a:ext cx="371856" cy="41757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200" dirty="0"/>
                <a:t>8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DBE8766-D906-ED43-3BB8-1651901F165F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H="1" flipV="1">
              <a:off x="5667869" y="1601666"/>
              <a:ext cx="188899" cy="211823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47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Lenoir Cédric</dc:creator>
  <cp:lastModifiedBy>Lenoir Cédric</cp:lastModifiedBy>
  <cp:revision>2</cp:revision>
  <dcterms:created xsi:type="dcterms:W3CDTF">2024-05-06T12:22:41Z</dcterms:created>
  <dcterms:modified xsi:type="dcterms:W3CDTF">2024-05-06T12:45:26Z</dcterms:modified>
</cp:coreProperties>
</file>