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2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0B38-EA25-4F72-9842-C430F6B65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53965-1092-4009-AE02-6E08A2B67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F508-1F35-4C3A-A672-966CDCEB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E5-6D73-49F4-860D-3A5D952A5A82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C186-9ACB-41EB-8D66-FC45E872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107EF-9333-4447-9C83-FD8A0E09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A31-41B1-4B8F-B9A5-7074DD58B8A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747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49DF-FC33-499D-ADC1-36AC99AC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D5379-23A2-4EC7-8815-8E14F4A6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2195-5DE3-47E1-8040-BC23CD95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E5-6D73-49F4-860D-3A5D952A5A82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BD93-DEDD-4D8A-86A2-17F173F2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24CA-C50A-4242-934C-B527787A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A31-41B1-4B8F-B9A5-7074DD58B8A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434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EB44B-5A35-439F-A104-63DBBC35C3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73371-0D99-4669-B998-75555A84D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221A-2CD4-4B34-A6E7-6D4D439F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E5-6D73-49F4-860D-3A5D952A5A82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3708-7AB1-4EE5-9DAF-A5240912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42CE-0704-4D52-9BAF-826CA672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A31-41B1-4B8F-B9A5-7074DD58B8A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15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9FF4-78C5-4E53-B14C-271D719E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017DD-409D-49A3-AA8D-7EC14A0F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8888-DC62-4B17-9042-CF1FECC2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E5-6D73-49F4-860D-3A5D952A5A82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B6C1-624B-4DC7-BBE8-B38F6567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772CF-46A1-4FEF-9FCF-21CB8E1A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A31-41B1-4B8F-B9A5-7074DD58B8A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479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AF2F-8160-4B9D-9A36-7766349F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05C30-8C53-4050-BCEF-6ED89F5F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6AD0B-A149-4EA1-8396-E3AA9414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E5-6D73-49F4-860D-3A5D952A5A82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B3D05-72CE-442B-B735-6BBFBD00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182D-5A6F-4B96-B54A-0E2BA1E5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A31-41B1-4B8F-B9A5-7074DD58B8A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72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EBCF-A93D-430F-A950-5BC5CE90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F4C2-837C-4690-BDBA-2F9BC383D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69725-0CB4-48C9-9133-60107F1A9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F2220-0D72-4F45-AFF5-21899BD5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E5-6D73-49F4-860D-3A5D952A5A82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8D7F1-6C0C-401C-8CF7-29E5C8A9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F165-F087-4322-8F05-91E929A3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A31-41B1-4B8F-B9A5-7074DD58B8A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959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1556-9A32-4443-8FB4-874E8EE1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65F80-E1AE-4CC5-A4E9-2253DA55D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3E406-5B89-43E4-BF33-6A899DDB8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017ED-B996-49A8-B34F-CC879F6FA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05875-9ECD-4843-BCD7-8FE4E1EE0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46A21-CC0D-4C79-A715-A4A2E108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E5-6D73-49F4-860D-3A5D952A5A82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3A1A0-5E76-497D-AACB-6DA33CE2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9F34F-77A0-4D82-B194-84B68615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A31-41B1-4B8F-B9A5-7074DD58B8A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257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3038-B573-41E8-8132-72476B77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72E27-9899-4F99-AAC7-EB20F34D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E5-6D73-49F4-860D-3A5D952A5A82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2D231-9DE1-4DC1-9501-E9E9FB47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FF51A-A1EE-48E8-8830-DBFEAB44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A31-41B1-4B8F-B9A5-7074DD58B8A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69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835E9-3497-4C03-92FC-23597C68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E5-6D73-49F4-860D-3A5D952A5A82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ABF47-462D-4BF7-913A-466FD0B9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49848-A991-475F-B2F9-235F22E1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A31-41B1-4B8F-B9A5-7074DD58B8A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060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1581-911E-4D13-848B-EE68989B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19CF-184D-4194-8C08-7BBAD7B5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2529E-24CD-4642-AE02-B368032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6035-CBED-43A5-80EE-CAD5FFCF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E5-6D73-49F4-860D-3A5D952A5A82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29830-2A50-4941-B999-3E002D22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47B60-0E98-485F-BF7A-58E5CA1B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A31-41B1-4B8F-B9A5-7074DD58B8A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32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3232-E6FF-49F1-9E28-FD38D6C9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9C8A7-A40A-4BD0-A1DE-247DD3734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576B8-F40F-4808-B07A-82BBC0427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2A9A-13B9-4166-9879-D37A4A11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B3FE5-6D73-49F4-860D-3A5D952A5A82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0A31B-0DB7-4B60-9458-81362DF9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3E254-6747-4BAC-829E-9696BC9D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FA31-41B1-4B8F-B9A5-7074DD58B8A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86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6E626-07BE-40C3-BB66-99EA6CD3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3EBA-625F-414C-8E99-265B55845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E562-90F9-4263-9F9F-3F3BB47DE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3FE5-6D73-49F4-860D-3A5D952A5A82}" type="datetimeFigureOut">
              <a:rPr lang="fr-CH" smtClean="0"/>
              <a:t>11.12.2024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677D-50C5-48C1-AC2F-AA66B480C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73F2-E202-4796-AE9C-60103999A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4FA31-41B1-4B8F-B9A5-7074DD58B8A2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594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504C57-4173-4DD9-8383-DB63D5DE1BB6}"/>
              </a:ext>
            </a:extLst>
          </p:cNvPr>
          <p:cNvSpPr/>
          <p:nvPr/>
        </p:nvSpPr>
        <p:spPr>
          <a:xfrm>
            <a:off x="3298614" y="371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F7518-AD4D-4D89-8227-D9E58AAA9DF7}"/>
              </a:ext>
            </a:extLst>
          </p:cNvPr>
          <p:cNvSpPr/>
          <p:nvPr/>
        </p:nvSpPr>
        <p:spPr>
          <a:xfrm>
            <a:off x="3658614" y="371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349C80-2CB4-4BE3-8EE7-85F95512899B}"/>
              </a:ext>
            </a:extLst>
          </p:cNvPr>
          <p:cNvSpPr/>
          <p:nvPr/>
        </p:nvSpPr>
        <p:spPr>
          <a:xfrm>
            <a:off x="4018614" y="371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1DBEA-FC0B-4F57-876E-FDCF7C93D0B4}"/>
              </a:ext>
            </a:extLst>
          </p:cNvPr>
          <p:cNvSpPr/>
          <p:nvPr/>
        </p:nvSpPr>
        <p:spPr>
          <a:xfrm>
            <a:off x="4378614" y="371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732D1-F958-4731-8E77-C64B6B992FEA}"/>
              </a:ext>
            </a:extLst>
          </p:cNvPr>
          <p:cNvSpPr/>
          <p:nvPr/>
        </p:nvSpPr>
        <p:spPr>
          <a:xfrm>
            <a:off x="4738614" y="371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37C1D-9D7D-4EAA-AC99-87D6DE55EB1E}"/>
              </a:ext>
            </a:extLst>
          </p:cNvPr>
          <p:cNvSpPr/>
          <p:nvPr/>
        </p:nvSpPr>
        <p:spPr>
          <a:xfrm>
            <a:off x="5458614" y="371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6A3E3F-2988-44F6-BFD3-D45068EEC70B}"/>
              </a:ext>
            </a:extLst>
          </p:cNvPr>
          <p:cNvSpPr/>
          <p:nvPr/>
        </p:nvSpPr>
        <p:spPr>
          <a:xfrm>
            <a:off x="5818614" y="371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7320B-7A70-41C0-A8B3-E4C9B812ECFF}"/>
              </a:ext>
            </a:extLst>
          </p:cNvPr>
          <p:cNvSpPr/>
          <p:nvPr/>
        </p:nvSpPr>
        <p:spPr>
          <a:xfrm>
            <a:off x="6178614" y="371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9F8D24-E5ED-4816-A0F4-E3FD2B190A55}"/>
              </a:ext>
            </a:extLst>
          </p:cNvPr>
          <p:cNvSpPr/>
          <p:nvPr/>
        </p:nvSpPr>
        <p:spPr>
          <a:xfrm>
            <a:off x="5098614" y="371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A442E-82A7-4B5E-8B06-2DED297F0E04}"/>
              </a:ext>
            </a:extLst>
          </p:cNvPr>
          <p:cNvSpPr/>
          <p:nvPr/>
        </p:nvSpPr>
        <p:spPr>
          <a:xfrm>
            <a:off x="3298614" y="407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80FF39-EE08-495B-88EE-A162F7362D37}"/>
              </a:ext>
            </a:extLst>
          </p:cNvPr>
          <p:cNvSpPr/>
          <p:nvPr/>
        </p:nvSpPr>
        <p:spPr>
          <a:xfrm>
            <a:off x="3658614" y="407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867D79-2CB1-4AB5-9DD3-7D96517CC947}"/>
              </a:ext>
            </a:extLst>
          </p:cNvPr>
          <p:cNvSpPr/>
          <p:nvPr/>
        </p:nvSpPr>
        <p:spPr>
          <a:xfrm>
            <a:off x="4018614" y="407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F04F9-48A5-4846-B1E1-80BB3F34615C}"/>
              </a:ext>
            </a:extLst>
          </p:cNvPr>
          <p:cNvSpPr/>
          <p:nvPr/>
        </p:nvSpPr>
        <p:spPr>
          <a:xfrm>
            <a:off x="4378614" y="407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938BEA-4152-4031-B6B7-6948F731FBF5}"/>
              </a:ext>
            </a:extLst>
          </p:cNvPr>
          <p:cNvSpPr/>
          <p:nvPr/>
        </p:nvSpPr>
        <p:spPr>
          <a:xfrm>
            <a:off x="5098614" y="407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26C51D-69AE-4EB1-8B3C-B9CFB80E618A}"/>
              </a:ext>
            </a:extLst>
          </p:cNvPr>
          <p:cNvSpPr/>
          <p:nvPr/>
        </p:nvSpPr>
        <p:spPr>
          <a:xfrm>
            <a:off x="5458614" y="407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0AF696-8400-4FC9-970F-73A7D25B8D1E}"/>
              </a:ext>
            </a:extLst>
          </p:cNvPr>
          <p:cNvSpPr/>
          <p:nvPr/>
        </p:nvSpPr>
        <p:spPr>
          <a:xfrm>
            <a:off x="5818614" y="407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FF20D7-8DB6-4114-9B42-0FC8AFC56E3C}"/>
              </a:ext>
            </a:extLst>
          </p:cNvPr>
          <p:cNvSpPr/>
          <p:nvPr/>
        </p:nvSpPr>
        <p:spPr>
          <a:xfrm>
            <a:off x="6178614" y="407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450252-9638-4F46-B1B0-C666658E96B7}"/>
              </a:ext>
            </a:extLst>
          </p:cNvPr>
          <p:cNvSpPr/>
          <p:nvPr/>
        </p:nvSpPr>
        <p:spPr>
          <a:xfrm>
            <a:off x="4738614" y="407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C40490-FCAC-4869-AC11-65E7228F5B0B}"/>
              </a:ext>
            </a:extLst>
          </p:cNvPr>
          <p:cNvSpPr/>
          <p:nvPr/>
        </p:nvSpPr>
        <p:spPr>
          <a:xfrm>
            <a:off x="3298614" y="299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2DFA2A-CE68-429F-9B7B-6F45DC547C00}"/>
              </a:ext>
            </a:extLst>
          </p:cNvPr>
          <p:cNvSpPr/>
          <p:nvPr/>
        </p:nvSpPr>
        <p:spPr>
          <a:xfrm>
            <a:off x="3658614" y="299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BBEDAB-13CE-48DB-9EC5-A849AB25D0AE}"/>
              </a:ext>
            </a:extLst>
          </p:cNvPr>
          <p:cNvSpPr/>
          <p:nvPr/>
        </p:nvSpPr>
        <p:spPr>
          <a:xfrm>
            <a:off x="4018614" y="299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DE281F-03DD-4253-86CD-283336BE8365}"/>
              </a:ext>
            </a:extLst>
          </p:cNvPr>
          <p:cNvSpPr/>
          <p:nvPr/>
        </p:nvSpPr>
        <p:spPr>
          <a:xfrm>
            <a:off x="4378614" y="299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76EABE-C4A4-4372-B3C2-75E2E6EB070A}"/>
              </a:ext>
            </a:extLst>
          </p:cNvPr>
          <p:cNvSpPr/>
          <p:nvPr/>
        </p:nvSpPr>
        <p:spPr>
          <a:xfrm>
            <a:off x="4738614" y="299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0681DE-6F2B-4CD8-BBAF-C32EF391F066}"/>
              </a:ext>
            </a:extLst>
          </p:cNvPr>
          <p:cNvSpPr/>
          <p:nvPr/>
        </p:nvSpPr>
        <p:spPr>
          <a:xfrm>
            <a:off x="5458614" y="299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553647-AA2B-4E32-AF8D-E8FEAA5CE4A9}"/>
              </a:ext>
            </a:extLst>
          </p:cNvPr>
          <p:cNvSpPr/>
          <p:nvPr/>
        </p:nvSpPr>
        <p:spPr>
          <a:xfrm>
            <a:off x="5818614" y="299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32CB2D-BFB3-4987-954C-E1E02518F620}"/>
              </a:ext>
            </a:extLst>
          </p:cNvPr>
          <p:cNvSpPr/>
          <p:nvPr/>
        </p:nvSpPr>
        <p:spPr>
          <a:xfrm>
            <a:off x="6178614" y="299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5A0933-69B6-4575-BFD3-7E190D45558A}"/>
              </a:ext>
            </a:extLst>
          </p:cNvPr>
          <p:cNvSpPr/>
          <p:nvPr/>
        </p:nvSpPr>
        <p:spPr>
          <a:xfrm>
            <a:off x="5098614" y="299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607624-F596-455B-86C9-46AA8F991C44}"/>
              </a:ext>
            </a:extLst>
          </p:cNvPr>
          <p:cNvSpPr/>
          <p:nvPr/>
        </p:nvSpPr>
        <p:spPr>
          <a:xfrm>
            <a:off x="3298614" y="335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38765B-F4AD-40D8-96AE-13925A9EC8A8}"/>
              </a:ext>
            </a:extLst>
          </p:cNvPr>
          <p:cNvSpPr/>
          <p:nvPr/>
        </p:nvSpPr>
        <p:spPr>
          <a:xfrm>
            <a:off x="3658614" y="335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4D5D18-17D4-4DDF-87AD-128409E86284}"/>
              </a:ext>
            </a:extLst>
          </p:cNvPr>
          <p:cNvSpPr/>
          <p:nvPr/>
        </p:nvSpPr>
        <p:spPr>
          <a:xfrm>
            <a:off x="4018614" y="335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918F9B-A9B2-4006-94FB-3B18FFFEDEDE}"/>
              </a:ext>
            </a:extLst>
          </p:cNvPr>
          <p:cNvSpPr/>
          <p:nvPr/>
        </p:nvSpPr>
        <p:spPr>
          <a:xfrm>
            <a:off x="4378614" y="335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9D187F-80DC-4DA4-86EB-8108C6519267}"/>
              </a:ext>
            </a:extLst>
          </p:cNvPr>
          <p:cNvSpPr/>
          <p:nvPr/>
        </p:nvSpPr>
        <p:spPr>
          <a:xfrm>
            <a:off x="5098614" y="335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55A5C0-DAFC-4E41-8112-48BEE4E4ECB6}"/>
              </a:ext>
            </a:extLst>
          </p:cNvPr>
          <p:cNvSpPr/>
          <p:nvPr/>
        </p:nvSpPr>
        <p:spPr>
          <a:xfrm>
            <a:off x="5458614" y="335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695163-EF1A-4B2A-A51E-5B5FDD78CB5D}"/>
              </a:ext>
            </a:extLst>
          </p:cNvPr>
          <p:cNvSpPr/>
          <p:nvPr/>
        </p:nvSpPr>
        <p:spPr>
          <a:xfrm>
            <a:off x="5818614" y="335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B4FDFC-AAA1-4F13-A244-17B5DE586B34}"/>
              </a:ext>
            </a:extLst>
          </p:cNvPr>
          <p:cNvSpPr/>
          <p:nvPr/>
        </p:nvSpPr>
        <p:spPr>
          <a:xfrm>
            <a:off x="6178614" y="335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6141D3-D7DC-49AC-80A0-9BBA2413CA05}"/>
              </a:ext>
            </a:extLst>
          </p:cNvPr>
          <p:cNvSpPr/>
          <p:nvPr/>
        </p:nvSpPr>
        <p:spPr>
          <a:xfrm>
            <a:off x="4738614" y="335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78683B-73F7-4F4E-86B5-C3D7FDB8161D}"/>
              </a:ext>
            </a:extLst>
          </p:cNvPr>
          <p:cNvSpPr/>
          <p:nvPr/>
        </p:nvSpPr>
        <p:spPr>
          <a:xfrm>
            <a:off x="3298614" y="227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7659E8-D740-4195-B89F-658B959B1DFF}"/>
              </a:ext>
            </a:extLst>
          </p:cNvPr>
          <p:cNvSpPr/>
          <p:nvPr/>
        </p:nvSpPr>
        <p:spPr>
          <a:xfrm>
            <a:off x="3658614" y="227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2C7610-66AF-4F6E-90F7-8E55A81CC96B}"/>
              </a:ext>
            </a:extLst>
          </p:cNvPr>
          <p:cNvSpPr/>
          <p:nvPr/>
        </p:nvSpPr>
        <p:spPr>
          <a:xfrm>
            <a:off x="4018614" y="227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A4ABB2-9950-4C7E-AF71-69DCB53103B0}"/>
              </a:ext>
            </a:extLst>
          </p:cNvPr>
          <p:cNvSpPr/>
          <p:nvPr/>
        </p:nvSpPr>
        <p:spPr>
          <a:xfrm>
            <a:off x="4378614" y="227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088ECD-1EF9-4D8C-A7DF-4C9B5E6239CA}"/>
              </a:ext>
            </a:extLst>
          </p:cNvPr>
          <p:cNvSpPr/>
          <p:nvPr/>
        </p:nvSpPr>
        <p:spPr>
          <a:xfrm>
            <a:off x="4738614" y="227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8E94CC-6E13-4376-B855-F96EAAFFDCAD}"/>
              </a:ext>
            </a:extLst>
          </p:cNvPr>
          <p:cNvSpPr/>
          <p:nvPr/>
        </p:nvSpPr>
        <p:spPr>
          <a:xfrm>
            <a:off x="5458614" y="227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E9EA74-794F-4AA3-BC6E-E846286C80E1}"/>
              </a:ext>
            </a:extLst>
          </p:cNvPr>
          <p:cNvSpPr/>
          <p:nvPr/>
        </p:nvSpPr>
        <p:spPr>
          <a:xfrm>
            <a:off x="5818614" y="227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1C17DB-5C7B-4DCB-8D56-7E2A6F25D18B}"/>
              </a:ext>
            </a:extLst>
          </p:cNvPr>
          <p:cNvSpPr/>
          <p:nvPr/>
        </p:nvSpPr>
        <p:spPr>
          <a:xfrm>
            <a:off x="6178614" y="227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6981CE-62E7-4595-8876-97DE2572E684}"/>
              </a:ext>
            </a:extLst>
          </p:cNvPr>
          <p:cNvSpPr/>
          <p:nvPr/>
        </p:nvSpPr>
        <p:spPr>
          <a:xfrm>
            <a:off x="5098614" y="227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93E5F4-8E2B-4821-8EBC-E43CFC8EB2D3}"/>
              </a:ext>
            </a:extLst>
          </p:cNvPr>
          <p:cNvSpPr/>
          <p:nvPr/>
        </p:nvSpPr>
        <p:spPr>
          <a:xfrm>
            <a:off x="3298614" y="263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6A2FF2-D69F-447F-8E28-35FB379C5EC1}"/>
              </a:ext>
            </a:extLst>
          </p:cNvPr>
          <p:cNvSpPr/>
          <p:nvPr/>
        </p:nvSpPr>
        <p:spPr>
          <a:xfrm>
            <a:off x="3658614" y="263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C944B2-4E7F-480B-8B2B-CF85197CCD33}"/>
              </a:ext>
            </a:extLst>
          </p:cNvPr>
          <p:cNvSpPr/>
          <p:nvPr/>
        </p:nvSpPr>
        <p:spPr>
          <a:xfrm>
            <a:off x="4018614" y="263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07E419-4E17-4C33-BC70-C473180AD4A9}"/>
              </a:ext>
            </a:extLst>
          </p:cNvPr>
          <p:cNvSpPr/>
          <p:nvPr/>
        </p:nvSpPr>
        <p:spPr>
          <a:xfrm>
            <a:off x="4378614" y="263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1C170F-BD5F-4D11-AC4B-A60F04D82024}"/>
              </a:ext>
            </a:extLst>
          </p:cNvPr>
          <p:cNvSpPr/>
          <p:nvPr/>
        </p:nvSpPr>
        <p:spPr>
          <a:xfrm>
            <a:off x="5098614" y="263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59DDFC-1769-4C56-A1A0-7D44281050AF}"/>
              </a:ext>
            </a:extLst>
          </p:cNvPr>
          <p:cNvSpPr/>
          <p:nvPr/>
        </p:nvSpPr>
        <p:spPr>
          <a:xfrm>
            <a:off x="5458614" y="263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FE4F3D-6884-4D8A-85E8-D25B96AB4AF4}"/>
              </a:ext>
            </a:extLst>
          </p:cNvPr>
          <p:cNvSpPr/>
          <p:nvPr/>
        </p:nvSpPr>
        <p:spPr>
          <a:xfrm>
            <a:off x="5818614" y="2639288"/>
            <a:ext cx="36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006BAC-4274-4C9C-B4A1-3A5244DA9EC0}"/>
              </a:ext>
            </a:extLst>
          </p:cNvPr>
          <p:cNvSpPr/>
          <p:nvPr/>
        </p:nvSpPr>
        <p:spPr>
          <a:xfrm>
            <a:off x="6178614" y="263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E5AC7F-B152-4F47-B6CC-3634F20A89A8}"/>
              </a:ext>
            </a:extLst>
          </p:cNvPr>
          <p:cNvSpPr/>
          <p:nvPr/>
        </p:nvSpPr>
        <p:spPr>
          <a:xfrm>
            <a:off x="4738614" y="2639288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F4C90EF-3D9D-44DA-837F-7ECB0060124C}"/>
              </a:ext>
            </a:extLst>
          </p:cNvPr>
          <p:cNvSpPr/>
          <p:nvPr/>
        </p:nvSpPr>
        <p:spPr>
          <a:xfrm>
            <a:off x="3298614" y="1660226"/>
            <a:ext cx="3240000" cy="263611"/>
          </a:xfrm>
          <a:prstGeom prst="rightArrow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 dirty="0">
                <a:solidFill>
                  <a:srgbClr val="FF0000"/>
                </a:solidFill>
              </a:rPr>
              <a:t>X direction for Matlab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1B7AAA4-0A70-478C-846D-560D86C264B6}"/>
              </a:ext>
            </a:extLst>
          </p:cNvPr>
          <p:cNvSpPr/>
          <p:nvPr/>
        </p:nvSpPr>
        <p:spPr>
          <a:xfrm rot="5400000">
            <a:off x="1726807" y="3227483"/>
            <a:ext cx="2160001" cy="263611"/>
          </a:xfrm>
          <a:prstGeom prst="rightArrow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400" dirty="0">
                <a:solidFill>
                  <a:srgbClr val="FF0000"/>
                </a:solidFill>
              </a:rPr>
              <a:t>Y direction for Matlab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F3A9B-281D-4316-A704-AAC06A3332B3}"/>
              </a:ext>
            </a:extLst>
          </p:cNvPr>
          <p:cNvSpPr/>
          <p:nvPr/>
        </p:nvSpPr>
        <p:spPr>
          <a:xfrm>
            <a:off x="0" y="0"/>
            <a:ext cx="59034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Matlab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based 10 [mm] square size</a:t>
            </a:r>
          </a:p>
        </p:txBody>
      </p:sp>
    </p:spTree>
    <p:extLst>
      <p:ext uri="{BB962C8B-B14F-4D97-AF65-F5344CB8AC3E}">
        <p14:creationId xmlns:p14="http://schemas.microsoft.com/office/powerpoint/2010/main" val="122513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504C57-4173-4DD9-8383-DB63D5DE1BB6}"/>
              </a:ext>
            </a:extLst>
          </p:cNvPr>
          <p:cNvSpPr/>
          <p:nvPr/>
        </p:nvSpPr>
        <p:spPr>
          <a:xfrm>
            <a:off x="3298614" y="37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F7518-AD4D-4D89-8227-D9E58AAA9DF7}"/>
              </a:ext>
            </a:extLst>
          </p:cNvPr>
          <p:cNvSpPr/>
          <p:nvPr/>
        </p:nvSpPr>
        <p:spPr>
          <a:xfrm>
            <a:off x="3658614" y="37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349C80-2CB4-4BE3-8EE7-85F95512899B}"/>
              </a:ext>
            </a:extLst>
          </p:cNvPr>
          <p:cNvSpPr/>
          <p:nvPr/>
        </p:nvSpPr>
        <p:spPr>
          <a:xfrm>
            <a:off x="4018614" y="37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1DBEA-FC0B-4F57-876E-FDCF7C93D0B4}"/>
              </a:ext>
            </a:extLst>
          </p:cNvPr>
          <p:cNvSpPr/>
          <p:nvPr/>
        </p:nvSpPr>
        <p:spPr>
          <a:xfrm>
            <a:off x="4378614" y="37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732D1-F958-4731-8E77-C64B6B992FEA}"/>
              </a:ext>
            </a:extLst>
          </p:cNvPr>
          <p:cNvSpPr/>
          <p:nvPr/>
        </p:nvSpPr>
        <p:spPr>
          <a:xfrm>
            <a:off x="4738614" y="37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37C1D-9D7D-4EAA-AC99-87D6DE55EB1E}"/>
              </a:ext>
            </a:extLst>
          </p:cNvPr>
          <p:cNvSpPr/>
          <p:nvPr/>
        </p:nvSpPr>
        <p:spPr>
          <a:xfrm>
            <a:off x="5458614" y="37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6A3E3F-2988-44F6-BFD3-D45068EEC70B}"/>
              </a:ext>
            </a:extLst>
          </p:cNvPr>
          <p:cNvSpPr/>
          <p:nvPr/>
        </p:nvSpPr>
        <p:spPr>
          <a:xfrm>
            <a:off x="5818614" y="37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7320B-7A70-41C0-A8B3-E4C9B812ECFF}"/>
              </a:ext>
            </a:extLst>
          </p:cNvPr>
          <p:cNvSpPr/>
          <p:nvPr/>
        </p:nvSpPr>
        <p:spPr>
          <a:xfrm>
            <a:off x="6178614" y="37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ACBCD-8B2A-4942-A510-0B290423C874}"/>
              </a:ext>
            </a:extLst>
          </p:cNvPr>
          <p:cNvSpPr/>
          <p:nvPr/>
        </p:nvSpPr>
        <p:spPr>
          <a:xfrm>
            <a:off x="6538614" y="37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9F8D24-E5ED-4816-A0F4-E3FD2B190A55}"/>
              </a:ext>
            </a:extLst>
          </p:cNvPr>
          <p:cNvSpPr/>
          <p:nvPr/>
        </p:nvSpPr>
        <p:spPr>
          <a:xfrm>
            <a:off x="5098614" y="37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9D479-D92B-4945-9318-9C889E586DA7}"/>
              </a:ext>
            </a:extLst>
          </p:cNvPr>
          <p:cNvSpPr/>
          <p:nvPr/>
        </p:nvSpPr>
        <p:spPr>
          <a:xfrm>
            <a:off x="6538614" y="40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A442E-82A7-4B5E-8B06-2DED297F0E04}"/>
              </a:ext>
            </a:extLst>
          </p:cNvPr>
          <p:cNvSpPr/>
          <p:nvPr/>
        </p:nvSpPr>
        <p:spPr>
          <a:xfrm>
            <a:off x="3298614" y="40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80FF39-EE08-495B-88EE-A162F7362D37}"/>
              </a:ext>
            </a:extLst>
          </p:cNvPr>
          <p:cNvSpPr/>
          <p:nvPr/>
        </p:nvSpPr>
        <p:spPr>
          <a:xfrm>
            <a:off x="3658614" y="40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867D79-2CB1-4AB5-9DD3-7D96517CC947}"/>
              </a:ext>
            </a:extLst>
          </p:cNvPr>
          <p:cNvSpPr/>
          <p:nvPr/>
        </p:nvSpPr>
        <p:spPr>
          <a:xfrm>
            <a:off x="4018614" y="40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F04F9-48A5-4846-B1E1-80BB3F34615C}"/>
              </a:ext>
            </a:extLst>
          </p:cNvPr>
          <p:cNvSpPr/>
          <p:nvPr/>
        </p:nvSpPr>
        <p:spPr>
          <a:xfrm>
            <a:off x="4378614" y="40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938BEA-4152-4031-B6B7-6948F731FBF5}"/>
              </a:ext>
            </a:extLst>
          </p:cNvPr>
          <p:cNvSpPr/>
          <p:nvPr/>
        </p:nvSpPr>
        <p:spPr>
          <a:xfrm>
            <a:off x="5098614" y="40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26C51D-69AE-4EB1-8B3C-B9CFB80E618A}"/>
              </a:ext>
            </a:extLst>
          </p:cNvPr>
          <p:cNvSpPr/>
          <p:nvPr/>
        </p:nvSpPr>
        <p:spPr>
          <a:xfrm>
            <a:off x="5458614" y="40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0AF696-8400-4FC9-970F-73A7D25B8D1E}"/>
              </a:ext>
            </a:extLst>
          </p:cNvPr>
          <p:cNvSpPr/>
          <p:nvPr/>
        </p:nvSpPr>
        <p:spPr>
          <a:xfrm>
            <a:off x="5818614" y="40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FF20D7-8DB6-4114-9B42-0FC8AFC56E3C}"/>
              </a:ext>
            </a:extLst>
          </p:cNvPr>
          <p:cNvSpPr/>
          <p:nvPr/>
        </p:nvSpPr>
        <p:spPr>
          <a:xfrm>
            <a:off x="6178614" y="40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450252-9638-4F46-B1B0-C666658E96B7}"/>
              </a:ext>
            </a:extLst>
          </p:cNvPr>
          <p:cNvSpPr/>
          <p:nvPr/>
        </p:nvSpPr>
        <p:spPr>
          <a:xfrm>
            <a:off x="4738614" y="40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C40490-FCAC-4869-AC11-65E7228F5B0B}"/>
              </a:ext>
            </a:extLst>
          </p:cNvPr>
          <p:cNvSpPr/>
          <p:nvPr/>
        </p:nvSpPr>
        <p:spPr>
          <a:xfrm>
            <a:off x="3298614" y="299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2DFA2A-CE68-429F-9B7B-6F45DC547C00}"/>
              </a:ext>
            </a:extLst>
          </p:cNvPr>
          <p:cNvSpPr/>
          <p:nvPr/>
        </p:nvSpPr>
        <p:spPr>
          <a:xfrm>
            <a:off x="3658614" y="299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BBEDAB-13CE-48DB-9EC5-A849AB25D0AE}"/>
              </a:ext>
            </a:extLst>
          </p:cNvPr>
          <p:cNvSpPr/>
          <p:nvPr/>
        </p:nvSpPr>
        <p:spPr>
          <a:xfrm>
            <a:off x="4018614" y="299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DE281F-03DD-4253-86CD-283336BE8365}"/>
              </a:ext>
            </a:extLst>
          </p:cNvPr>
          <p:cNvSpPr/>
          <p:nvPr/>
        </p:nvSpPr>
        <p:spPr>
          <a:xfrm>
            <a:off x="4378614" y="299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76EABE-C4A4-4372-B3C2-75E2E6EB070A}"/>
              </a:ext>
            </a:extLst>
          </p:cNvPr>
          <p:cNvSpPr/>
          <p:nvPr/>
        </p:nvSpPr>
        <p:spPr>
          <a:xfrm>
            <a:off x="4738614" y="299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0681DE-6F2B-4CD8-BBAF-C32EF391F066}"/>
              </a:ext>
            </a:extLst>
          </p:cNvPr>
          <p:cNvSpPr/>
          <p:nvPr/>
        </p:nvSpPr>
        <p:spPr>
          <a:xfrm>
            <a:off x="5458614" y="299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553647-AA2B-4E32-AF8D-E8FEAA5CE4A9}"/>
              </a:ext>
            </a:extLst>
          </p:cNvPr>
          <p:cNvSpPr/>
          <p:nvPr/>
        </p:nvSpPr>
        <p:spPr>
          <a:xfrm>
            <a:off x="5818614" y="299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32CB2D-BFB3-4987-954C-E1E02518F620}"/>
              </a:ext>
            </a:extLst>
          </p:cNvPr>
          <p:cNvSpPr/>
          <p:nvPr/>
        </p:nvSpPr>
        <p:spPr>
          <a:xfrm>
            <a:off x="6178614" y="299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9BF4C4-DD13-486E-9678-9BBB50EB12F3}"/>
              </a:ext>
            </a:extLst>
          </p:cNvPr>
          <p:cNvSpPr/>
          <p:nvPr/>
        </p:nvSpPr>
        <p:spPr>
          <a:xfrm>
            <a:off x="6538614" y="299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5A0933-69B6-4575-BFD3-7E190D45558A}"/>
              </a:ext>
            </a:extLst>
          </p:cNvPr>
          <p:cNvSpPr/>
          <p:nvPr/>
        </p:nvSpPr>
        <p:spPr>
          <a:xfrm>
            <a:off x="5098614" y="299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381279-C453-422A-AA76-762B7C028A6C}"/>
              </a:ext>
            </a:extLst>
          </p:cNvPr>
          <p:cNvSpPr/>
          <p:nvPr/>
        </p:nvSpPr>
        <p:spPr>
          <a:xfrm>
            <a:off x="6538614" y="335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607624-F596-455B-86C9-46AA8F991C44}"/>
              </a:ext>
            </a:extLst>
          </p:cNvPr>
          <p:cNvSpPr/>
          <p:nvPr/>
        </p:nvSpPr>
        <p:spPr>
          <a:xfrm>
            <a:off x="3298614" y="335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38765B-F4AD-40D8-96AE-13925A9EC8A8}"/>
              </a:ext>
            </a:extLst>
          </p:cNvPr>
          <p:cNvSpPr/>
          <p:nvPr/>
        </p:nvSpPr>
        <p:spPr>
          <a:xfrm>
            <a:off x="3658614" y="335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4D5D18-17D4-4DDF-87AD-128409E86284}"/>
              </a:ext>
            </a:extLst>
          </p:cNvPr>
          <p:cNvSpPr/>
          <p:nvPr/>
        </p:nvSpPr>
        <p:spPr>
          <a:xfrm>
            <a:off x="4018614" y="335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918F9B-A9B2-4006-94FB-3B18FFFEDEDE}"/>
              </a:ext>
            </a:extLst>
          </p:cNvPr>
          <p:cNvSpPr/>
          <p:nvPr/>
        </p:nvSpPr>
        <p:spPr>
          <a:xfrm>
            <a:off x="4378614" y="335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9D187F-80DC-4DA4-86EB-8108C6519267}"/>
              </a:ext>
            </a:extLst>
          </p:cNvPr>
          <p:cNvSpPr/>
          <p:nvPr/>
        </p:nvSpPr>
        <p:spPr>
          <a:xfrm>
            <a:off x="5098614" y="335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55A5C0-DAFC-4E41-8112-48BEE4E4ECB6}"/>
              </a:ext>
            </a:extLst>
          </p:cNvPr>
          <p:cNvSpPr/>
          <p:nvPr/>
        </p:nvSpPr>
        <p:spPr>
          <a:xfrm>
            <a:off x="5458614" y="335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695163-EF1A-4B2A-A51E-5B5FDD78CB5D}"/>
              </a:ext>
            </a:extLst>
          </p:cNvPr>
          <p:cNvSpPr/>
          <p:nvPr/>
        </p:nvSpPr>
        <p:spPr>
          <a:xfrm>
            <a:off x="5818614" y="335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B4FDFC-AAA1-4F13-A244-17B5DE586B34}"/>
              </a:ext>
            </a:extLst>
          </p:cNvPr>
          <p:cNvSpPr/>
          <p:nvPr/>
        </p:nvSpPr>
        <p:spPr>
          <a:xfrm>
            <a:off x="6178614" y="335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6141D3-D7DC-49AC-80A0-9BBA2413CA05}"/>
              </a:ext>
            </a:extLst>
          </p:cNvPr>
          <p:cNvSpPr/>
          <p:nvPr/>
        </p:nvSpPr>
        <p:spPr>
          <a:xfrm>
            <a:off x="4738614" y="335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78683B-73F7-4F4E-86B5-C3D7FDB8161D}"/>
              </a:ext>
            </a:extLst>
          </p:cNvPr>
          <p:cNvSpPr/>
          <p:nvPr/>
        </p:nvSpPr>
        <p:spPr>
          <a:xfrm>
            <a:off x="3298614" y="22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7659E8-D740-4195-B89F-658B959B1DFF}"/>
              </a:ext>
            </a:extLst>
          </p:cNvPr>
          <p:cNvSpPr/>
          <p:nvPr/>
        </p:nvSpPr>
        <p:spPr>
          <a:xfrm>
            <a:off x="3658614" y="22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2C7610-66AF-4F6E-90F7-8E55A81CC96B}"/>
              </a:ext>
            </a:extLst>
          </p:cNvPr>
          <p:cNvSpPr/>
          <p:nvPr/>
        </p:nvSpPr>
        <p:spPr>
          <a:xfrm>
            <a:off x="4018614" y="22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A4ABB2-9950-4C7E-AF71-69DCB53103B0}"/>
              </a:ext>
            </a:extLst>
          </p:cNvPr>
          <p:cNvSpPr/>
          <p:nvPr/>
        </p:nvSpPr>
        <p:spPr>
          <a:xfrm>
            <a:off x="4378614" y="22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088ECD-1EF9-4D8C-A7DF-4C9B5E6239CA}"/>
              </a:ext>
            </a:extLst>
          </p:cNvPr>
          <p:cNvSpPr/>
          <p:nvPr/>
        </p:nvSpPr>
        <p:spPr>
          <a:xfrm>
            <a:off x="4738614" y="22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8E94CC-6E13-4376-B855-F96EAAFFDCAD}"/>
              </a:ext>
            </a:extLst>
          </p:cNvPr>
          <p:cNvSpPr/>
          <p:nvPr/>
        </p:nvSpPr>
        <p:spPr>
          <a:xfrm>
            <a:off x="5458614" y="22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E9EA74-794F-4AA3-BC6E-E846286C80E1}"/>
              </a:ext>
            </a:extLst>
          </p:cNvPr>
          <p:cNvSpPr/>
          <p:nvPr/>
        </p:nvSpPr>
        <p:spPr>
          <a:xfrm>
            <a:off x="5818614" y="22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1C17DB-5C7B-4DCB-8D56-7E2A6F25D18B}"/>
              </a:ext>
            </a:extLst>
          </p:cNvPr>
          <p:cNvSpPr/>
          <p:nvPr/>
        </p:nvSpPr>
        <p:spPr>
          <a:xfrm>
            <a:off x="6178614" y="22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081947-82C1-441D-BF3F-A44245B15820}"/>
              </a:ext>
            </a:extLst>
          </p:cNvPr>
          <p:cNvSpPr/>
          <p:nvPr/>
        </p:nvSpPr>
        <p:spPr>
          <a:xfrm>
            <a:off x="6538614" y="22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6981CE-62E7-4595-8876-97DE2572E684}"/>
              </a:ext>
            </a:extLst>
          </p:cNvPr>
          <p:cNvSpPr/>
          <p:nvPr/>
        </p:nvSpPr>
        <p:spPr>
          <a:xfrm>
            <a:off x="5098614" y="22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5C6F9F-96F7-48CC-89BF-19FC9B4FDBF7}"/>
              </a:ext>
            </a:extLst>
          </p:cNvPr>
          <p:cNvSpPr/>
          <p:nvPr/>
        </p:nvSpPr>
        <p:spPr>
          <a:xfrm>
            <a:off x="6538614" y="263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93E5F4-8E2B-4821-8EBC-E43CFC8EB2D3}"/>
              </a:ext>
            </a:extLst>
          </p:cNvPr>
          <p:cNvSpPr/>
          <p:nvPr/>
        </p:nvSpPr>
        <p:spPr>
          <a:xfrm>
            <a:off x="3298614" y="263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6A2FF2-D69F-447F-8E28-35FB379C5EC1}"/>
              </a:ext>
            </a:extLst>
          </p:cNvPr>
          <p:cNvSpPr/>
          <p:nvPr/>
        </p:nvSpPr>
        <p:spPr>
          <a:xfrm>
            <a:off x="3658614" y="263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C944B2-4E7F-480B-8B2B-CF85197CCD33}"/>
              </a:ext>
            </a:extLst>
          </p:cNvPr>
          <p:cNvSpPr/>
          <p:nvPr/>
        </p:nvSpPr>
        <p:spPr>
          <a:xfrm>
            <a:off x="4018614" y="263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07E419-4E17-4C33-BC70-C473180AD4A9}"/>
              </a:ext>
            </a:extLst>
          </p:cNvPr>
          <p:cNvSpPr/>
          <p:nvPr/>
        </p:nvSpPr>
        <p:spPr>
          <a:xfrm>
            <a:off x="4378614" y="263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1C170F-BD5F-4D11-AC4B-A60F04D82024}"/>
              </a:ext>
            </a:extLst>
          </p:cNvPr>
          <p:cNvSpPr/>
          <p:nvPr/>
        </p:nvSpPr>
        <p:spPr>
          <a:xfrm>
            <a:off x="5098614" y="263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59DDFC-1769-4C56-A1A0-7D44281050AF}"/>
              </a:ext>
            </a:extLst>
          </p:cNvPr>
          <p:cNvSpPr/>
          <p:nvPr/>
        </p:nvSpPr>
        <p:spPr>
          <a:xfrm>
            <a:off x="5458614" y="263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FE4F3D-6884-4D8A-85E8-D25B96AB4AF4}"/>
              </a:ext>
            </a:extLst>
          </p:cNvPr>
          <p:cNvSpPr/>
          <p:nvPr/>
        </p:nvSpPr>
        <p:spPr>
          <a:xfrm>
            <a:off x="5818614" y="263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006BAC-4274-4C9C-B4A1-3A5244DA9EC0}"/>
              </a:ext>
            </a:extLst>
          </p:cNvPr>
          <p:cNvSpPr/>
          <p:nvPr/>
        </p:nvSpPr>
        <p:spPr>
          <a:xfrm>
            <a:off x="6178614" y="263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E5AC7F-B152-4F47-B6CC-3634F20A89A8}"/>
              </a:ext>
            </a:extLst>
          </p:cNvPr>
          <p:cNvSpPr/>
          <p:nvPr/>
        </p:nvSpPr>
        <p:spPr>
          <a:xfrm>
            <a:off x="4738614" y="263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AA4CBE4-3128-47AC-9DAF-E64E45393FED}"/>
              </a:ext>
            </a:extLst>
          </p:cNvPr>
          <p:cNvSpPr/>
          <p:nvPr/>
        </p:nvSpPr>
        <p:spPr>
          <a:xfrm>
            <a:off x="6538614" y="19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3E5DA7-B6EC-4623-AFA8-1E7E539B4E81}"/>
              </a:ext>
            </a:extLst>
          </p:cNvPr>
          <p:cNvSpPr/>
          <p:nvPr/>
        </p:nvSpPr>
        <p:spPr>
          <a:xfrm>
            <a:off x="3298614" y="19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548C44-CDF1-4964-9480-4F34B29CF5D5}"/>
              </a:ext>
            </a:extLst>
          </p:cNvPr>
          <p:cNvSpPr/>
          <p:nvPr/>
        </p:nvSpPr>
        <p:spPr>
          <a:xfrm>
            <a:off x="3658614" y="19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015724-7361-4DD1-A524-D205D81EDC07}"/>
              </a:ext>
            </a:extLst>
          </p:cNvPr>
          <p:cNvSpPr/>
          <p:nvPr/>
        </p:nvSpPr>
        <p:spPr>
          <a:xfrm>
            <a:off x="4018614" y="19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22D4D6-9C2B-490B-9119-7643BFC7CC17}"/>
              </a:ext>
            </a:extLst>
          </p:cNvPr>
          <p:cNvSpPr/>
          <p:nvPr/>
        </p:nvSpPr>
        <p:spPr>
          <a:xfrm>
            <a:off x="4378614" y="19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4C5AD1-A8C3-4556-88AC-4D6D068C8ED8}"/>
              </a:ext>
            </a:extLst>
          </p:cNvPr>
          <p:cNvSpPr/>
          <p:nvPr/>
        </p:nvSpPr>
        <p:spPr>
          <a:xfrm>
            <a:off x="5098614" y="19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539092-E022-4CC5-A5D8-79C9CFCC95A1}"/>
              </a:ext>
            </a:extLst>
          </p:cNvPr>
          <p:cNvSpPr/>
          <p:nvPr/>
        </p:nvSpPr>
        <p:spPr>
          <a:xfrm>
            <a:off x="5458614" y="19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F075A6-A6C7-49A5-9B37-79F556C3604E}"/>
              </a:ext>
            </a:extLst>
          </p:cNvPr>
          <p:cNvSpPr/>
          <p:nvPr/>
        </p:nvSpPr>
        <p:spPr>
          <a:xfrm>
            <a:off x="5818614" y="19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99B750-AC7C-4B8F-8296-EB1786636B91}"/>
              </a:ext>
            </a:extLst>
          </p:cNvPr>
          <p:cNvSpPr/>
          <p:nvPr/>
        </p:nvSpPr>
        <p:spPr>
          <a:xfrm>
            <a:off x="6178614" y="19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20B167-F069-43DA-98E0-0E24A0BA4F04}"/>
              </a:ext>
            </a:extLst>
          </p:cNvPr>
          <p:cNvSpPr/>
          <p:nvPr/>
        </p:nvSpPr>
        <p:spPr>
          <a:xfrm>
            <a:off x="4738614" y="19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F4C90EF-3D9D-44DA-837F-7ECB0060124C}"/>
              </a:ext>
            </a:extLst>
          </p:cNvPr>
          <p:cNvSpPr/>
          <p:nvPr/>
        </p:nvSpPr>
        <p:spPr>
          <a:xfrm rot="16200000">
            <a:off x="2213683" y="3714358"/>
            <a:ext cx="1186248" cy="263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X</a:t>
            </a:r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1B7AAA4-0A70-478C-846D-560D86C264B6}"/>
              </a:ext>
            </a:extLst>
          </p:cNvPr>
          <p:cNvSpPr/>
          <p:nvPr/>
        </p:nvSpPr>
        <p:spPr>
          <a:xfrm>
            <a:off x="3298614" y="4799288"/>
            <a:ext cx="1186248" cy="2636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4F3A9B-281D-4316-A704-AAC06A3332B3}"/>
              </a:ext>
            </a:extLst>
          </p:cNvPr>
          <p:cNvSpPr/>
          <p:nvPr/>
        </p:nvSpPr>
        <p:spPr>
          <a:xfrm>
            <a:off x="0" y="0"/>
            <a:ext cx="5989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Robot Unit 1-3-5-7-9</a:t>
            </a:r>
          </a:p>
        </p:txBody>
      </p:sp>
    </p:spTree>
    <p:extLst>
      <p:ext uri="{BB962C8B-B14F-4D97-AF65-F5344CB8AC3E}">
        <p14:creationId xmlns:p14="http://schemas.microsoft.com/office/powerpoint/2010/main" val="111414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504C57-4173-4DD9-8383-DB63D5DE1BB6}"/>
              </a:ext>
            </a:extLst>
          </p:cNvPr>
          <p:cNvSpPr/>
          <p:nvPr/>
        </p:nvSpPr>
        <p:spPr>
          <a:xfrm>
            <a:off x="3298614" y="37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1F7518-AD4D-4D89-8227-D9E58AAA9DF7}"/>
              </a:ext>
            </a:extLst>
          </p:cNvPr>
          <p:cNvSpPr/>
          <p:nvPr/>
        </p:nvSpPr>
        <p:spPr>
          <a:xfrm>
            <a:off x="3658614" y="37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349C80-2CB4-4BE3-8EE7-85F95512899B}"/>
              </a:ext>
            </a:extLst>
          </p:cNvPr>
          <p:cNvSpPr/>
          <p:nvPr/>
        </p:nvSpPr>
        <p:spPr>
          <a:xfrm>
            <a:off x="4018614" y="37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1DBEA-FC0B-4F57-876E-FDCF7C93D0B4}"/>
              </a:ext>
            </a:extLst>
          </p:cNvPr>
          <p:cNvSpPr/>
          <p:nvPr/>
        </p:nvSpPr>
        <p:spPr>
          <a:xfrm>
            <a:off x="4378614" y="37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732D1-F958-4731-8E77-C64B6B992FEA}"/>
              </a:ext>
            </a:extLst>
          </p:cNvPr>
          <p:cNvSpPr/>
          <p:nvPr/>
        </p:nvSpPr>
        <p:spPr>
          <a:xfrm>
            <a:off x="4738614" y="37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37C1D-9D7D-4EAA-AC99-87D6DE55EB1E}"/>
              </a:ext>
            </a:extLst>
          </p:cNvPr>
          <p:cNvSpPr/>
          <p:nvPr/>
        </p:nvSpPr>
        <p:spPr>
          <a:xfrm>
            <a:off x="5458614" y="37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6A3E3F-2988-44F6-BFD3-D45068EEC70B}"/>
              </a:ext>
            </a:extLst>
          </p:cNvPr>
          <p:cNvSpPr/>
          <p:nvPr/>
        </p:nvSpPr>
        <p:spPr>
          <a:xfrm>
            <a:off x="5818614" y="37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C7320B-7A70-41C0-A8B3-E4C9B812ECFF}"/>
              </a:ext>
            </a:extLst>
          </p:cNvPr>
          <p:cNvSpPr/>
          <p:nvPr/>
        </p:nvSpPr>
        <p:spPr>
          <a:xfrm>
            <a:off x="6178614" y="37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ACBCD-8B2A-4942-A510-0B290423C874}"/>
              </a:ext>
            </a:extLst>
          </p:cNvPr>
          <p:cNvSpPr/>
          <p:nvPr/>
        </p:nvSpPr>
        <p:spPr>
          <a:xfrm>
            <a:off x="6538614" y="37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9F8D24-E5ED-4816-A0F4-E3FD2B190A55}"/>
              </a:ext>
            </a:extLst>
          </p:cNvPr>
          <p:cNvSpPr/>
          <p:nvPr/>
        </p:nvSpPr>
        <p:spPr>
          <a:xfrm>
            <a:off x="5098614" y="37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A9D479-D92B-4945-9318-9C889E586DA7}"/>
              </a:ext>
            </a:extLst>
          </p:cNvPr>
          <p:cNvSpPr/>
          <p:nvPr/>
        </p:nvSpPr>
        <p:spPr>
          <a:xfrm>
            <a:off x="6538614" y="40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A442E-82A7-4B5E-8B06-2DED297F0E04}"/>
              </a:ext>
            </a:extLst>
          </p:cNvPr>
          <p:cNvSpPr/>
          <p:nvPr/>
        </p:nvSpPr>
        <p:spPr>
          <a:xfrm>
            <a:off x="3298614" y="40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80FF39-EE08-495B-88EE-A162F7362D37}"/>
              </a:ext>
            </a:extLst>
          </p:cNvPr>
          <p:cNvSpPr/>
          <p:nvPr/>
        </p:nvSpPr>
        <p:spPr>
          <a:xfrm>
            <a:off x="3658614" y="40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867D79-2CB1-4AB5-9DD3-7D96517CC947}"/>
              </a:ext>
            </a:extLst>
          </p:cNvPr>
          <p:cNvSpPr/>
          <p:nvPr/>
        </p:nvSpPr>
        <p:spPr>
          <a:xfrm>
            <a:off x="4018614" y="40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F04F9-48A5-4846-B1E1-80BB3F34615C}"/>
              </a:ext>
            </a:extLst>
          </p:cNvPr>
          <p:cNvSpPr/>
          <p:nvPr/>
        </p:nvSpPr>
        <p:spPr>
          <a:xfrm>
            <a:off x="4378614" y="40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938BEA-4152-4031-B6B7-6948F731FBF5}"/>
              </a:ext>
            </a:extLst>
          </p:cNvPr>
          <p:cNvSpPr/>
          <p:nvPr/>
        </p:nvSpPr>
        <p:spPr>
          <a:xfrm>
            <a:off x="5098614" y="40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26C51D-69AE-4EB1-8B3C-B9CFB80E618A}"/>
              </a:ext>
            </a:extLst>
          </p:cNvPr>
          <p:cNvSpPr/>
          <p:nvPr/>
        </p:nvSpPr>
        <p:spPr>
          <a:xfrm>
            <a:off x="5458614" y="40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0AF696-8400-4FC9-970F-73A7D25B8D1E}"/>
              </a:ext>
            </a:extLst>
          </p:cNvPr>
          <p:cNvSpPr/>
          <p:nvPr/>
        </p:nvSpPr>
        <p:spPr>
          <a:xfrm>
            <a:off x="5818614" y="40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FF20D7-8DB6-4114-9B42-0FC8AFC56E3C}"/>
              </a:ext>
            </a:extLst>
          </p:cNvPr>
          <p:cNvSpPr/>
          <p:nvPr/>
        </p:nvSpPr>
        <p:spPr>
          <a:xfrm>
            <a:off x="6178614" y="40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450252-9638-4F46-B1B0-C666658E96B7}"/>
              </a:ext>
            </a:extLst>
          </p:cNvPr>
          <p:cNvSpPr/>
          <p:nvPr/>
        </p:nvSpPr>
        <p:spPr>
          <a:xfrm>
            <a:off x="4738614" y="40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C40490-FCAC-4869-AC11-65E7228F5B0B}"/>
              </a:ext>
            </a:extLst>
          </p:cNvPr>
          <p:cNvSpPr/>
          <p:nvPr/>
        </p:nvSpPr>
        <p:spPr>
          <a:xfrm>
            <a:off x="3298614" y="299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2DFA2A-CE68-429F-9B7B-6F45DC547C00}"/>
              </a:ext>
            </a:extLst>
          </p:cNvPr>
          <p:cNvSpPr/>
          <p:nvPr/>
        </p:nvSpPr>
        <p:spPr>
          <a:xfrm>
            <a:off x="3658614" y="299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BBEDAB-13CE-48DB-9EC5-A849AB25D0AE}"/>
              </a:ext>
            </a:extLst>
          </p:cNvPr>
          <p:cNvSpPr/>
          <p:nvPr/>
        </p:nvSpPr>
        <p:spPr>
          <a:xfrm>
            <a:off x="4018614" y="299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DE281F-03DD-4253-86CD-283336BE8365}"/>
              </a:ext>
            </a:extLst>
          </p:cNvPr>
          <p:cNvSpPr/>
          <p:nvPr/>
        </p:nvSpPr>
        <p:spPr>
          <a:xfrm>
            <a:off x="4378614" y="299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76EABE-C4A4-4372-B3C2-75E2E6EB070A}"/>
              </a:ext>
            </a:extLst>
          </p:cNvPr>
          <p:cNvSpPr/>
          <p:nvPr/>
        </p:nvSpPr>
        <p:spPr>
          <a:xfrm>
            <a:off x="4738614" y="299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0681DE-6F2B-4CD8-BBAF-C32EF391F066}"/>
              </a:ext>
            </a:extLst>
          </p:cNvPr>
          <p:cNvSpPr/>
          <p:nvPr/>
        </p:nvSpPr>
        <p:spPr>
          <a:xfrm>
            <a:off x="5458614" y="299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553647-AA2B-4E32-AF8D-E8FEAA5CE4A9}"/>
              </a:ext>
            </a:extLst>
          </p:cNvPr>
          <p:cNvSpPr/>
          <p:nvPr/>
        </p:nvSpPr>
        <p:spPr>
          <a:xfrm>
            <a:off x="5818614" y="299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32CB2D-BFB3-4987-954C-E1E02518F620}"/>
              </a:ext>
            </a:extLst>
          </p:cNvPr>
          <p:cNvSpPr/>
          <p:nvPr/>
        </p:nvSpPr>
        <p:spPr>
          <a:xfrm>
            <a:off x="6178614" y="299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9BF4C4-DD13-486E-9678-9BBB50EB12F3}"/>
              </a:ext>
            </a:extLst>
          </p:cNvPr>
          <p:cNvSpPr/>
          <p:nvPr/>
        </p:nvSpPr>
        <p:spPr>
          <a:xfrm>
            <a:off x="6538614" y="299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5A0933-69B6-4575-BFD3-7E190D45558A}"/>
              </a:ext>
            </a:extLst>
          </p:cNvPr>
          <p:cNvSpPr/>
          <p:nvPr/>
        </p:nvSpPr>
        <p:spPr>
          <a:xfrm>
            <a:off x="5098614" y="299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381279-C453-422A-AA76-762B7C028A6C}"/>
              </a:ext>
            </a:extLst>
          </p:cNvPr>
          <p:cNvSpPr/>
          <p:nvPr/>
        </p:nvSpPr>
        <p:spPr>
          <a:xfrm>
            <a:off x="6538614" y="335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607624-F596-455B-86C9-46AA8F991C44}"/>
              </a:ext>
            </a:extLst>
          </p:cNvPr>
          <p:cNvSpPr/>
          <p:nvPr/>
        </p:nvSpPr>
        <p:spPr>
          <a:xfrm>
            <a:off x="3298614" y="335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38765B-F4AD-40D8-96AE-13925A9EC8A8}"/>
              </a:ext>
            </a:extLst>
          </p:cNvPr>
          <p:cNvSpPr/>
          <p:nvPr/>
        </p:nvSpPr>
        <p:spPr>
          <a:xfrm>
            <a:off x="3658614" y="335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4D5D18-17D4-4DDF-87AD-128409E86284}"/>
              </a:ext>
            </a:extLst>
          </p:cNvPr>
          <p:cNvSpPr/>
          <p:nvPr/>
        </p:nvSpPr>
        <p:spPr>
          <a:xfrm>
            <a:off x="4018614" y="335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918F9B-A9B2-4006-94FB-3B18FFFEDEDE}"/>
              </a:ext>
            </a:extLst>
          </p:cNvPr>
          <p:cNvSpPr/>
          <p:nvPr/>
        </p:nvSpPr>
        <p:spPr>
          <a:xfrm>
            <a:off x="4378614" y="335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9D187F-80DC-4DA4-86EB-8108C6519267}"/>
              </a:ext>
            </a:extLst>
          </p:cNvPr>
          <p:cNvSpPr/>
          <p:nvPr/>
        </p:nvSpPr>
        <p:spPr>
          <a:xfrm>
            <a:off x="5098614" y="335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55A5C0-DAFC-4E41-8112-48BEE4E4ECB6}"/>
              </a:ext>
            </a:extLst>
          </p:cNvPr>
          <p:cNvSpPr/>
          <p:nvPr/>
        </p:nvSpPr>
        <p:spPr>
          <a:xfrm>
            <a:off x="5458614" y="335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695163-EF1A-4B2A-A51E-5B5FDD78CB5D}"/>
              </a:ext>
            </a:extLst>
          </p:cNvPr>
          <p:cNvSpPr/>
          <p:nvPr/>
        </p:nvSpPr>
        <p:spPr>
          <a:xfrm>
            <a:off x="5818614" y="335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B4FDFC-AAA1-4F13-A244-17B5DE586B34}"/>
              </a:ext>
            </a:extLst>
          </p:cNvPr>
          <p:cNvSpPr/>
          <p:nvPr/>
        </p:nvSpPr>
        <p:spPr>
          <a:xfrm>
            <a:off x="6178614" y="335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6141D3-D7DC-49AC-80A0-9BBA2413CA05}"/>
              </a:ext>
            </a:extLst>
          </p:cNvPr>
          <p:cNvSpPr/>
          <p:nvPr/>
        </p:nvSpPr>
        <p:spPr>
          <a:xfrm>
            <a:off x="4738614" y="335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78683B-73F7-4F4E-86B5-C3D7FDB8161D}"/>
              </a:ext>
            </a:extLst>
          </p:cNvPr>
          <p:cNvSpPr/>
          <p:nvPr/>
        </p:nvSpPr>
        <p:spPr>
          <a:xfrm>
            <a:off x="3298614" y="22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7659E8-D740-4195-B89F-658B959B1DFF}"/>
              </a:ext>
            </a:extLst>
          </p:cNvPr>
          <p:cNvSpPr/>
          <p:nvPr/>
        </p:nvSpPr>
        <p:spPr>
          <a:xfrm>
            <a:off x="3658614" y="22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2C7610-66AF-4F6E-90F7-8E55A81CC96B}"/>
              </a:ext>
            </a:extLst>
          </p:cNvPr>
          <p:cNvSpPr/>
          <p:nvPr/>
        </p:nvSpPr>
        <p:spPr>
          <a:xfrm>
            <a:off x="4018614" y="22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A4ABB2-9950-4C7E-AF71-69DCB53103B0}"/>
              </a:ext>
            </a:extLst>
          </p:cNvPr>
          <p:cNvSpPr/>
          <p:nvPr/>
        </p:nvSpPr>
        <p:spPr>
          <a:xfrm>
            <a:off x="4378614" y="22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088ECD-1EF9-4D8C-A7DF-4C9B5E6239CA}"/>
              </a:ext>
            </a:extLst>
          </p:cNvPr>
          <p:cNvSpPr/>
          <p:nvPr/>
        </p:nvSpPr>
        <p:spPr>
          <a:xfrm>
            <a:off x="4738614" y="22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8E94CC-6E13-4376-B855-F96EAAFFDCAD}"/>
              </a:ext>
            </a:extLst>
          </p:cNvPr>
          <p:cNvSpPr/>
          <p:nvPr/>
        </p:nvSpPr>
        <p:spPr>
          <a:xfrm>
            <a:off x="5458614" y="22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E9EA74-794F-4AA3-BC6E-E846286C80E1}"/>
              </a:ext>
            </a:extLst>
          </p:cNvPr>
          <p:cNvSpPr/>
          <p:nvPr/>
        </p:nvSpPr>
        <p:spPr>
          <a:xfrm>
            <a:off x="5818614" y="22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1C17DB-5C7B-4DCB-8D56-7E2A6F25D18B}"/>
              </a:ext>
            </a:extLst>
          </p:cNvPr>
          <p:cNvSpPr/>
          <p:nvPr/>
        </p:nvSpPr>
        <p:spPr>
          <a:xfrm>
            <a:off x="6178614" y="227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081947-82C1-441D-BF3F-A44245B15820}"/>
              </a:ext>
            </a:extLst>
          </p:cNvPr>
          <p:cNvSpPr/>
          <p:nvPr/>
        </p:nvSpPr>
        <p:spPr>
          <a:xfrm>
            <a:off x="6538614" y="22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6981CE-62E7-4595-8876-97DE2572E684}"/>
              </a:ext>
            </a:extLst>
          </p:cNvPr>
          <p:cNvSpPr/>
          <p:nvPr/>
        </p:nvSpPr>
        <p:spPr>
          <a:xfrm>
            <a:off x="5098614" y="227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5C6F9F-96F7-48CC-89BF-19FC9B4FDBF7}"/>
              </a:ext>
            </a:extLst>
          </p:cNvPr>
          <p:cNvSpPr/>
          <p:nvPr/>
        </p:nvSpPr>
        <p:spPr>
          <a:xfrm>
            <a:off x="6538614" y="263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93E5F4-8E2B-4821-8EBC-E43CFC8EB2D3}"/>
              </a:ext>
            </a:extLst>
          </p:cNvPr>
          <p:cNvSpPr/>
          <p:nvPr/>
        </p:nvSpPr>
        <p:spPr>
          <a:xfrm>
            <a:off x="3298614" y="263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6A2FF2-D69F-447F-8E28-35FB379C5EC1}"/>
              </a:ext>
            </a:extLst>
          </p:cNvPr>
          <p:cNvSpPr/>
          <p:nvPr/>
        </p:nvSpPr>
        <p:spPr>
          <a:xfrm>
            <a:off x="3658614" y="263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C944B2-4E7F-480B-8B2B-CF85197CCD33}"/>
              </a:ext>
            </a:extLst>
          </p:cNvPr>
          <p:cNvSpPr/>
          <p:nvPr/>
        </p:nvSpPr>
        <p:spPr>
          <a:xfrm>
            <a:off x="4018614" y="263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07E419-4E17-4C33-BC70-C473180AD4A9}"/>
              </a:ext>
            </a:extLst>
          </p:cNvPr>
          <p:cNvSpPr/>
          <p:nvPr/>
        </p:nvSpPr>
        <p:spPr>
          <a:xfrm>
            <a:off x="4378614" y="263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1C170F-BD5F-4D11-AC4B-A60F04D82024}"/>
              </a:ext>
            </a:extLst>
          </p:cNvPr>
          <p:cNvSpPr/>
          <p:nvPr/>
        </p:nvSpPr>
        <p:spPr>
          <a:xfrm>
            <a:off x="5098614" y="263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59DDFC-1769-4C56-A1A0-7D44281050AF}"/>
              </a:ext>
            </a:extLst>
          </p:cNvPr>
          <p:cNvSpPr/>
          <p:nvPr/>
        </p:nvSpPr>
        <p:spPr>
          <a:xfrm>
            <a:off x="5458614" y="263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FE4F3D-6884-4D8A-85E8-D25B96AB4AF4}"/>
              </a:ext>
            </a:extLst>
          </p:cNvPr>
          <p:cNvSpPr/>
          <p:nvPr/>
        </p:nvSpPr>
        <p:spPr>
          <a:xfrm>
            <a:off x="5818614" y="263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F006BAC-4274-4C9C-B4A1-3A5244DA9EC0}"/>
              </a:ext>
            </a:extLst>
          </p:cNvPr>
          <p:cNvSpPr/>
          <p:nvPr/>
        </p:nvSpPr>
        <p:spPr>
          <a:xfrm>
            <a:off x="6178614" y="263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E5AC7F-B152-4F47-B6CC-3634F20A89A8}"/>
              </a:ext>
            </a:extLst>
          </p:cNvPr>
          <p:cNvSpPr/>
          <p:nvPr/>
        </p:nvSpPr>
        <p:spPr>
          <a:xfrm>
            <a:off x="4738614" y="263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AA4CBE4-3128-47AC-9DAF-E64E45393FED}"/>
              </a:ext>
            </a:extLst>
          </p:cNvPr>
          <p:cNvSpPr/>
          <p:nvPr/>
        </p:nvSpPr>
        <p:spPr>
          <a:xfrm>
            <a:off x="6538614" y="19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3E5DA7-B6EC-4623-AFA8-1E7E539B4E81}"/>
              </a:ext>
            </a:extLst>
          </p:cNvPr>
          <p:cNvSpPr/>
          <p:nvPr/>
        </p:nvSpPr>
        <p:spPr>
          <a:xfrm>
            <a:off x="3298614" y="19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548C44-CDF1-4964-9480-4F34B29CF5D5}"/>
              </a:ext>
            </a:extLst>
          </p:cNvPr>
          <p:cNvSpPr/>
          <p:nvPr/>
        </p:nvSpPr>
        <p:spPr>
          <a:xfrm>
            <a:off x="3658614" y="19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015724-7361-4DD1-A524-D205D81EDC07}"/>
              </a:ext>
            </a:extLst>
          </p:cNvPr>
          <p:cNvSpPr/>
          <p:nvPr/>
        </p:nvSpPr>
        <p:spPr>
          <a:xfrm>
            <a:off x="4018614" y="19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22D4D6-9C2B-490B-9119-7643BFC7CC17}"/>
              </a:ext>
            </a:extLst>
          </p:cNvPr>
          <p:cNvSpPr/>
          <p:nvPr/>
        </p:nvSpPr>
        <p:spPr>
          <a:xfrm>
            <a:off x="4378614" y="19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4C5AD1-A8C3-4556-88AC-4D6D068C8ED8}"/>
              </a:ext>
            </a:extLst>
          </p:cNvPr>
          <p:cNvSpPr/>
          <p:nvPr/>
        </p:nvSpPr>
        <p:spPr>
          <a:xfrm>
            <a:off x="5098614" y="19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539092-E022-4CC5-A5D8-79C9CFCC95A1}"/>
              </a:ext>
            </a:extLst>
          </p:cNvPr>
          <p:cNvSpPr/>
          <p:nvPr/>
        </p:nvSpPr>
        <p:spPr>
          <a:xfrm>
            <a:off x="5458614" y="19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F075A6-A6C7-49A5-9B37-79F556C3604E}"/>
              </a:ext>
            </a:extLst>
          </p:cNvPr>
          <p:cNvSpPr/>
          <p:nvPr/>
        </p:nvSpPr>
        <p:spPr>
          <a:xfrm>
            <a:off x="5818614" y="1919288"/>
            <a:ext cx="360000" cy="36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99B750-AC7C-4B8F-8296-EB1786636B91}"/>
              </a:ext>
            </a:extLst>
          </p:cNvPr>
          <p:cNvSpPr/>
          <p:nvPr/>
        </p:nvSpPr>
        <p:spPr>
          <a:xfrm>
            <a:off x="6178614" y="19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20B167-F069-43DA-98E0-0E24A0BA4F04}"/>
              </a:ext>
            </a:extLst>
          </p:cNvPr>
          <p:cNvSpPr/>
          <p:nvPr/>
        </p:nvSpPr>
        <p:spPr>
          <a:xfrm>
            <a:off x="4738614" y="1919288"/>
            <a:ext cx="360000" cy="3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90E461F-5CF8-4A92-B903-579BF7BA2E4D}"/>
              </a:ext>
            </a:extLst>
          </p:cNvPr>
          <p:cNvSpPr/>
          <p:nvPr/>
        </p:nvSpPr>
        <p:spPr>
          <a:xfrm>
            <a:off x="0" y="0"/>
            <a:ext cx="6340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Robot Unit 2-4-6-8-10</a:t>
            </a:r>
          </a:p>
        </p:txBody>
      </p:sp>
    </p:spTree>
    <p:extLst>
      <p:ext uri="{BB962C8B-B14F-4D97-AF65-F5344CB8AC3E}">
        <p14:creationId xmlns:p14="http://schemas.microsoft.com/office/powerpoint/2010/main" val="137037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Lenoir Cédric</dc:creator>
  <cp:lastModifiedBy>Lenoir Cédric</cp:lastModifiedBy>
  <cp:revision>8</cp:revision>
  <cp:lastPrinted>2024-12-05T08:11:22Z</cp:lastPrinted>
  <dcterms:created xsi:type="dcterms:W3CDTF">2024-12-04T13:34:49Z</dcterms:created>
  <dcterms:modified xsi:type="dcterms:W3CDTF">2024-12-11T08:26:40Z</dcterms:modified>
</cp:coreProperties>
</file>