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A385-B0FD-4F3E-ACE0-D4FDAEEEBCD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44A-1C1E-45A5-91C0-6D7C00C5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55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A385-B0FD-4F3E-ACE0-D4FDAEEEBCD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44A-1C1E-45A5-91C0-6D7C00C5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97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A385-B0FD-4F3E-ACE0-D4FDAEEEBCD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44A-1C1E-45A5-91C0-6D7C00C5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74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A385-B0FD-4F3E-ACE0-D4FDAEEEBCD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44A-1C1E-45A5-91C0-6D7C00C5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56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A385-B0FD-4F3E-ACE0-D4FDAEEEBCD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44A-1C1E-45A5-91C0-6D7C00C5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79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A385-B0FD-4F3E-ACE0-D4FDAEEEBCD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44A-1C1E-45A5-91C0-6D7C00C5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70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A385-B0FD-4F3E-ACE0-D4FDAEEEBCD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44A-1C1E-45A5-91C0-6D7C00C5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92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A385-B0FD-4F3E-ACE0-D4FDAEEEBCD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44A-1C1E-45A5-91C0-6D7C00C5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03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A385-B0FD-4F3E-ACE0-D4FDAEEEBCD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44A-1C1E-45A5-91C0-6D7C00C5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25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A385-B0FD-4F3E-ACE0-D4FDAEEEBCD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44A-1C1E-45A5-91C0-6D7C00C5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60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A385-B0FD-4F3E-ACE0-D4FDAEEEBCD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44A-1C1E-45A5-91C0-6D7C00C5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46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EA385-B0FD-4F3E-ACE0-D4FDAEEEBCD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0644A-1C1E-45A5-91C0-6D7C00C5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39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59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854027"/>
              </p:ext>
            </p:extLst>
          </p:nvPr>
        </p:nvGraphicFramePr>
        <p:xfrm>
          <a:off x="1307066" y="3281633"/>
          <a:ext cx="1114858" cy="56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429">
                  <a:extLst>
                    <a:ext uri="{9D8B030D-6E8A-4147-A177-3AD203B41FA5}">
                      <a16:colId xmlns:a16="http://schemas.microsoft.com/office/drawing/2014/main" val="351215169"/>
                    </a:ext>
                  </a:extLst>
                </a:gridCol>
                <a:gridCol w="557429">
                  <a:extLst>
                    <a:ext uri="{9D8B030D-6E8A-4147-A177-3AD203B41FA5}">
                      <a16:colId xmlns:a16="http://schemas.microsoft.com/office/drawing/2014/main" val="2812503786"/>
                    </a:ext>
                  </a:extLst>
                </a:gridCol>
              </a:tblGrid>
              <a:tr h="5654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280117"/>
                  </a:ext>
                </a:extLst>
              </a:tr>
            </a:tbl>
          </a:graphicData>
        </a:graphic>
      </p:graphicFrame>
      <p:sp>
        <p:nvSpPr>
          <p:cNvPr id="5" name="椭圆 4"/>
          <p:cNvSpPr/>
          <p:nvPr/>
        </p:nvSpPr>
        <p:spPr>
          <a:xfrm>
            <a:off x="2084173" y="3502567"/>
            <a:ext cx="107092" cy="1235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直接箭头连接符 6"/>
          <p:cNvCxnSpPr>
            <a:stCxn id="5" idx="6"/>
            <a:endCxn id="9" idx="1"/>
          </p:cNvCxnSpPr>
          <p:nvPr/>
        </p:nvCxnSpPr>
        <p:spPr>
          <a:xfrm flipV="1">
            <a:off x="2191265" y="3564350"/>
            <a:ext cx="77710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607507"/>
              </p:ext>
            </p:extLst>
          </p:nvPr>
        </p:nvGraphicFramePr>
        <p:xfrm>
          <a:off x="2968372" y="3281632"/>
          <a:ext cx="1114858" cy="56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429">
                  <a:extLst>
                    <a:ext uri="{9D8B030D-6E8A-4147-A177-3AD203B41FA5}">
                      <a16:colId xmlns:a16="http://schemas.microsoft.com/office/drawing/2014/main" val="351215169"/>
                    </a:ext>
                  </a:extLst>
                </a:gridCol>
                <a:gridCol w="557429">
                  <a:extLst>
                    <a:ext uri="{9D8B030D-6E8A-4147-A177-3AD203B41FA5}">
                      <a16:colId xmlns:a16="http://schemas.microsoft.com/office/drawing/2014/main" val="2812503786"/>
                    </a:ext>
                  </a:extLst>
                </a:gridCol>
              </a:tblGrid>
              <a:tr h="5654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280117"/>
                  </a:ext>
                </a:extLst>
              </a:tr>
            </a:tbl>
          </a:graphicData>
        </a:graphic>
      </p:graphicFrame>
      <p:sp>
        <p:nvSpPr>
          <p:cNvPr id="10" name="椭圆 9"/>
          <p:cNvSpPr/>
          <p:nvPr/>
        </p:nvSpPr>
        <p:spPr>
          <a:xfrm>
            <a:off x="3745479" y="3502566"/>
            <a:ext cx="107092" cy="1235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直接箭头连接符 10"/>
          <p:cNvCxnSpPr>
            <a:stCxn id="10" idx="6"/>
            <a:endCxn id="13" idx="1"/>
          </p:cNvCxnSpPr>
          <p:nvPr/>
        </p:nvCxnSpPr>
        <p:spPr>
          <a:xfrm flipV="1">
            <a:off x="3852571" y="3564349"/>
            <a:ext cx="82378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885963"/>
              </p:ext>
            </p:extLst>
          </p:nvPr>
        </p:nvGraphicFramePr>
        <p:xfrm>
          <a:off x="4676355" y="3281631"/>
          <a:ext cx="1114858" cy="56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429">
                  <a:extLst>
                    <a:ext uri="{9D8B030D-6E8A-4147-A177-3AD203B41FA5}">
                      <a16:colId xmlns:a16="http://schemas.microsoft.com/office/drawing/2014/main" val="351215169"/>
                    </a:ext>
                  </a:extLst>
                </a:gridCol>
                <a:gridCol w="557429">
                  <a:extLst>
                    <a:ext uri="{9D8B030D-6E8A-4147-A177-3AD203B41FA5}">
                      <a16:colId xmlns:a16="http://schemas.microsoft.com/office/drawing/2014/main" val="2812503786"/>
                    </a:ext>
                  </a:extLst>
                </a:gridCol>
              </a:tblGrid>
              <a:tr h="5654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280117"/>
                  </a:ext>
                </a:extLst>
              </a:tr>
            </a:tbl>
          </a:graphicData>
        </a:graphic>
      </p:graphicFrame>
      <p:sp>
        <p:nvSpPr>
          <p:cNvPr id="14" name="椭圆 13"/>
          <p:cNvSpPr/>
          <p:nvPr/>
        </p:nvSpPr>
        <p:spPr>
          <a:xfrm>
            <a:off x="5453462" y="3502565"/>
            <a:ext cx="107092" cy="1235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直接箭头连接符 14"/>
          <p:cNvCxnSpPr>
            <a:stCxn id="14" idx="6"/>
            <a:endCxn id="17" idx="1"/>
          </p:cNvCxnSpPr>
          <p:nvPr/>
        </p:nvCxnSpPr>
        <p:spPr>
          <a:xfrm flipV="1">
            <a:off x="5560554" y="3554681"/>
            <a:ext cx="777107" cy="9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337661" y="3262293"/>
            <a:ext cx="105213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9200" y="3188043"/>
            <a:ext cx="1293341" cy="73316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直接箭头连接符 20"/>
          <p:cNvCxnSpPr>
            <a:stCxn id="22" idx="2"/>
            <a:endCxn id="19" idx="0"/>
          </p:cNvCxnSpPr>
          <p:nvPr/>
        </p:nvCxnSpPr>
        <p:spPr>
          <a:xfrm flipH="1">
            <a:off x="1865871" y="2893425"/>
            <a:ext cx="576734" cy="29461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084173" y="2493315"/>
            <a:ext cx="716863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zh-CN" altLang="en-US" sz="20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129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 Chan</dc:creator>
  <cp:lastModifiedBy>Leo Chan</cp:lastModifiedBy>
  <cp:revision>2</cp:revision>
  <dcterms:created xsi:type="dcterms:W3CDTF">2019-07-05T16:31:16Z</dcterms:created>
  <dcterms:modified xsi:type="dcterms:W3CDTF">2019-07-05T16:32:56Z</dcterms:modified>
</cp:coreProperties>
</file>