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C2C-B95A-4472-AE9D-F0CE7F691650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DE9A-BCDE-494C-A452-5C6748E3AF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05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C2C-B95A-4472-AE9D-F0CE7F691650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DE9A-BCDE-494C-A452-5C6748E3AF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08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C2C-B95A-4472-AE9D-F0CE7F691650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DE9A-BCDE-494C-A452-5C6748E3AF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21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C2C-B95A-4472-AE9D-F0CE7F691650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DE9A-BCDE-494C-A452-5C6748E3AF6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4236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C2C-B95A-4472-AE9D-F0CE7F691650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DE9A-BCDE-494C-A452-5C6748E3AF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592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C2C-B95A-4472-AE9D-F0CE7F691650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DE9A-BCDE-494C-A452-5C6748E3AF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92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C2C-B95A-4472-AE9D-F0CE7F691650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DE9A-BCDE-494C-A452-5C6748E3AF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601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C2C-B95A-4472-AE9D-F0CE7F691650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DE9A-BCDE-494C-A452-5C6748E3AF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694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C2C-B95A-4472-AE9D-F0CE7F691650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DE9A-BCDE-494C-A452-5C6748E3AF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99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C2C-B95A-4472-AE9D-F0CE7F691650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DE9A-BCDE-494C-A452-5C6748E3AF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82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C2C-B95A-4472-AE9D-F0CE7F691650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DE9A-BCDE-494C-A452-5C6748E3AF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46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C2C-B95A-4472-AE9D-F0CE7F691650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DE9A-BCDE-494C-A452-5C6748E3AF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69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C2C-B95A-4472-AE9D-F0CE7F691650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DE9A-BCDE-494C-A452-5C6748E3AF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95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C2C-B95A-4472-AE9D-F0CE7F691650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DE9A-BCDE-494C-A452-5C6748E3AF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66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C2C-B95A-4472-AE9D-F0CE7F691650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DE9A-BCDE-494C-A452-5C6748E3AF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44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C2C-B95A-4472-AE9D-F0CE7F691650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DE9A-BCDE-494C-A452-5C6748E3AF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7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C2C-B95A-4472-AE9D-F0CE7F691650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DE9A-BCDE-494C-A452-5C6748E3AF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8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237C2C-B95A-4472-AE9D-F0CE7F691650}" type="datetimeFigureOut">
              <a:rPr lang="en-IN" smtClean="0"/>
              <a:pPr/>
              <a:t>25-05-2016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ADE9A-BCDE-494C-A452-5C6748E3AF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345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0059" y="1446663"/>
            <a:ext cx="9771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latin typeface="Bookman Old Style" panose="02050604050505020204" pitchFamily="18" charset="0"/>
              </a:rPr>
              <a:t>ANDON SYSTEM APPLICATION</a:t>
            </a:r>
            <a:endParaRPr lang="en-IN" sz="4800" dirty="0"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5404" y="3316405"/>
            <a:ext cx="9075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TECHNICAL AND FINANCIAL ASPECTS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889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84" y="207059"/>
            <a:ext cx="10454185" cy="1400530"/>
          </a:xfrm>
        </p:spPr>
        <p:txBody>
          <a:bodyPr/>
          <a:lstStyle/>
          <a:p>
            <a:pPr algn="ctr"/>
            <a:r>
              <a:rPr lang="en-US" sz="3200" dirty="0" smtClean="0"/>
              <a:t>Android Application Development</a:t>
            </a:r>
            <a:br>
              <a:rPr lang="en-US" sz="3200" dirty="0" smtClean="0"/>
            </a:br>
            <a:r>
              <a:rPr lang="en-US" sz="3200" dirty="0" smtClean="0"/>
              <a:t> Life Cycle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4620" y="3297400"/>
            <a:ext cx="1978925" cy="10235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688609" y="1607589"/>
            <a:ext cx="1978925" cy="10235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923128" y="1543730"/>
            <a:ext cx="1978925" cy="10235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048465" y="2631171"/>
            <a:ext cx="1978925" cy="10235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320120" y="5195820"/>
            <a:ext cx="1978925" cy="10235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397689" y="5404513"/>
            <a:ext cx="1978925" cy="10235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536673" y="4766136"/>
            <a:ext cx="1978925" cy="10235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07418" y="3512218"/>
            <a:ext cx="165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2">
                    <a:lumMod val="75000"/>
                  </a:schemeClr>
                </a:solidFill>
              </a:rPr>
              <a:t>Problem Identification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2381" y="1870855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2">
                    <a:lumMod val="75000"/>
                  </a:schemeClr>
                </a:solidFill>
              </a:rPr>
              <a:t>Wire Framing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6775" y="1732356"/>
            <a:ext cx="197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2">
                    <a:lumMod val="75000"/>
                  </a:schemeClr>
                </a:solidFill>
              </a:rPr>
              <a:t>Designing</a:t>
            </a:r>
          </a:p>
          <a:p>
            <a:pPr algn="ctr"/>
            <a:r>
              <a:rPr lang="en-IN" dirty="0" smtClean="0">
                <a:solidFill>
                  <a:schemeClr val="bg2">
                    <a:lumMod val="75000"/>
                  </a:schemeClr>
                </a:solidFill>
              </a:rPr>
              <a:t>(User Interface)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48465" y="2958296"/>
            <a:ext cx="197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2">
                    <a:lumMod val="75000"/>
                  </a:schemeClr>
                </a:solidFill>
              </a:rPr>
              <a:t>Development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75259" y="4755335"/>
            <a:ext cx="2101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2">
                    <a:lumMod val="75000"/>
                  </a:schemeClr>
                </a:solidFill>
              </a:rPr>
              <a:t>Testing </a:t>
            </a:r>
          </a:p>
          <a:p>
            <a:pPr algn="ctr"/>
            <a:r>
              <a:rPr lang="en-IN" dirty="0" smtClean="0">
                <a:solidFill>
                  <a:schemeClr val="bg2">
                    <a:lumMod val="75000"/>
                  </a:schemeClr>
                </a:solidFill>
              </a:rPr>
              <a:t>(Across Multiple Devices)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27342" y="5406956"/>
            <a:ext cx="1651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2">
                    <a:lumMod val="75000"/>
                  </a:schemeClr>
                </a:solidFill>
              </a:rPr>
              <a:t>Deployment and </a:t>
            </a:r>
          </a:p>
          <a:p>
            <a:pPr algn="ctr"/>
            <a:r>
              <a:rPr lang="en-IN" dirty="0" smtClean="0">
                <a:solidFill>
                  <a:schemeClr val="bg2">
                    <a:lumMod val="75000"/>
                  </a:schemeClr>
                </a:solidFill>
              </a:rPr>
              <a:t>Release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56598" y="5269973"/>
            <a:ext cx="184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2">
                    <a:lumMod val="75000"/>
                  </a:schemeClr>
                </a:solidFill>
              </a:rPr>
              <a:t>Feedback </a:t>
            </a:r>
          </a:p>
          <a:p>
            <a:pPr algn="ctr"/>
            <a:r>
              <a:rPr lang="en-IN" dirty="0" smtClean="0">
                <a:solidFill>
                  <a:schemeClr val="bg2">
                    <a:lumMod val="75000"/>
                  </a:schemeClr>
                </a:solidFill>
              </a:rPr>
              <a:t>and Maintenance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480785" y="2237660"/>
            <a:ext cx="777921" cy="77109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96133" y="2119380"/>
            <a:ext cx="1003111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140893" y="2187880"/>
            <a:ext cx="1016754" cy="27893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539781" y="3819112"/>
            <a:ext cx="573206" cy="77186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598390" y="5413316"/>
            <a:ext cx="740390" cy="61808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4428697" y="5663819"/>
            <a:ext cx="873458" cy="25248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4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6884" y="191069"/>
            <a:ext cx="9327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Major android features involved in Application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166884" y="943496"/>
            <a:ext cx="10208524" cy="641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Login authentication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Custom User Interface Designing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Database driven backend programming (Major)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Data Synchronisation across all devices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Real time Push Notification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User </a:t>
            </a:r>
            <a:r>
              <a:rPr lang="en-IN" sz="2000" dirty="0" smtClean="0"/>
              <a:t>Profiles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Multiple android device type (Mobile and Tablet)</a:t>
            </a:r>
            <a:endParaRPr lang="en-IN" sz="20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Third Party API integration for messaging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Contact Info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Completely dynamic Content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User Administration by Web Admin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Report Analysis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Production data recording and reporting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10124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731" y="614149"/>
            <a:ext cx="7656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atin typeface="Bookman Old Style" panose="02050604050505020204" pitchFamily="18" charset="0"/>
              </a:rPr>
              <a:t>Requirements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2890" y="1514901"/>
            <a:ext cx="9253182" cy="2792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/>
              <a:t>Domain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/>
              <a:t>Web Hosting with </a:t>
            </a:r>
            <a:r>
              <a:rPr lang="en-IN" sz="2400" dirty="0"/>
              <a:t>J</a:t>
            </a:r>
            <a:r>
              <a:rPr lang="en-IN" sz="2400" dirty="0" smtClean="0"/>
              <a:t>ava Support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/>
              <a:t>Disk Space requirement will be 3 – 5 GB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/>
              <a:t>Bandwidth Requirement will be about 10 GB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/>
              <a:t>Buying of Transactional SMS plan (Credential required)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1380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0060" y="232012"/>
            <a:ext cx="9785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COST BREAKUP OF ANDON SYSTEM APP</a:t>
            </a:r>
            <a:endParaRPr lang="en-IN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790583"/>
              </p:ext>
            </p:extLst>
          </p:nvPr>
        </p:nvGraphicFramePr>
        <p:xfrm>
          <a:off x="771097" y="1378426"/>
          <a:ext cx="10617959" cy="4848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01777"/>
                <a:gridCol w="7328714"/>
                <a:gridCol w="2187468"/>
              </a:tblGrid>
              <a:tr h="5718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SL No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Feature Breakup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Cost(INR)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94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Discovery, </a:t>
                      </a:r>
                      <a:r>
                        <a:rPr lang="en-IN" sz="2000" dirty="0" smtClean="0">
                          <a:effectLst/>
                        </a:rPr>
                        <a:t>Wire framing </a:t>
                      </a:r>
                      <a:r>
                        <a:rPr lang="en-IN" sz="2000" dirty="0">
                          <a:effectLst/>
                        </a:rPr>
                        <a:t>and </a:t>
                      </a:r>
                      <a:r>
                        <a:rPr lang="en-IN" sz="2000" dirty="0" smtClean="0">
                          <a:effectLst/>
                        </a:rPr>
                        <a:t>User</a:t>
                      </a:r>
                      <a:r>
                        <a:rPr lang="en-IN" sz="2000" baseline="0" dirty="0" smtClean="0">
                          <a:effectLst/>
                        </a:rPr>
                        <a:t> Interface (UI)</a:t>
                      </a:r>
                      <a:r>
                        <a:rPr lang="en-IN" sz="2000" dirty="0" smtClean="0">
                          <a:effectLst/>
                        </a:rPr>
                        <a:t> </a:t>
                      </a:r>
                      <a:r>
                        <a:rPr lang="en-IN" sz="2000" dirty="0">
                          <a:effectLst/>
                        </a:rPr>
                        <a:t>Design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60,000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427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Backend Programming, Database and API development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2000" dirty="0">
                          <a:effectLst/>
                        </a:rPr>
                        <a:t>Native programming 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2000" dirty="0">
                          <a:effectLst/>
                        </a:rPr>
                        <a:t>Push Notification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2000" dirty="0">
                          <a:effectLst/>
                        </a:rPr>
                        <a:t>Data synchronisation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1,50,000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77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Web based features (Web Admin, Report etc.)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50,000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94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Third party API (SMS Integration)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35,000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49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Quality Assurance, Testing and Deployment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30,000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94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Total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 smtClean="0">
                          <a:effectLst/>
                        </a:rPr>
                        <a:t>3,25,000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08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1505" y="177421"/>
            <a:ext cx="619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Cont…</a:t>
            </a:r>
            <a:endParaRPr lang="en-IN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68740" y="1132764"/>
            <a:ext cx="109045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/>
              <a:t>The above amount is initial application development charge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/>
              <a:t>It will include Three month of Support for any technical issues as well as minor modification if asked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/>
              <a:t>After that there will be a yearly maintenance charge of </a:t>
            </a:r>
            <a:r>
              <a:rPr lang="en-IN" sz="2400" b="1" u="sng" dirty="0" smtClean="0"/>
              <a:t>INR 50,000 </a:t>
            </a:r>
            <a:r>
              <a:rPr lang="en-IN" sz="2400" dirty="0" smtClean="0"/>
              <a:t>which will include any technical issues, minor modification and update of application when it becomes necessary due to android OS update or because of device compatibility issue. </a:t>
            </a:r>
            <a:r>
              <a:rPr lang="en-IN" sz="2400" u="sng" dirty="0" smtClean="0"/>
              <a:t>This won’t cover major modification or addition of features.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2601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25839" y="2852382"/>
            <a:ext cx="7615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THANK YOU.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820852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285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Bookman Old Style</vt:lpstr>
      <vt:lpstr>Calibri</vt:lpstr>
      <vt:lpstr>Century Gothic</vt:lpstr>
      <vt:lpstr>Symbol</vt:lpstr>
      <vt:lpstr>Times New Roman</vt:lpstr>
      <vt:lpstr>Wingdings</vt:lpstr>
      <vt:lpstr>Wingdings 3</vt:lpstr>
      <vt:lpstr>Ion</vt:lpstr>
      <vt:lpstr>PowerPoint Presentation</vt:lpstr>
      <vt:lpstr>Android Application Development  Life Cycle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Jawed Akhtar</dc:creator>
  <cp:lastModifiedBy>Md Jawed Akhtar</cp:lastModifiedBy>
  <cp:revision>14</cp:revision>
  <dcterms:created xsi:type="dcterms:W3CDTF">2016-05-25T08:02:47Z</dcterms:created>
  <dcterms:modified xsi:type="dcterms:W3CDTF">2016-05-25T13:25:01Z</dcterms:modified>
</cp:coreProperties>
</file>