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005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608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921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4423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959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99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9601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0694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899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08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346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46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495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96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14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37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18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A00A81-93F0-4098-91D1-9D65B74C74C6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9F75-D9D0-41EC-BC7B-42A4ECFA7C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34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572" y="833312"/>
            <a:ext cx="8770512" cy="1646302"/>
          </a:xfrm>
        </p:spPr>
        <p:txBody>
          <a:bodyPr/>
          <a:lstStyle/>
          <a:p>
            <a:pPr algn="ctr"/>
            <a:r>
              <a:rPr lang="en-IN" sz="7200" dirty="0" smtClean="0">
                <a:latin typeface="Bookman Old Style" panose="02050604050505020204" pitchFamily="18" charset="0"/>
              </a:rPr>
              <a:t>ANDON SYSTEM</a:t>
            </a:r>
            <a:endParaRPr lang="en-IN" sz="72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1746" y="327810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Bookman Old Style" panose="02050604050505020204" pitchFamily="18" charset="0"/>
              </a:rPr>
              <a:t>An Android Application</a:t>
            </a:r>
            <a:endParaRPr lang="en-IN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906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" y="231820"/>
            <a:ext cx="927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Raise Issue Screen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32586" y="1171977"/>
            <a:ext cx="3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32586" y="1773580"/>
            <a:ext cx="3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Section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32586" y="2340908"/>
            <a:ext cx="3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Department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32585" y="2893505"/>
            <a:ext cx="452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32586" y="3440009"/>
            <a:ext cx="3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Critical/Non-Critical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32586" y="3998699"/>
            <a:ext cx="3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Operator No.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532586" y="4672884"/>
            <a:ext cx="3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Short Description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481847" y="2560890"/>
            <a:ext cx="3412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(Dependent on department meaning only problem of a particular department will only be shown)</a:t>
            </a:r>
          </a:p>
          <a:p>
            <a:endParaRPr lang="en-IN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27290" y="3078171"/>
            <a:ext cx="17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001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34" y="161558"/>
            <a:ext cx="889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Navigation Menu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356833" y="1184855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Profile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56833" y="1750661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Problems Mapped to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356833" y="2346586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Daily Production Recording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56833" y="3101661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Contacts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56833" y="3856736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FAQs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56833" y="4518337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About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56833" y="5179938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7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893" y="296214"/>
            <a:ext cx="712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Daily Production Recording and Report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34747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259" y="2331076"/>
            <a:ext cx="7431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/>
              <a:t>QUESTIONS?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xmlns="" val="77027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6535" y="2537138"/>
            <a:ext cx="8242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xmlns="" val="232636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732" y="154547"/>
            <a:ext cx="965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USERS</a:t>
            </a:r>
            <a:endParaRPr lang="en-IN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688171"/>
              </p:ext>
            </p:extLst>
          </p:nvPr>
        </p:nvGraphicFramePr>
        <p:xfrm>
          <a:off x="1785959" y="1506198"/>
          <a:ext cx="8285504" cy="3477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912"/>
                <a:gridCol w="6630592"/>
              </a:tblGrid>
              <a:tr h="5403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 smtClean="0"/>
                        <a:t>LEVELS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 smtClean="0"/>
                        <a:t>FUNCTION</a:t>
                      </a:r>
                      <a:endParaRPr lang="en-IN" sz="2000" b="1" dirty="0"/>
                    </a:p>
                  </a:txBody>
                  <a:tcPr anchor="ctr"/>
                </a:tc>
              </a:tr>
              <a:tr h="5403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Level 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Responsible for raising of Issue</a:t>
                      </a:r>
                      <a:endParaRPr lang="en-IN" sz="2000" dirty="0"/>
                    </a:p>
                  </a:txBody>
                  <a:tcPr anchor="ctr"/>
                </a:tc>
              </a:tr>
              <a:tr h="5403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Level</a:t>
                      </a:r>
                      <a:r>
                        <a:rPr lang="en-IN" sz="2000" baseline="0" dirty="0" smtClean="0"/>
                        <a:t> 1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Problem Solving Level 1</a:t>
                      </a:r>
                      <a:endParaRPr lang="en-IN" sz="2000" dirty="0"/>
                    </a:p>
                  </a:txBody>
                  <a:tcPr anchor="ctr"/>
                </a:tc>
              </a:tr>
              <a:tr h="5403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Level 2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Problem Solving Level 2</a:t>
                      </a:r>
                      <a:endParaRPr lang="en-IN" sz="2000" dirty="0"/>
                    </a:p>
                  </a:txBody>
                  <a:tcPr anchor="ctr"/>
                </a:tc>
              </a:tr>
              <a:tr h="5534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Level</a:t>
                      </a:r>
                      <a:r>
                        <a:rPr lang="en-IN" sz="2000" baseline="0" dirty="0" smtClean="0"/>
                        <a:t> 3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Management Level</a:t>
                      </a:r>
                      <a:endParaRPr lang="en-IN" sz="2000" dirty="0"/>
                    </a:p>
                  </a:txBody>
                  <a:tcPr anchor="ctr"/>
                </a:tc>
              </a:tr>
              <a:tr h="7297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Level 5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Web Admin</a:t>
                      </a:r>
                      <a:endParaRPr lang="en-IN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2670" y="527739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Please note that these levels are created  for backend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488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099" y="321972"/>
            <a:ext cx="717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LEVEL 0 USER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9548" y="1455313"/>
            <a:ext cx="10625071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Level 0 users include Line IE, Line In-charge, Team Leader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Responsible for raising of the issue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Gets notified once issue is addressed/acknowledged by  higher level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Can view open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Has own custom profile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09139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099" y="321972"/>
            <a:ext cx="717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LEVEL 1 USER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9548" y="1455313"/>
            <a:ext cx="10625071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Gets Notification if he concerned person of the issue raised.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Should acknowledge to issue raised if he/she can solve the issue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Can seek help from level 2 if unable to solve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Can view open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Has own custom profile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3394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099" y="321972"/>
            <a:ext cx="717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LEVEL 2 USER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9548" y="1455313"/>
            <a:ext cx="10625071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Gets Notification if issue concerned to him/her isn’t attained or solved within 10 min. or Level 1 user seeks help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Can forward issue to Management level if necessary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Can view all open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Has own custom profile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0367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099" y="321972"/>
            <a:ext cx="717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LEVEL 3 (Management Level) USER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9548" y="1936372"/>
            <a:ext cx="10625071" cy="188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Gets notified if issue unattained or unsolved even after 20 min.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Responsible for further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Can view open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Has own custom profile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98488" y="1283750"/>
            <a:ext cx="476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MOBILE APP BASED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310" y="4171670"/>
            <a:ext cx="476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WEB APP BASED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47" y="4877772"/>
            <a:ext cx="10625071" cy="95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Can view complete report of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Report can be tabular as well as graphical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72359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099" y="321972"/>
            <a:ext cx="717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LEVEL 5 (Web Admin) USER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53790" y="1764406"/>
            <a:ext cx="10625071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Responsible for user registration and management (Add, Remove, View, Update)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Responsible for User-Problem Mapping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Responsible for Line, Section, Department and Problem entry and its complete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Responsible for certain application settings like time of office hours, time for next level escalation if unattained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217" y="1073966"/>
            <a:ext cx="476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WEB APP BASED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034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44699"/>
            <a:ext cx="11797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ANDON ESCALATION PLAN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257576" y="2414788"/>
            <a:ext cx="1352282" cy="27908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0456" y="3314124"/>
            <a:ext cx="1352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Issue </a:t>
            </a:r>
          </a:p>
          <a:p>
            <a:pPr algn="ctr"/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Raised</a:t>
            </a: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4862" y="2414788"/>
            <a:ext cx="1906073" cy="27908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First Level</a:t>
            </a:r>
          </a:p>
          <a:p>
            <a:pPr algn="ctr">
              <a:lnSpc>
                <a:spcPct val="150000"/>
              </a:lnSpc>
            </a:pPr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Receives Notification</a:t>
            </a: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1999" y="2414788"/>
            <a:ext cx="3374266" cy="27908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Second Level</a:t>
            </a:r>
          </a:p>
          <a:p>
            <a:pPr algn="ctr">
              <a:lnSpc>
                <a:spcPct val="150000"/>
              </a:lnSpc>
            </a:pPr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Receives Notification if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Issue unattained or unsolved within 10 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Seek Help is clicked by level 1</a:t>
            </a: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58388" y="2414787"/>
            <a:ext cx="3833611" cy="27908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538692" y="2528001"/>
            <a:ext cx="3653307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Third Level (Management)</a:t>
            </a:r>
          </a:p>
          <a:p>
            <a:pPr algn="ctr">
              <a:lnSpc>
                <a:spcPct val="150000"/>
              </a:lnSpc>
            </a:pPr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Gets Notified if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Issue unattained or unsolved in 20 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Seek Help clicked by level 2</a:t>
            </a: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1609858" y="3810222"/>
            <a:ext cx="4250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3940935" y="3810222"/>
            <a:ext cx="6310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611413" y="3791178"/>
            <a:ext cx="746975" cy="190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475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0"/>
            <a:ext cx="990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Home Screen</a:t>
            </a:r>
            <a:endParaRPr lang="en-IN" sz="3600" dirty="0"/>
          </a:p>
        </p:txBody>
      </p:sp>
      <p:sp>
        <p:nvSpPr>
          <p:cNvPr id="3" name="Rectangle 2"/>
          <p:cNvSpPr/>
          <p:nvPr/>
        </p:nvSpPr>
        <p:spPr>
          <a:xfrm>
            <a:off x="3631842" y="850007"/>
            <a:ext cx="3850783" cy="57954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6236" y="1068946"/>
            <a:ext cx="1004553" cy="24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788794" y="1068944"/>
            <a:ext cx="1236371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13171" y="1068944"/>
            <a:ext cx="1236371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Merge 6"/>
          <p:cNvSpPr/>
          <p:nvPr/>
        </p:nvSpPr>
        <p:spPr>
          <a:xfrm>
            <a:off x="4457162" y="1142999"/>
            <a:ext cx="243626" cy="96588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erge 7"/>
          <p:cNvSpPr/>
          <p:nvPr/>
        </p:nvSpPr>
        <p:spPr>
          <a:xfrm>
            <a:off x="5758463" y="1142999"/>
            <a:ext cx="243626" cy="96588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erge 8"/>
          <p:cNvSpPr/>
          <p:nvPr/>
        </p:nvSpPr>
        <p:spPr>
          <a:xfrm>
            <a:off x="7105916" y="1157490"/>
            <a:ext cx="243626" cy="96588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56873" y="1006627"/>
            <a:ext cx="70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825820" y="1006627"/>
            <a:ext cx="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Section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157711" y="1021118"/>
            <a:ext cx="107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Dept.</a:t>
            </a:r>
            <a:endParaRPr lang="en-IN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1453756"/>
              </p:ext>
            </p:extLst>
          </p:nvPr>
        </p:nvGraphicFramePr>
        <p:xfrm>
          <a:off x="3756874" y="1668953"/>
          <a:ext cx="3592668" cy="506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219"/>
                <a:gridCol w="2047741"/>
                <a:gridCol w="420708"/>
              </a:tblGrid>
              <a:tr h="588261"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Problem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26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10:30 AM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Problem xyz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26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10:30 AM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Problem xyz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26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10:30 AM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Problem xyz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26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10:30 AM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Problem xyz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26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10:30 AM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Problem xyz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26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10:30 AM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Problem xyz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26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10:30 AM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Problem xyz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354383" y="5834130"/>
            <a:ext cx="676674" cy="6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>
            <a:stCxn id="17" idx="2"/>
          </p:cNvCxnSpPr>
          <p:nvPr/>
        </p:nvCxnSpPr>
        <p:spPr>
          <a:xfrm flipV="1">
            <a:off x="6354383" y="6149662"/>
            <a:ext cx="676674" cy="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0"/>
            <a:endCxn id="17" idx="4"/>
          </p:cNvCxnSpPr>
          <p:nvPr/>
        </p:nvCxnSpPr>
        <p:spPr>
          <a:xfrm>
            <a:off x="6692720" y="5834130"/>
            <a:ext cx="0" cy="6310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1791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125</TotalTime>
  <Words>431</Words>
  <Application>Microsoft Office PowerPoint</Application>
  <PresentationFormat>Custom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Theme2</vt:lpstr>
      <vt:lpstr>ANDON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ANDON SYSTEM</dc:title>
  <dc:creator>Md Jawed Akhtar</dc:creator>
  <cp:lastModifiedBy>jawed_akhtar</cp:lastModifiedBy>
  <cp:revision>18</cp:revision>
  <dcterms:created xsi:type="dcterms:W3CDTF">2016-05-25T06:04:18Z</dcterms:created>
  <dcterms:modified xsi:type="dcterms:W3CDTF">2016-05-25T13:17:48Z</dcterms:modified>
</cp:coreProperties>
</file>