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Lst>
  <p:notesMasterIdLst>
    <p:notesMasterId r:id="rId20"/>
  </p:notesMasterIdLst>
  <p:handoutMasterIdLst>
    <p:handoutMasterId r:id="rId21"/>
  </p:handoutMasterIdLst>
  <p:sldIdLst>
    <p:sldId id="1084" r:id="rId3"/>
    <p:sldId id="995" r:id="rId4"/>
    <p:sldId id="1368" r:id="rId5"/>
    <p:sldId id="1367" r:id="rId6"/>
    <p:sldId id="1370" r:id="rId7"/>
    <p:sldId id="1371" r:id="rId8"/>
    <p:sldId id="1372" r:id="rId9"/>
    <p:sldId id="1373" r:id="rId10"/>
    <p:sldId id="1374" r:id="rId11"/>
    <p:sldId id="1375" r:id="rId12"/>
    <p:sldId id="1376" r:id="rId13"/>
    <p:sldId id="1377" r:id="rId14"/>
    <p:sldId id="1378" r:id="rId15"/>
    <p:sldId id="1379" r:id="rId16"/>
    <p:sldId id="1380" r:id="rId17"/>
    <p:sldId id="1381" r:id="rId18"/>
    <p:sldId id="1366" r:id="rId19"/>
  </p:sldIdLst>
  <p:sldSz cx="12192000" cy="6858000"/>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A336"/>
    <a:srgbClr val="3AA733"/>
    <a:srgbClr val="30B281"/>
    <a:srgbClr val="2FB6B1"/>
    <a:srgbClr val="31AC54"/>
    <a:srgbClr val="3DAB36"/>
    <a:srgbClr val="3898C2"/>
    <a:srgbClr val="4372C4"/>
    <a:srgbClr val="4D6E2C"/>
    <a:srgbClr val="304F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20" autoAdjust="0"/>
    <p:restoredTop sz="84185" autoAdjust="0"/>
  </p:normalViewPr>
  <p:slideViewPr>
    <p:cSldViewPr snapToGrid="0">
      <p:cViewPr varScale="1">
        <p:scale>
          <a:sx n="95" d="100"/>
          <a:sy n="95" d="100"/>
        </p:scale>
        <p:origin x="1278" y="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D279C2-83DC-492E-B61C-E6E3FD9080AA}" type="doc">
      <dgm:prSet loTypeId="urn:microsoft.com/office/officeart/2008/layout/VerticalCurvedList" loCatId="list" qsTypeId="urn:microsoft.com/office/officeart/2005/8/quickstyle/simple5" qsCatId="simple" csTypeId="urn:microsoft.com/office/officeart/2005/8/colors/colorful5" csCatId="colorful" phldr="1"/>
      <dgm:spPr/>
      <dgm:t>
        <a:bodyPr/>
        <a:lstStyle/>
        <a:p>
          <a:endParaRPr lang="zh-CN" altLang="en-US"/>
        </a:p>
      </dgm:t>
    </dgm:pt>
    <dgm:pt modelId="{61CD3168-BE5D-4EC0-93D4-EC70B136B3EB}">
      <dgm:prSet custT="1"/>
      <dgm:spPr/>
      <dgm:t>
        <a:bodyPr/>
        <a:lstStyle/>
        <a:p>
          <a:r>
            <a:rPr lang="en-US" sz="2000" dirty="0">
              <a:latin typeface="楷体" panose="02010609060101010101" pitchFamily="49" charset="-122"/>
              <a:ea typeface="楷体" panose="02010609060101010101" pitchFamily="49" charset="-122"/>
            </a:rPr>
            <a:t>1 </a:t>
          </a:r>
          <a:r>
            <a:rPr lang="zh-CN" sz="2000" dirty="0">
              <a:latin typeface="楷体" panose="02010609060101010101" pitchFamily="49" charset="-122"/>
              <a:ea typeface="楷体" panose="02010609060101010101" pitchFamily="49" charset="-122"/>
            </a:rPr>
            <a:t>超市管理系统</a:t>
          </a:r>
        </a:p>
      </dgm:t>
    </dgm:pt>
    <dgm:pt modelId="{67C94242-7645-4C8C-8313-D12AB6ABC5B2}" type="parTrans" cxnId="{494979D7-A5C3-4C7B-AAF6-4C517FB1C9D8}">
      <dgm:prSet/>
      <dgm:spPr/>
      <dgm:t>
        <a:bodyPr/>
        <a:lstStyle/>
        <a:p>
          <a:endParaRPr lang="zh-CN" altLang="en-US" sz="3200">
            <a:latin typeface="楷体" panose="02010609060101010101" pitchFamily="49" charset="-122"/>
            <a:ea typeface="楷体" panose="02010609060101010101" pitchFamily="49" charset="-122"/>
          </a:endParaRPr>
        </a:p>
      </dgm:t>
    </dgm:pt>
    <dgm:pt modelId="{E3A6D133-4C02-450F-ABAF-3546A348E4C1}" type="sibTrans" cxnId="{494979D7-A5C3-4C7B-AAF6-4C517FB1C9D8}">
      <dgm:prSet/>
      <dgm:spPr/>
      <dgm:t>
        <a:bodyPr/>
        <a:lstStyle/>
        <a:p>
          <a:endParaRPr lang="zh-CN" altLang="en-US" sz="3200">
            <a:latin typeface="楷体" panose="02010609060101010101" pitchFamily="49" charset="-122"/>
            <a:ea typeface="楷体" panose="02010609060101010101" pitchFamily="49" charset="-122"/>
          </a:endParaRPr>
        </a:p>
      </dgm:t>
    </dgm:pt>
    <dgm:pt modelId="{984714DD-DF0B-4E6F-A123-E902538892E0}">
      <dgm:prSet custT="1"/>
      <dgm:spPr/>
      <dgm:t>
        <a:bodyPr/>
        <a:lstStyle/>
        <a:p>
          <a:r>
            <a:rPr lang="en-US" sz="2000" dirty="0">
              <a:latin typeface="楷体" panose="02010609060101010101" pitchFamily="49" charset="-122"/>
              <a:ea typeface="楷体" panose="02010609060101010101" pitchFamily="49" charset="-122"/>
            </a:rPr>
            <a:t>2 </a:t>
          </a:r>
          <a:r>
            <a:rPr lang="zh-CN" sz="2000" dirty="0">
              <a:latin typeface="楷体" panose="02010609060101010101" pitchFamily="49" charset="-122"/>
              <a:ea typeface="楷体" panose="02010609060101010101" pitchFamily="49" charset="-122"/>
            </a:rPr>
            <a:t>车辆管理系统</a:t>
          </a:r>
        </a:p>
      </dgm:t>
    </dgm:pt>
    <dgm:pt modelId="{722789E4-3889-416D-AB65-37C8ADFE3D5D}" type="parTrans" cxnId="{A5D4205C-37CA-44E2-92B5-E77B29E9C1EE}">
      <dgm:prSet/>
      <dgm:spPr/>
      <dgm:t>
        <a:bodyPr/>
        <a:lstStyle/>
        <a:p>
          <a:endParaRPr lang="zh-CN" altLang="en-US" sz="3200">
            <a:latin typeface="楷体" panose="02010609060101010101" pitchFamily="49" charset="-122"/>
            <a:ea typeface="楷体" panose="02010609060101010101" pitchFamily="49" charset="-122"/>
          </a:endParaRPr>
        </a:p>
      </dgm:t>
    </dgm:pt>
    <dgm:pt modelId="{3C6D29E7-F198-49D6-8735-4F2632919120}" type="sibTrans" cxnId="{A5D4205C-37CA-44E2-92B5-E77B29E9C1EE}">
      <dgm:prSet/>
      <dgm:spPr/>
      <dgm:t>
        <a:bodyPr/>
        <a:lstStyle/>
        <a:p>
          <a:endParaRPr lang="zh-CN" altLang="en-US" sz="3200">
            <a:latin typeface="楷体" panose="02010609060101010101" pitchFamily="49" charset="-122"/>
            <a:ea typeface="楷体" panose="02010609060101010101" pitchFamily="49" charset="-122"/>
          </a:endParaRPr>
        </a:p>
      </dgm:t>
    </dgm:pt>
    <dgm:pt modelId="{33A4EFEF-4C5F-432E-90A3-6EB863E946B5}">
      <dgm:prSet custT="1"/>
      <dgm:spPr/>
      <dgm:t>
        <a:bodyPr/>
        <a:lstStyle/>
        <a:p>
          <a:r>
            <a:rPr lang="en-US" sz="2000">
              <a:latin typeface="楷体" panose="02010609060101010101" pitchFamily="49" charset="-122"/>
              <a:ea typeface="楷体" panose="02010609060101010101" pitchFamily="49" charset="-122"/>
            </a:rPr>
            <a:t>3 </a:t>
          </a:r>
          <a:r>
            <a:rPr lang="zh-CN" sz="2000">
              <a:latin typeface="楷体" panose="02010609060101010101" pitchFamily="49" charset="-122"/>
              <a:ea typeface="楷体" panose="02010609060101010101" pitchFamily="49" charset="-122"/>
            </a:rPr>
            <a:t>人力资源管理系统</a:t>
          </a:r>
        </a:p>
      </dgm:t>
    </dgm:pt>
    <dgm:pt modelId="{7F13B45E-56C9-499F-AE5B-2ED6A4D5E50E}" type="parTrans" cxnId="{9526FE4B-14CA-4BFE-931A-D31797668AF0}">
      <dgm:prSet/>
      <dgm:spPr/>
      <dgm:t>
        <a:bodyPr/>
        <a:lstStyle/>
        <a:p>
          <a:endParaRPr lang="zh-CN" altLang="en-US" sz="3200">
            <a:latin typeface="楷体" panose="02010609060101010101" pitchFamily="49" charset="-122"/>
            <a:ea typeface="楷体" panose="02010609060101010101" pitchFamily="49" charset="-122"/>
          </a:endParaRPr>
        </a:p>
      </dgm:t>
    </dgm:pt>
    <dgm:pt modelId="{8B051732-5F98-4947-962F-CACA42D0A317}" type="sibTrans" cxnId="{9526FE4B-14CA-4BFE-931A-D31797668AF0}">
      <dgm:prSet/>
      <dgm:spPr/>
      <dgm:t>
        <a:bodyPr/>
        <a:lstStyle/>
        <a:p>
          <a:endParaRPr lang="zh-CN" altLang="en-US" sz="3200">
            <a:latin typeface="楷体" panose="02010609060101010101" pitchFamily="49" charset="-122"/>
            <a:ea typeface="楷体" panose="02010609060101010101" pitchFamily="49" charset="-122"/>
          </a:endParaRPr>
        </a:p>
      </dgm:t>
    </dgm:pt>
    <dgm:pt modelId="{AE5CC2C9-FFF7-4ADE-8D09-D7FB296E2D14}">
      <dgm:prSet custT="1"/>
      <dgm:spPr/>
      <dgm:t>
        <a:bodyPr/>
        <a:lstStyle/>
        <a:p>
          <a:r>
            <a:rPr lang="en-US" sz="2000">
              <a:latin typeface="楷体" panose="02010609060101010101" pitchFamily="49" charset="-122"/>
              <a:ea typeface="楷体" panose="02010609060101010101" pitchFamily="49" charset="-122"/>
            </a:rPr>
            <a:t>4 </a:t>
          </a:r>
          <a:r>
            <a:rPr lang="zh-CN" sz="2000">
              <a:latin typeface="楷体" panose="02010609060101010101" pitchFamily="49" charset="-122"/>
              <a:ea typeface="楷体" panose="02010609060101010101" pitchFamily="49" charset="-122"/>
            </a:rPr>
            <a:t>图书管理系统</a:t>
          </a:r>
        </a:p>
      </dgm:t>
    </dgm:pt>
    <dgm:pt modelId="{37982F38-7418-4582-B1A9-9CF9EB1AE117}" type="parTrans" cxnId="{BB1A83C3-8C07-4017-9CD5-3E39C69DE38D}">
      <dgm:prSet/>
      <dgm:spPr/>
      <dgm:t>
        <a:bodyPr/>
        <a:lstStyle/>
        <a:p>
          <a:endParaRPr lang="zh-CN" altLang="en-US" sz="3200">
            <a:latin typeface="楷体" panose="02010609060101010101" pitchFamily="49" charset="-122"/>
            <a:ea typeface="楷体" panose="02010609060101010101" pitchFamily="49" charset="-122"/>
          </a:endParaRPr>
        </a:p>
      </dgm:t>
    </dgm:pt>
    <dgm:pt modelId="{BA34CAA4-7A2D-4E9F-898A-C458A744CBDB}" type="sibTrans" cxnId="{BB1A83C3-8C07-4017-9CD5-3E39C69DE38D}">
      <dgm:prSet/>
      <dgm:spPr/>
      <dgm:t>
        <a:bodyPr/>
        <a:lstStyle/>
        <a:p>
          <a:endParaRPr lang="zh-CN" altLang="en-US" sz="3200">
            <a:latin typeface="楷体" panose="02010609060101010101" pitchFamily="49" charset="-122"/>
            <a:ea typeface="楷体" panose="02010609060101010101" pitchFamily="49" charset="-122"/>
          </a:endParaRPr>
        </a:p>
      </dgm:t>
    </dgm:pt>
    <dgm:pt modelId="{13BB038D-2E1D-4175-9BB3-FF9B4D88F792}">
      <dgm:prSet custT="1"/>
      <dgm:spPr/>
      <dgm:t>
        <a:bodyPr/>
        <a:lstStyle/>
        <a:p>
          <a:r>
            <a:rPr lang="en-US" sz="2000">
              <a:latin typeface="楷体" panose="02010609060101010101" pitchFamily="49" charset="-122"/>
              <a:ea typeface="楷体" panose="02010609060101010101" pitchFamily="49" charset="-122"/>
            </a:rPr>
            <a:t>5 </a:t>
          </a:r>
          <a:r>
            <a:rPr lang="zh-CN" sz="2000">
              <a:latin typeface="楷体" panose="02010609060101010101" pitchFamily="49" charset="-122"/>
              <a:ea typeface="楷体" panose="02010609060101010101" pitchFamily="49" charset="-122"/>
            </a:rPr>
            <a:t>宾馆客房管理系统</a:t>
          </a:r>
        </a:p>
      </dgm:t>
    </dgm:pt>
    <dgm:pt modelId="{43D86AAC-D29C-4C1F-9530-55C9515DEA68}" type="parTrans" cxnId="{B72F1649-7029-4A07-8772-9C885E3BB4EF}">
      <dgm:prSet/>
      <dgm:spPr/>
      <dgm:t>
        <a:bodyPr/>
        <a:lstStyle/>
        <a:p>
          <a:endParaRPr lang="zh-CN" altLang="en-US" sz="3200">
            <a:latin typeface="楷体" panose="02010609060101010101" pitchFamily="49" charset="-122"/>
            <a:ea typeface="楷体" panose="02010609060101010101" pitchFamily="49" charset="-122"/>
          </a:endParaRPr>
        </a:p>
      </dgm:t>
    </dgm:pt>
    <dgm:pt modelId="{04151D8B-DB75-40FA-BE87-1D00F2368A86}" type="sibTrans" cxnId="{B72F1649-7029-4A07-8772-9C885E3BB4EF}">
      <dgm:prSet/>
      <dgm:spPr/>
      <dgm:t>
        <a:bodyPr/>
        <a:lstStyle/>
        <a:p>
          <a:endParaRPr lang="zh-CN" altLang="en-US" sz="3200">
            <a:latin typeface="楷体" panose="02010609060101010101" pitchFamily="49" charset="-122"/>
            <a:ea typeface="楷体" panose="02010609060101010101" pitchFamily="49" charset="-122"/>
          </a:endParaRPr>
        </a:p>
      </dgm:t>
    </dgm:pt>
    <dgm:pt modelId="{195B5FBA-DD6B-4390-9D72-BA3E0F2BE9B3}">
      <dgm:prSet custT="1"/>
      <dgm:spPr/>
      <dgm:t>
        <a:bodyPr/>
        <a:lstStyle/>
        <a:p>
          <a:r>
            <a:rPr lang="en-US" sz="2000">
              <a:latin typeface="楷体" panose="02010609060101010101" pitchFamily="49" charset="-122"/>
              <a:ea typeface="楷体" panose="02010609060101010101" pitchFamily="49" charset="-122"/>
            </a:rPr>
            <a:t>6 </a:t>
          </a:r>
          <a:r>
            <a:rPr lang="zh-CN" sz="2000">
              <a:latin typeface="楷体" panose="02010609060101010101" pitchFamily="49" charset="-122"/>
              <a:ea typeface="楷体" panose="02010609060101010101" pitchFamily="49" charset="-122"/>
            </a:rPr>
            <a:t>物业管理系统</a:t>
          </a:r>
        </a:p>
      </dgm:t>
    </dgm:pt>
    <dgm:pt modelId="{3CB17DEF-4A74-47F6-95D6-E64F30B8D77B}" type="parTrans" cxnId="{675B3131-9BCD-4D12-AB67-F4C867A06F5D}">
      <dgm:prSet/>
      <dgm:spPr/>
      <dgm:t>
        <a:bodyPr/>
        <a:lstStyle/>
        <a:p>
          <a:endParaRPr lang="zh-CN" altLang="en-US" sz="3200">
            <a:latin typeface="楷体" panose="02010609060101010101" pitchFamily="49" charset="-122"/>
            <a:ea typeface="楷体" panose="02010609060101010101" pitchFamily="49" charset="-122"/>
          </a:endParaRPr>
        </a:p>
      </dgm:t>
    </dgm:pt>
    <dgm:pt modelId="{2CC100CC-4143-424B-8F96-4BCF2709384A}" type="sibTrans" cxnId="{675B3131-9BCD-4D12-AB67-F4C867A06F5D}">
      <dgm:prSet/>
      <dgm:spPr/>
      <dgm:t>
        <a:bodyPr/>
        <a:lstStyle/>
        <a:p>
          <a:endParaRPr lang="zh-CN" altLang="en-US" sz="3200">
            <a:latin typeface="楷体" panose="02010609060101010101" pitchFamily="49" charset="-122"/>
            <a:ea typeface="楷体" panose="02010609060101010101" pitchFamily="49" charset="-122"/>
          </a:endParaRPr>
        </a:p>
      </dgm:t>
    </dgm:pt>
    <dgm:pt modelId="{B15469AE-52CC-43A1-BEA4-2EB1788ADC3B}">
      <dgm:prSet custT="1"/>
      <dgm:spPr/>
      <dgm:t>
        <a:bodyPr/>
        <a:lstStyle/>
        <a:p>
          <a:r>
            <a:rPr lang="en-US" sz="2000">
              <a:latin typeface="楷体" panose="02010609060101010101" pitchFamily="49" charset="-122"/>
              <a:ea typeface="楷体" panose="02010609060101010101" pitchFamily="49" charset="-122"/>
            </a:rPr>
            <a:t>7 </a:t>
          </a:r>
          <a:r>
            <a:rPr lang="zh-CN" sz="2000">
              <a:latin typeface="楷体" panose="02010609060101010101" pitchFamily="49" charset="-122"/>
              <a:ea typeface="楷体" panose="02010609060101010101" pitchFamily="49" charset="-122"/>
            </a:rPr>
            <a:t>餐饮管理系统</a:t>
          </a:r>
        </a:p>
      </dgm:t>
    </dgm:pt>
    <dgm:pt modelId="{2B662154-B673-4862-8C86-8F2F27157BAA}" type="parTrans" cxnId="{FB0952A1-B44A-4C2A-B461-84C7DF73B0C8}">
      <dgm:prSet/>
      <dgm:spPr/>
      <dgm:t>
        <a:bodyPr/>
        <a:lstStyle/>
        <a:p>
          <a:endParaRPr lang="zh-CN" altLang="en-US" sz="3200">
            <a:latin typeface="楷体" panose="02010609060101010101" pitchFamily="49" charset="-122"/>
            <a:ea typeface="楷体" panose="02010609060101010101" pitchFamily="49" charset="-122"/>
          </a:endParaRPr>
        </a:p>
      </dgm:t>
    </dgm:pt>
    <dgm:pt modelId="{B975CFF6-40F2-492A-A20E-0373CFC4B42D}" type="sibTrans" cxnId="{FB0952A1-B44A-4C2A-B461-84C7DF73B0C8}">
      <dgm:prSet/>
      <dgm:spPr/>
      <dgm:t>
        <a:bodyPr/>
        <a:lstStyle/>
        <a:p>
          <a:endParaRPr lang="zh-CN" altLang="en-US" sz="3200">
            <a:latin typeface="楷体" panose="02010609060101010101" pitchFamily="49" charset="-122"/>
            <a:ea typeface="楷体" panose="02010609060101010101" pitchFamily="49" charset="-122"/>
          </a:endParaRPr>
        </a:p>
      </dgm:t>
    </dgm:pt>
    <dgm:pt modelId="{D07C81F1-848D-4171-8153-26531DD09F52}">
      <dgm:prSet custT="1"/>
      <dgm:spPr/>
    </dgm:pt>
    <dgm:pt modelId="{96F7EA87-81E9-443F-8C34-FBAF7453690E}" type="parTrans" cxnId="{F7B7249A-64C0-4670-BDB0-9D90DAAFA1E8}">
      <dgm:prSet/>
      <dgm:spPr/>
      <dgm:t>
        <a:bodyPr/>
        <a:lstStyle/>
        <a:p>
          <a:endParaRPr lang="zh-CN" altLang="en-US" sz="3200">
            <a:latin typeface="楷体" panose="02010609060101010101" pitchFamily="49" charset="-122"/>
            <a:ea typeface="楷体" panose="02010609060101010101" pitchFamily="49" charset="-122"/>
          </a:endParaRPr>
        </a:p>
      </dgm:t>
    </dgm:pt>
    <dgm:pt modelId="{44538730-CB72-4B20-8CBC-1A2422E7590E}" type="sibTrans" cxnId="{F7B7249A-64C0-4670-BDB0-9D90DAAFA1E8}">
      <dgm:prSet/>
      <dgm:spPr/>
      <dgm:t>
        <a:bodyPr/>
        <a:lstStyle/>
        <a:p>
          <a:endParaRPr lang="zh-CN" altLang="en-US" sz="3200">
            <a:latin typeface="楷体" panose="02010609060101010101" pitchFamily="49" charset="-122"/>
            <a:ea typeface="楷体" panose="02010609060101010101" pitchFamily="49" charset="-122"/>
          </a:endParaRPr>
        </a:p>
      </dgm:t>
    </dgm:pt>
    <dgm:pt modelId="{DB016185-3C3B-4F44-8005-0E16931D4FC8}">
      <dgm:prSet custT="1"/>
      <dgm:spPr/>
    </dgm:pt>
    <dgm:pt modelId="{46961CA7-6E62-45A7-9760-ED225FCAF14A}" type="parTrans" cxnId="{A21B4480-1908-4E9A-A1BF-031C02C45EDD}">
      <dgm:prSet/>
      <dgm:spPr/>
      <dgm:t>
        <a:bodyPr/>
        <a:lstStyle/>
        <a:p>
          <a:endParaRPr lang="zh-CN" altLang="en-US" sz="3200">
            <a:latin typeface="楷体" panose="02010609060101010101" pitchFamily="49" charset="-122"/>
            <a:ea typeface="楷体" panose="02010609060101010101" pitchFamily="49" charset="-122"/>
          </a:endParaRPr>
        </a:p>
      </dgm:t>
    </dgm:pt>
    <dgm:pt modelId="{55812185-0A55-49E7-83FE-D16E9FF04680}" type="sibTrans" cxnId="{A21B4480-1908-4E9A-A1BF-031C02C45EDD}">
      <dgm:prSet/>
      <dgm:spPr/>
      <dgm:t>
        <a:bodyPr/>
        <a:lstStyle/>
        <a:p>
          <a:endParaRPr lang="zh-CN" altLang="en-US" sz="3200">
            <a:latin typeface="楷体" panose="02010609060101010101" pitchFamily="49" charset="-122"/>
            <a:ea typeface="楷体" panose="02010609060101010101" pitchFamily="49" charset="-122"/>
          </a:endParaRPr>
        </a:p>
      </dgm:t>
    </dgm:pt>
    <dgm:pt modelId="{6878A36C-8D2C-43B9-91BF-2F21B793DDF8}">
      <dgm:prSet custT="1"/>
      <dgm:spPr/>
    </dgm:pt>
    <dgm:pt modelId="{E7B2955B-1292-4BD0-AF71-D076E37E6D1D}" type="parTrans" cxnId="{6B369952-AC9C-4A9E-A30F-67CD4945276C}">
      <dgm:prSet/>
      <dgm:spPr/>
      <dgm:t>
        <a:bodyPr/>
        <a:lstStyle/>
        <a:p>
          <a:endParaRPr lang="zh-CN" altLang="en-US" sz="3200">
            <a:latin typeface="楷体" panose="02010609060101010101" pitchFamily="49" charset="-122"/>
            <a:ea typeface="楷体" panose="02010609060101010101" pitchFamily="49" charset="-122"/>
          </a:endParaRPr>
        </a:p>
      </dgm:t>
    </dgm:pt>
    <dgm:pt modelId="{C99CAD89-DD7C-44D3-9DC6-4476105ABF9E}" type="sibTrans" cxnId="{6B369952-AC9C-4A9E-A30F-67CD4945276C}">
      <dgm:prSet/>
      <dgm:spPr/>
      <dgm:t>
        <a:bodyPr/>
        <a:lstStyle/>
        <a:p>
          <a:endParaRPr lang="zh-CN" altLang="en-US" sz="3200">
            <a:latin typeface="楷体" panose="02010609060101010101" pitchFamily="49" charset="-122"/>
            <a:ea typeface="楷体" panose="02010609060101010101" pitchFamily="49" charset="-122"/>
          </a:endParaRPr>
        </a:p>
      </dgm:t>
    </dgm:pt>
    <dgm:pt modelId="{5D51BA6B-7B46-4540-8962-47347AE9F1A4}">
      <dgm:prSet custT="1"/>
      <dgm:spPr/>
    </dgm:pt>
    <dgm:pt modelId="{E8B63E50-9E14-496A-A93A-ABB482276018}" type="parTrans" cxnId="{706505E1-DD32-4566-8121-E2B69A563BAC}">
      <dgm:prSet/>
      <dgm:spPr/>
      <dgm:t>
        <a:bodyPr/>
        <a:lstStyle/>
        <a:p>
          <a:endParaRPr lang="zh-CN" altLang="en-US" sz="3200">
            <a:latin typeface="楷体" panose="02010609060101010101" pitchFamily="49" charset="-122"/>
            <a:ea typeface="楷体" panose="02010609060101010101" pitchFamily="49" charset="-122"/>
          </a:endParaRPr>
        </a:p>
      </dgm:t>
    </dgm:pt>
    <dgm:pt modelId="{38311A17-85B3-4059-8D49-842E100ADA6D}" type="sibTrans" cxnId="{706505E1-DD32-4566-8121-E2B69A563BAC}">
      <dgm:prSet/>
      <dgm:spPr/>
      <dgm:t>
        <a:bodyPr/>
        <a:lstStyle/>
        <a:p>
          <a:endParaRPr lang="zh-CN" altLang="en-US" sz="3200">
            <a:latin typeface="楷体" panose="02010609060101010101" pitchFamily="49" charset="-122"/>
            <a:ea typeface="楷体" panose="02010609060101010101" pitchFamily="49" charset="-122"/>
          </a:endParaRPr>
        </a:p>
      </dgm:t>
    </dgm:pt>
    <dgm:pt modelId="{74AFDFAA-FDED-4B05-B23F-616CC2C8C471}" type="pres">
      <dgm:prSet presAssocID="{62D279C2-83DC-492E-B61C-E6E3FD9080AA}" presName="Name0" presStyleCnt="0">
        <dgm:presLayoutVars>
          <dgm:chMax val="7"/>
          <dgm:chPref val="7"/>
          <dgm:dir/>
        </dgm:presLayoutVars>
      </dgm:prSet>
      <dgm:spPr/>
    </dgm:pt>
    <dgm:pt modelId="{B6E9CCB7-EA1A-4819-A650-3186F4745E85}" type="pres">
      <dgm:prSet presAssocID="{62D279C2-83DC-492E-B61C-E6E3FD9080AA}" presName="Name1" presStyleCnt="0"/>
      <dgm:spPr/>
    </dgm:pt>
    <dgm:pt modelId="{9E7AAB3E-82FC-4815-AB7D-89BD08D8D1E9}" type="pres">
      <dgm:prSet presAssocID="{62D279C2-83DC-492E-B61C-E6E3FD9080AA}" presName="cycle" presStyleCnt="0"/>
      <dgm:spPr/>
    </dgm:pt>
    <dgm:pt modelId="{A5CBA3CF-E7BA-4C01-9D18-2859D3473E06}" type="pres">
      <dgm:prSet presAssocID="{62D279C2-83DC-492E-B61C-E6E3FD9080AA}" presName="srcNode" presStyleLbl="node1" presStyleIdx="0" presStyleCnt="7"/>
      <dgm:spPr/>
    </dgm:pt>
    <dgm:pt modelId="{35F7C423-7C7C-4359-A03D-C2FF5E5B6A13}" type="pres">
      <dgm:prSet presAssocID="{62D279C2-83DC-492E-B61C-E6E3FD9080AA}" presName="conn" presStyleLbl="parChTrans1D2" presStyleIdx="0" presStyleCnt="1"/>
      <dgm:spPr/>
    </dgm:pt>
    <dgm:pt modelId="{0807271C-9F7B-4A57-824A-A6449E8A3C15}" type="pres">
      <dgm:prSet presAssocID="{62D279C2-83DC-492E-B61C-E6E3FD9080AA}" presName="extraNode" presStyleLbl="node1" presStyleIdx="0" presStyleCnt="7"/>
      <dgm:spPr/>
    </dgm:pt>
    <dgm:pt modelId="{9D1FEEF4-3925-4CA6-B3C9-5C53A546F733}" type="pres">
      <dgm:prSet presAssocID="{62D279C2-83DC-492E-B61C-E6E3FD9080AA}" presName="dstNode" presStyleLbl="node1" presStyleIdx="0" presStyleCnt="7"/>
      <dgm:spPr/>
    </dgm:pt>
    <dgm:pt modelId="{ECFF7E8B-DCAD-4442-9575-456C9F7DFBAA}" type="pres">
      <dgm:prSet presAssocID="{61CD3168-BE5D-4EC0-93D4-EC70B136B3EB}" presName="text_1" presStyleLbl="node1" presStyleIdx="0" presStyleCnt="7">
        <dgm:presLayoutVars>
          <dgm:bulletEnabled val="1"/>
        </dgm:presLayoutVars>
      </dgm:prSet>
      <dgm:spPr/>
    </dgm:pt>
    <dgm:pt modelId="{80A2D59D-35AD-41DC-BA6F-FAA1397EED24}" type="pres">
      <dgm:prSet presAssocID="{61CD3168-BE5D-4EC0-93D4-EC70B136B3EB}" presName="accent_1" presStyleCnt="0"/>
      <dgm:spPr/>
    </dgm:pt>
    <dgm:pt modelId="{AECB417F-C583-455C-A498-034FA752BED2}" type="pres">
      <dgm:prSet presAssocID="{61CD3168-BE5D-4EC0-93D4-EC70B136B3EB}" presName="accentRepeatNode" presStyleLbl="solidFgAcc1" presStyleIdx="0" presStyleCnt="7"/>
      <dgm:spPr/>
    </dgm:pt>
    <dgm:pt modelId="{8B36A017-FA40-4838-A54F-68FA4D5B5696}" type="pres">
      <dgm:prSet presAssocID="{984714DD-DF0B-4E6F-A123-E902538892E0}" presName="text_2" presStyleLbl="node1" presStyleIdx="1" presStyleCnt="7">
        <dgm:presLayoutVars>
          <dgm:bulletEnabled val="1"/>
        </dgm:presLayoutVars>
      </dgm:prSet>
      <dgm:spPr/>
    </dgm:pt>
    <dgm:pt modelId="{5CF2BC06-8560-4979-8D82-2A38A45B48EF}" type="pres">
      <dgm:prSet presAssocID="{984714DD-DF0B-4E6F-A123-E902538892E0}" presName="accent_2" presStyleCnt="0"/>
      <dgm:spPr/>
    </dgm:pt>
    <dgm:pt modelId="{4B1B4BC5-E916-46C2-AB96-5AA656C0E513}" type="pres">
      <dgm:prSet presAssocID="{984714DD-DF0B-4E6F-A123-E902538892E0}" presName="accentRepeatNode" presStyleLbl="solidFgAcc1" presStyleIdx="1" presStyleCnt="7"/>
      <dgm:spPr/>
    </dgm:pt>
    <dgm:pt modelId="{29F82889-2E1B-44A6-87C6-F6C8897450FF}" type="pres">
      <dgm:prSet presAssocID="{33A4EFEF-4C5F-432E-90A3-6EB863E946B5}" presName="text_3" presStyleLbl="node1" presStyleIdx="2" presStyleCnt="7">
        <dgm:presLayoutVars>
          <dgm:bulletEnabled val="1"/>
        </dgm:presLayoutVars>
      </dgm:prSet>
      <dgm:spPr/>
    </dgm:pt>
    <dgm:pt modelId="{62A8C0B9-EA2D-48DF-9296-678A9B645C8B}" type="pres">
      <dgm:prSet presAssocID="{33A4EFEF-4C5F-432E-90A3-6EB863E946B5}" presName="accent_3" presStyleCnt="0"/>
      <dgm:spPr/>
    </dgm:pt>
    <dgm:pt modelId="{C2861D9D-2F5C-4F39-A5A1-1CF14ECAECB1}" type="pres">
      <dgm:prSet presAssocID="{33A4EFEF-4C5F-432E-90A3-6EB863E946B5}" presName="accentRepeatNode" presStyleLbl="solidFgAcc1" presStyleIdx="2" presStyleCnt="7"/>
      <dgm:spPr/>
    </dgm:pt>
    <dgm:pt modelId="{5ED08E87-C45C-456D-A549-AB1135A8DE6B}" type="pres">
      <dgm:prSet presAssocID="{AE5CC2C9-FFF7-4ADE-8D09-D7FB296E2D14}" presName="text_4" presStyleLbl="node1" presStyleIdx="3" presStyleCnt="7">
        <dgm:presLayoutVars>
          <dgm:bulletEnabled val="1"/>
        </dgm:presLayoutVars>
      </dgm:prSet>
      <dgm:spPr/>
    </dgm:pt>
    <dgm:pt modelId="{2AAB42C5-3993-4A79-A252-010F91B37C44}" type="pres">
      <dgm:prSet presAssocID="{AE5CC2C9-FFF7-4ADE-8D09-D7FB296E2D14}" presName="accent_4" presStyleCnt="0"/>
      <dgm:spPr/>
    </dgm:pt>
    <dgm:pt modelId="{718EFBE0-57A0-4165-8262-4693C32B48D9}" type="pres">
      <dgm:prSet presAssocID="{AE5CC2C9-FFF7-4ADE-8D09-D7FB296E2D14}" presName="accentRepeatNode" presStyleLbl="solidFgAcc1" presStyleIdx="3" presStyleCnt="7"/>
      <dgm:spPr/>
    </dgm:pt>
    <dgm:pt modelId="{FDDAD554-C7EE-4F85-ABFD-11484C75910B}" type="pres">
      <dgm:prSet presAssocID="{13BB038D-2E1D-4175-9BB3-FF9B4D88F792}" presName="text_5" presStyleLbl="node1" presStyleIdx="4" presStyleCnt="7">
        <dgm:presLayoutVars>
          <dgm:bulletEnabled val="1"/>
        </dgm:presLayoutVars>
      </dgm:prSet>
      <dgm:spPr/>
    </dgm:pt>
    <dgm:pt modelId="{9C1E7B9A-9109-4874-8BCB-2F6A449FAB3B}" type="pres">
      <dgm:prSet presAssocID="{13BB038D-2E1D-4175-9BB3-FF9B4D88F792}" presName="accent_5" presStyleCnt="0"/>
      <dgm:spPr/>
    </dgm:pt>
    <dgm:pt modelId="{7F923F9F-2559-47AD-9632-7E8805439846}" type="pres">
      <dgm:prSet presAssocID="{13BB038D-2E1D-4175-9BB3-FF9B4D88F792}" presName="accentRepeatNode" presStyleLbl="solidFgAcc1" presStyleIdx="4" presStyleCnt="7"/>
      <dgm:spPr/>
    </dgm:pt>
    <dgm:pt modelId="{7FF60366-F1C6-4A73-84F2-3F9C7415E8F7}" type="pres">
      <dgm:prSet presAssocID="{195B5FBA-DD6B-4390-9D72-BA3E0F2BE9B3}" presName="text_6" presStyleLbl="node1" presStyleIdx="5" presStyleCnt="7">
        <dgm:presLayoutVars>
          <dgm:bulletEnabled val="1"/>
        </dgm:presLayoutVars>
      </dgm:prSet>
      <dgm:spPr/>
    </dgm:pt>
    <dgm:pt modelId="{07E08E2E-5EB1-4735-A5E4-B2418315660C}" type="pres">
      <dgm:prSet presAssocID="{195B5FBA-DD6B-4390-9D72-BA3E0F2BE9B3}" presName="accent_6" presStyleCnt="0"/>
      <dgm:spPr/>
    </dgm:pt>
    <dgm:pt modelId="{166349E1-2565-486E-BD50-B8CF9EAD7D58}" type="pres">
      <dgm:prSet presAssocID="{195B5FBA-DD6B-4390-9D72-BA3E0F2BE9B3}" presName="accentRepeatNode" presStyleLbl="solidFgAcc1" presStyleIdx="5" presStyleCnt="7"/>
      <dgm:spPr/>
    </dgm:pt>
    <dgm:pt modelId="{261A4CDA-D709-4824-9152-8AF8BD80577D}" type="pres">
      <dgm:prSet presAssocID="{B15469AE-52CC-43A1-BEA4-2EB1788ADC3B}" presName="text_7" presStyleLbl="node1" presStyleIdx="6" presStyleCnt="7">
        <dgm:presLayoutVars>
          <dgm:bulletEnabled val="1"/>
        </dgm:presLayoutVars>
      </dgm:prSet>
      <dgm:spPr/>
    </dgm:pt>
    <dgm:pt modelId="{ADFB1F66-DABA-4E42-A35F-E39DFA0B5A89}" type="pres">
      <dgm:prSet presAssocID="{B15469AE-52CC-43A1-BEA4-2EB1788ADC3B}" presName="accent_7" presStyleCnt="0"/>
      <dgm:spPr/>
    </dgm:pt>
    <dgm:pt modelId="{CA330789-1A36-4336-9C8D-CD14C2D52DF5}" type="pres">
      <dgm:prSet presAssocID="{B15469AE-52CC-43A1-BEA4-2EB1788ADC3B}" presName="accentRepeatNode" presStyleLbl="solidFgAcc1" presStyleIdx="6" presStyleCnt="7"/>
      <dgm:spPr/>
    </dgm:pt>
  </dgm:ptLst>
  <dgm:cxnLst>
    <dgm:cxn modelId="{78F25B10-4606-4797-9698-FC7DD7307177}" type="presOf" srcId="{62D279C2-83DC-492E-B61C-E6E3FD9080AA}" destId="{74AFDFAA-FDED-4B05-B23F-616CC2C8C471}" srcOrd="0" destOrd="0" presId="urn:microsoft.com/office/officeart/2008/layout/VerticalCurvedList"/>
    <dgm:cxn modelId="{6FB7E01D-4C78-47C8-8EA1-2B74BEE4660C}" type="presOf" srcId="{E3A6D133-4C02-450F-ABAF-3546A348E4C1}" destId="{35F7C423-7C7C-4359-A03D-C2FF5E5B6A13}" srcOrd="0" destOrd="0" presId="urn:microsoft.com/office/officeart/2008/layout/VerticalCurvedList"/>
    <dgm:cxn modelId="{675B3131-9BCD-4D12-AB67-F4C867A06F5D}" srcId="{62D279C2-83DC-492E-B61C-E6E3FD9080AA}" destId="{195B5FBA-DD6B-4390-9D72-BA3E0F2BE9B3}" srcOrd="5" destOrd="0" parTransId="{3CB17DEF-4A74-47F6-95D6-E64F30B8D77B}" sibTransId="{2CC100CC-4143-424B-8F96-4BCF2709384A}"/>
    <dgm:cxn modelId="{2622843B-AAAC-40FA-9F2A-8B1868D6218F}" type="presOf" srcId="{AE5CC2C9-FFF7-4ADE-8D09-D7FB296E2D14}" destId="{5ED08E87-C45C-456D-A549-AB1135A8DE6B}" srcOrd="0" destOrd="0" presId="urn:microsoft.com/office/officeart/2008/layout/VerticalCurvedList"/>
    <dgm:cxn modelId="{A5D4205C-37CA-44E2-92B5-E77B29E9C1EE}" srcId="{62D279C2-83DC-492E-B61C-E6E3FD9080AA}" destId="{984714DD-DF0B-4E6F-A123-E902538892E0}" srcOrd="1" destOrd="0" parTransId="{722789E4-3889-416D-AB65-37C8ADFE3D5D}" sibTransId="{3C6D29E7-F198-49D6-8735-4F2632919120}"/>
    <dgm:cxn modelId="{1CB49263-74A7-4328-BFF8-ACC87B64CB11}" type="presOf" srcId="{B15469AE-52CC-43A1-BEA4-2EB1788ADC3B}" destId="{261A4CDA-D709-4824-9152-8AF8BD80577D}" srcOrd="0" destOrd="0" presId="urn:microsoft.com/office/officeart/2008/layout/VerticalCurvedList"/>
    <dgm:cxn modelId="{B72F1649-7029-4A07-8772-9C885E3BB4EF}" srcId="{62D279C2-83DC-492E-B61C-E6E3FD9080AA}" destId="{13BB038D-2E1D-4175-9BB3-FF9B4D88F792}" srcOrd="4" destOrd="0" parTransId="{43D86AAC-D29C-4C1F-9530-55C9515DEA68}" sibTransId="{04151D8B-DB75-40FA-BE87-1D00F2368A86}"/>
    <dgm:cxn modelId="{9526FE4B-14CA-4BFE-931A-D31797668AF0}" srcId="{62D279C2-83DC-492E-B61C-E6E3FD9080AA}" destId="{33A4EFEF-4C5F-432E-90A3-6EB863E946B5}" srcOrd="2" destOrd="0" parTransId="{7F13B45E-56C9-499F-AE5B-2ED6A4D5E50E}" sibTransId="{8B051732-5F98-4947-962F-CACA42D0A317}"/>
    <dgm:cxn modelId="{6B369952-AC9C-4A9E-A30F-67CD4945276C}" srcId="{62D279C2-83DC-492E-B61C-E6E3FD9080AA}" destId="{6878A36C-8D2C-43B9-91BF-2F21B793DDF8}" srcOrd="9" destOrd="0" parTransId="{E7B2955B-1292-4BD0-AF71-D076E37E6D1D}" sibTransId="{C99CAD89-DD7C-44D3-9DC6-4476105ABF9E}"/>
    <dgm:cxn modelId="{8DC98B7C-0CB8-4FE8-AA9F-9B72DE9B44D9}" type="presOf" srcId="{195B5FBA-DD6B-4390-9D72-BA3E0F2BE9B3}" destId="{7FF60366-F1C6-4A73-84F2-3F9C7415E8F7}" srcOrd="0" destOrd="0" presId="urn:microsoft.com/office/officeart/2008/layout/VerticalCurvedList"/>
    <dgm:cxn modelId="{A21B4480-1908-4E9A-A1BF-031C02C45EDD}" srcId="{62D279C2-83DC-492E-B61C-E6E3FD9080AA}" destId="{DB016185-3C3B-4F44-8005-0E16931D4FC8}" srcOrd="8" destOrd="0" parTransId="{46961CA7-6E62-45A7-9760-ED225FCAF14A}" sibTransId="{55812185-0A55-49E7-83FE-D16E9FF04680}"/>
    <dgm:cxn modelId="{F7B7249A-64C0-4670-BDB0-9D90DAAFA1E8}" srcId="{62D279C2-83DC-492E-B61C-E6E3FD9080AA}" destId="{D07C81F1-848D-4171-8153-26531DD09F52}" srcOrd="7" destOrd="0" parTransId="{96F7EA87-81E9-443F-8C34-FBAF7453690E}" sibTransId="{44538730-CB72-4B20-8CBC-1A2422E7590E}"/>
    <dgm:cxn modelId="{FB0952A1-B44A-4C2A-B461-84C7DF73B0C8}" srcId="{62D279C2-83DC-492E-B61C-E6E3FD9080AA}" destId="{B15469AE-52CC-43A1-BEA4-2EB1788ADC3B}" srcOrd="6" destOrd="0" parTransId="{2B662154-B673-4862-8C86-8F2F27157BAA}" sibTransId="{B975CFF6-40F2-492A-A20E-0373CFC4B42D}"/>
    <dgm:cxn modelId="{F2CCF6B2-3C26-4A65-A2A7-F5F32E12C083}" type="presOf" srcId="{13BB038D-2E1D-4175-9BB3-FF9B4D88F792}" destId="{FDDAD554-C7EE-4F85-ABFD-11484C75910B}" srcOrd="0" destOrd="0" presId="urn:microsoft.com/office/officeart/2008/layout/VerticalCurvedList"/>
    <dgm:cxn modelId="{FE6015B3-A49A-448D-9045-D88680218650}" type="presOf" srcId="{984714DD-DF0B-4E6F-A123-E902538892E0}" destId="{8B36A017-FA40-4838-A54F-68FA4D5B5696}" srcOrd="0" destOrd="0" presId="urn:microsoft.com/office/officeart/2008/layout/VerticalCurvedList"/>
    <dgm:cxn modelId="{E6B0A1BA-B7AE-4B27-B659-1FF29E24D912}" type="presOf" srcId="{61CD3168-BE5D-4EC0-93D4-EC70B136B3EB}" destId="{ECFF7E8B-DCAD-4442-9575-456C9F7DFBAA}" srcOrd="0" destOrd="0" presId="urn:microsoft.com/office/officeart/2008/layout/VerticalCurvedList"/>
    <dgm:cxn modelId="{BB1A83C3-8C07-4017-9CD5-3E39C69DE38D}" srcId="{62D279C2-83DC-492E-B61C-E6E3FD9080AA}" destId="{AE5CC2C9-FFF7-4ADE-8D09-D7FB296E2D14}" srcOrd="3" destOrd="0" parTransId="{37982F38-7418-4582-B1A9-9CF9EB1AE117}" sibTransId="{BA34CAA4-7A2D-4E9F-898A-C458A744CBDB}"/>
    <dgm:cxn modelId="{494979D7-A5C3-4C7B-AAF6-4C517FB1C9D8}" srcId="{62D279C2-83DC-492E-B61C-E6E3FD9080AA}" destId="{61CD3168-BE5D-4EC0-93D4-EC70B136B3EB}" srcOrd="0" destOrd="0" parTransId="{67C94242-7645-4C8C-8313-D12AB6ABC5B2}" sibTransId="{E3A6D133-4C02-450F-ABAF-3546A348E4C1}"/>
    <dgm:cxn modelId="{706505E1-DD32-4566-8121-E2B69A563BAC}" srcId="{62D279C2-83DC-492E-B61C-E6E3FD9080AA}" destId="{5D51BA6B-7B46-4540-8962-47347AE9F1A4}" srcOrd="10" destOrd="0" parTransId="{E8B63E50-9E14-496A-A93A-ABB482276018}" sibTransId="{38311A17-85B3-4059-8D49-842E100ADA6D}"/>
    <dgm:cxn modelId="{425501EC-2BEC-45C5-9ECC-A86C9CBFFA68}" type="presOf" srcId="{33A4EFEF-4C5F-432E-90A3-6EB863E946B5}" destId="{29F82889-2E1B-44A6-87C6-F6C8897450FF}" srcOrd="0" destOrd="0" presId="urn:microsoft.com/office/officeart/2008/layout/VerticalCurvedList"/>
    <dgm:cxn modelId="{0CDB1766-798D-44E4-83BA-0855DA1B6FF7}" type="presParOf" srcId="{74AFDFAA-FDED-4B05-B23F-616CC2C8C471}" destId="{B6E9CCB7-EA1A-4819-A650-3186F4745E85}" srcOrd="0" destOrd="0" presId="urn:microsoft.com/office/officeart/2008/layout/VerticalCurvedList"/>
    <dgm:cxn modelId="{3BB1AA0C-C7FA-4E55-82BB-C71962A166E7}" type="presParOf" srcId="{B6E9CCB7-EA1A-4819-A650-3186F4745E85}" destId="{9E7AAB3E-82FC-4815-AB7D-89BD08D8D1E9}" srcOrd="0" destOrd="0" presId="urn:microsoft.com/office/officeart/2008/layout/VerticalCurvedList"/>
    <dgm:cxn modelId="{445C67FF-52A1-4ACB-83DB-6DD7B22325C0}" type="presParOf" srcId="{9E7AAB3E-82FC-4815-AB7D-89BD08D8D1E9}" destId="{A5CBA3CF-E7BA-4C01-9D18-2859D3473E06}" srcOrd="0" destOrd="0" presId="urn:microsoft.com/office/officeart/2008/layout/VerticalCurvedList"/>
    <dgm:cxn modelId="{749B2BAC-0171-4708-87CD-C2245FD32D49}" type="presParOf" srcId="{9E7AAB3E-82FC-4815-AB7D-89BD08D8D1E9}" destId="{35F7C423-7C7C-4359-A03D-C2FF5E5B6A13}" srcOrd="1" destOrd="0" presId="urn:microsoft.com/office/officeart/2008/layout/VerticalCurvedList"/>
    <dgm:cxn modelId="{22A2F4E4-302D-4910-B025-E53924D60E67}" type="presParOf" srcId="{9E7AAB3E-82FC-4815-AB7D-89BD08D8D1E9}" destId="{0807271C-9F7B-4A57-824A-A6449E8A3C15}" srcOrd="2" destOrd="0" presId="urn:microsoft.com/office/officeart/2008/layout/VerticalCurvedList"/>
    <dgm:cxn modelId="{7743F301-8ABD-47C1-9D41-B5CD045F55CB}" type="presParOf" srcId="{9E7AAB3E-82FC-4815-AB7D-89BD08D8D1E9}" destId="{9D1FEEF4-3925-4CA6-B3C9-5C53A546F733}" srcOrd="3" destOrd="0" presId="urn:microsoft.com/office/officeart/2008/layout/VerticalCurvedList"/>
    <dgm:cxn modelId="{BF4F9FC6-CE25-4A87-A080-4748661928D2}" type="presParOf" srcId="{B6E9CCB7-EA1A-4819-A650-3186F4745E85}" destId="{ECFF7E8B-DCAD-4442-9575-456C9F7DFBAA}" srcOrd="1" destOrd="0" presId="urn:microsoft.com/office/officeart/2008/layout/VerticalCurvedList"/>
    <dgm:cxn modelId="{83504506-E54A-4869-AF3B-24CB687AAB1B}" type="presParOf" srcId="{B6E9CCB7-EA1A-4819-A650-3186F4745E85}" destId="{80A2D59D-35AD-41DC-BA6F-FAA1397EED24}" srcOrd="2" destOrd="0" presId="urn:microsoft.com/office/officeart/2008/layout/VerticalCurvedList"/>
    <dgm:cxn modelId="{1987CF27-098E-408E-BF2E-6BD77F508AA4}" type="presParOf" srcId="{80A2D59D-35AD-41DC-BA6F-FAA1397EED24}" destId="{AECB417F-C583-455C-A498-034FA752BED2}" srcOrd="0" destOrd="0" presId="urn:microsoft.com/office/officeart/2008/layout/VerticalCurvedList"/>
    <dgm:cxn modelId="{F24D66DE-E8AD-4BEC-8185-386E813501E8}" type="presParOf" srcId="{B6E9CCB7-EA1A-4819-A650-3186F4745E85}" destId="{8B36A017-FA40-4838-A54F-68FA4D5B5696}" srcOrd="3" destOrd="0" presId="urn:microsoft.com/office/officeart/2008/layout/VerticalCurvedList"/>
    <dgm:cxn modelId="{4BB78EA7-C28B-40E6-B456-EC09C4E0D5B0}" type="presParOf" srcId="{B6E9CCB7-EA1A-4819-A650-3186F4745E85}" destId="{5CF2BC06-8560-4979-8D82-2A38A45B48EF}" srcOrd="4" destOrd="0" presId="urn:microsoft.com/office/officeart/2008/layout/VerticalCurvedList"/>
    <dgm:cxn modelId="{89342FD9-B015-431D-B1C0-6014FC1C7CD9}" type="presParOf" srcId="{5CF2BC06-8560-4979-8D82-2A38A45B48EF}" destId="{4B1B4BC5-E916-46C2-AB96-5AA656C0E513}" srcOrd="0" destOrd="0" presId="urn:microsoft.com/office/officeart/2008/layout/VerticalCurvedList"/>
    <dgm:cxn modelId="{9A484AA8-86E6-4A89-9DC9-C7E19B41F351}" type="presParOf" srcId="{B6E9CCB7-EA1A-4819-A650-3186F4745E85}" destId="{29F82889-2E1B-44A6-87C6-F6C8897450FF}" srcOrd="5" destOrd="0" presId="urn:microsoft.com/office/officeart/2008/layout/VerticalCurvedList"/>
    <dgm:cxn modelId="{5C9B208D-F48C-4076-ADA9-468FD7EEA086}" type="presParOf" srcId="{B6E9CCB7-EA1A-4819-A650-3186F4745E85}" destId="{62A8C0B9-EA2D-48DF-9296-678A9B645C8B}" srcOrd="6" destOrd="0" presId="urn:microsoft.com/office/officeart/2008/layout/VerticalCurvedList"/>
    <dgm:cxn modelId="{204DA86C-E060-4FFE-8967-8F7C0F0AD51E}" type="presParOf" srcId="{62A8C0B9-EA2D-48DF-9296-678A9B645C8B}" destId="{C2861D9D-2F5C-4F39-A5A1-1CF14ECAECB1}" srcOrd="0" destOrd="0" presId="urn:microsoft.com/office/officeart/2008/layout/VerticalCurvedList"/>
    <dgm:cxn modelId="{9CCAF528-F315-4CDA-A445-4D4B03F34079}" type="presParOf" srcId="{B6E9CCB7-EA1A-4819-A650-3186F4745E85}" destId="{5ED08E87-C45C-456D-A549-AB1135A8DE6B}" srcOrd="7" destOrd="0" presId="urn:microsoft.com/office/officeart/2008/layout/VerticalCurvedList"/>
    <dgm:cxn modelId="{25C04024-06E8-4D56-A3B2-5F4CA3C7D442}" type="presParOf" srcId="{B6E9CCB7-EA1A-4819-A650-3186F4745E85}" destId="{2AAB42C5-3993-4A79-A252-010F91B37C44}" srcOrd="8" destOrd="0" presId="urn:microsoft.com/office/officeart/2008/layout/VerticalCurvedList"/>
    <dgm:cxn modelId="{761821FF-7ABA-43B1-AC28-D0DEBBD65E8F}" type="presParOf" srcId="{2AAB42C5-3993-4A79-A252-010F91B37C44}" destId="{718EFBE0-57A0-4165-8262-4693C32B48D9}" srcOrd="0" destOrd="0" presId="urn:microsoft.com/office/officeart/2008/layout/VerticalCurvedList"/>
    <dgm:cxn modelId="{C8EF39D1-474E-408C-A617-D4E146767473}" type="presParOf" srcId="{B6E9CCB7-EA1A-4819-A650-3186F4745E85}" destId="{FDDAD554-C7EE-4F85-ABFD-11484C75910B}" srcOrd="9" destOrd="0" presId="urn:microsoft.com/office/officeart/2008/layout/VerticalCurvedList"/>
    <dgm:cxn modelId="{5AFD81F8-DBA5-49DC-BCD3-462A668ED392}" type="presParOf" srcId="{B6E9CCB7-EA1A-4819-A650-3186F4745E85}" destId="{9C1E7B9A-9109-4874-8BCB-2F6A449FAB3B}" srcOrd="10" destOrd="0" presId="urn:microsoft.com/office/officeart/2008/layout/VerticalCurvedList"/>
    <dgm:cxn modelId="{73B680FC-ED77-4819-9EF8-6036F491A134}" type="presParOf" srcId="{9C1E7B9A-9109-4874-8BCB-2F6A449FAB3B}" destId="{7F923F9F-2559-47AD-9632-7E8805439846}" srcOrd="0" destOrd="0" presId="urn:microsoft.com/office/officeart/2008/layout/VerticalCurvedList"/>
    <dgm:cxn modelId="{3F2EFBE2-8C58-4A62-A62C-DA326AB13C3A}" type="presParOf" srcId="{B6E9CCB7-EA1A-4819-A650-3186F4745E85}" destId="{7FF60366-F1C6-4A73-84F2-3F9C7415E8F7}" srcOrd="11" destOrd="0" presId="urn:microsoft.com/office/officeart/2008/layout/VerticalCurvedList"/>
    <dgm:cxn modelId="{EC6D0A43-45C8-4971-8189-B5139080FCD8}" type="presParOf" srcId="{B6E9CCB7-EA1A-4819-A650-3186F4745E85}" destId="{07E08E2E-5EB1-4735-A5E4-B2418315660C}" srcOrd="12" destOrd="0" presId="urn:microsoft.com/office/officeart/2008/layout/VerticalCurvedList"/>
    <dgm:cxn modelId="{36D47178-F316-450C-9396-0DE27119CEB4}" type="presParOf" srcId="{07E08E2E-5EB1-4735-A5E4-B2418315660C}" destId="{166349E1-2565-486E-BD50-B8CF9EAD7D58}" srcOrd="0" destOrd="0" presId="urn:microsoft.com/office/officeart/2008/layout/VerticalCurvedList"/>
    <dgm:cxn modelId="{EB6A584B-C8AB-491B-A632-DE0FAA1634A4}" type="presParOf" srcId="{B6E9CCB7-EA1A-4819-A650-3186F4745E85}" destId="{261A4CDA-D709-4824-9152-8AF8BD80577D}" srcOrd="13" destOrd="0" presId="urn:microsoft.com/office/officeart/2008/layout/VerticalCurvedList"/>
    <dgm:cxn modelId="{8A424485-1C83-43D5-86B6-ED76EF965F28}" type="presParOf" srcId="{B6E9CCB7-EA1A-4819-A650-3186F4745E85}" destId="{ADFB1F66-DABA-4E42-A35F-E39DFA0B5A89}" srcOrd="14" destOrd="0" presId="urn:microsoft.com/office/officeart/2008/layout/VerticalCurvedList"/>
    <dgm:cxn modelId="{76902B08-872B-4022-B48F-5091132D5263}" type="presParOf" srcId="{ADFB1F66-DABA-4E42-A35F-E39DFA0B5A89}" destId="{CA330789-1A36-4336-9C8D-CD14C2D52DF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7C423-7C7C-4359-A03D-C2FF5E5B6A13}">
      <dsp:nvSpPr>
        <dsp:cNvPr id="0" name=""/>
        <dsp:cNvSpPr/>
      </dsp:nvSpPr>
      <dsp:spPr>
        <a:xfrm>
          <a:off x="-5484429" y="-840160"/>
          <a:ext cx="6533581" cy="6533581"/>
        </a:xfrm>
        <a:prstGeom prst="blockArc">
          <a:avLst>
            <a:gd name="adj1" fmla="val 18900000"/>
            <a:gd name="adj2" fmla="val 2700000"/>
            <a:gd name="adj3" fmla="val 331"/>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FF7E8B-DCAD-4442-9575-456C9F7DFBAA}">
      <dsp:nvSpPr>
        <dsp:cNvPr id="0" name=""/>
        <dsp:cNvSpPr/>
      </dsp:nvSpPr>
      <dsp:spPr>
        <a:xfrm>
          <a:off x="340456" y="220629"/>
          <a:ext cx="8510152" cy="44106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009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楷体" panose="02010609060101010101" pitchFamily="49" charset="-122"/>
              <a:ea typeface="楷体" panose="02010609060101010101" pitchFamily="49" charset="-122"/>
            </a:rPr>
            <a:t>1 </a:t>
          </a:r>
          <a:r>
            <a:rPr lang="zh-CN" sz="2000" kern="1200" dirty="0">
              <a:latin typeface="楷体" panose="02010609060101010101" pitchFamily="49" charset="-122"/>
              <a:ea typeface="楷体" panose="02010609060101010101" pitchFamily="49" charset="-122"/>
            </a:rPr>
            <a:t>超市管理系统</a:t>
          </a:r>
        </a:p>
      </dsp:txBody>
      <dsp:txXfrm>
        <a:off x="340456" y="220629"/>
        <a:ext cx="8510152" cy="441064"/>
      </dsp:txXfrm>
    </dsp:sp>
    <dsp:sp modelId="{AECB417F-C583-455C-A498-034FA752BED2}">
      <dsp:nvSpPr>
        <dsp:cNvPr id="0" name=""/>
        <dsp:cNvSpPr/>
      </dsp:nvSpPr>
      <dsp:spPr>
        <a:xfrm>
          <a:off x="64791" y="165496"/>
          <a:ext cx="551330" cy="551330"/>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B36A017-FA40-4838-A54F-68FA4D5B5696}">
      <dsp:nvSpPr>
        <dsp:cNvPr id="0" name=""/>
        <dsp:cNvSpPr/>
      </dsp:nvSpPr>
      <dsp:spPr>
        <a:xfrm>
          <a:off x="739879" y="882613"/>
          <a:ext cx="8110729" cy="441064"/>
        </a:xfrm>
        <a:prstGeom prst="rect">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009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楷体" panose="02010609060101010101" pitchFamily="49" charset="-122"/>
              <a:ea typeface="楷体" panose="02010609060101010101" pitchFamily="49" charset="-122"/>
            </a:rPr>
            <a:t>2 </a:t>
          </a:r>
          <a:r>
            <a:rPr lang="zh-CN" sz="2000" kern="1200" dirty="0">
              <a:latin typeface="楷体" panose="02010609060101010101" pitchFamily="49" charset="-122"/>
              <a:ea typeface="楷体" panose="02010609060101010101" pitchFamily="49" charset="-122"/>
            </a:rPr>
            <a:t>车辆管理系统</a:t>
          </a:r>
        </a:p>
      </dsp:txBody>
      <dsp:txXfrm>
        <a:off x="739879" y="882613"/>
        <a:ext cx="8110729" cy="441064"/>
      </dsp:txXfrm>
    </dsp:sp>
    <dsp:sp modelId="{4B1B4BC5-E916-46C2-AB96-5AA656C0E513}">
      <dsp:nvSpPr>
        <dsp:cNvPr id="0" name=""/>
        <dsp:cNvSpPr/>
      </dsp:nvSpPr>
      <dsp:spPr>
        <a:xfrm>
          <a:off x="464214" y="827480"/>
          <a:ext cx="551330" cy="551330"/>
        </a:xfrm>
        <a:prstGeom prst="ellipse">
          <a:avLst/>
        </a:prstGeom>
        <a:solidFill>
          <a:schemeClr val="lt1">
            <a:hueOff val="0"/>
            <a:satOff val="0"/>
            <a:lumOff val="0"/>
            <a:alphaOff val="0"/>
          </a:schemeClr>
        </a:solidFill>
        <a:ln w="6350" cap="flat" cmpd="sng" algn="ctr">
          <a:solidFill>
            <a:schemeClr val="accent5">
              <a:hueOff val="-1126424"/>
              <a:satOff val="-2903"/>
              <a:lumOff val="-1961"/>
              <a:alphaOff val="0"/>
            </a:schemeClr>
          </a:solidFill>
          <a:prstDash val="solid"/>
          <a:miter lim="800000"/>
        </a:ln>
        <a:effectLst/>
      </dsp:spPr>
      <dsp:style>
        <a:lnRef idx="1">
          <a:scrgbClr r="0" g="0" b="0"/>
        </a:lnRef>
        <a:fillRef idx="1">
          <a:scrgbClr r="0" g="0" b="0"/>
        </a:fillRef>
        <a:effectRef idx="2">
          <a:scrgbClr r="0" g="0" b="0"/>
        </a:effectRef>
        <a:fontRef idx="minor"/>
      </dsp:style>
    </dsp:sp>
    <dsp:sp modelId="{29F82889-2E1B-44A6-87C6-F6C8897450FF}">
      <dsp:nvSpPr>
        <dsp:cNvPr id="0" name=""/>
        <dsp:cNvSpPr/>
      </dsp:nvSpPr>
      <dsp:spPr>
        <a:xfrm>
          <a:off x="958761" y="1544113"/>
          <a:ext cx="7891847" cy="441064"/>
        </a:xfrm>
        <a:prstGeom prst="rect">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009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latin typeface="楷体" panose="02010609060101010101" pitchFamily="49" charset="-122"/>
              <a:ea typeface="楷体" panose="02010609060101010101" pitchFamily="49" charset="-122"/>
            </a:rPr>
            <a:t>3 </a:t>
          </a:r>
          <a:r>
            <a:rPr lang="zh-CN" sz="2000" kern="1200">
              <a:latin typeface="楷体" panose="02010609060101010101" pitchFamily="49" charset="-122"/>
              <a:ea typeface="楷体" panose="02010609060101010101" pitchFamily="49" charset="-122"/>
            </a:rPr>
            <a:t>人力资源管理系统</a:t>
          </a:r>
        </a:p>
      </dsp:txBody>
      <dsp:txXfrm>
        <a:off x="958761" y="1544113"/>
        <a:ext cx="7891847" cy="441064"/>
      </dsp:txXfrm>
    </dsp:sp>
    <dsp:sp modelId="{C2861D9D-2F5C-4F39-A5A1-1CF14ECAECB1}">
      <dsp:nvSpPr>
        <dsp:cNvPr id="0" name=""/>
        <dsp:cNvSpPr/>
      </dsp:nvSpPr>
      <dsp:spPr>
        <a:xfrm>
          <a:off x="683096" y="1488980"/>
          <a:ext cx="551330" cy="551330"/>
        </a:xfrm>
        <a:prstGeom prst="ellipse">
          <a:avLst/>
        </a:prstGeom>
        <a:solidFill>
          <a:schemeClr val="lt1">
            <a:hueOff val="0"/>
            <a:satOff val="0"/>
            <a:lumOff val="0"/>
            <a:alphaOff val="0"/>
          </a:schemeClr>
        </a:solidFill>
        <a:ln w="6350" cap="flat" cmpd="sng" algn="ctr">
          <a:solidFill>
            <a:schemeClr val="accent5">
              <a:hueOff val="-2252848"/>
              <a:satOff val="-5806"/>
              <a:lumOff val="-3922"/>
              <a:alphaOff val="0"/>
            </a:schemeClr>
          </a:solidFill>
          <a:prstDash val="solid"/>
          <a:miter lim="800000"/>
        </a:ln>
        <a:effectLst/>
      </dsp:spPr>
      <dsp:style>
        <a:lnRef idx="1">
          <a:scrgbClr r="0" g="0" b="0"/>
        </a:lnRef>
        <a:fillRef idx="1">
          <a:scrgbClr r="0" g="0" b="0"/>
        </a:fillRef>
        <a:effectRef idx="2">
          <a:scrgbClr r="0" g="0" b="0"/>
        </a:effectRef>
        <a:fontRef idx="minor"/>
      </dsp:style>
    </dsp:sp>
    <dsp:sp modelId="{5ED08E87-C45C-456D-A549-AB1135A8DE6B}">
      <dsp:nvSpPr>
        <dsp:cNvPr id="0" name=""/>
        <dsp:cNvSpPr/>
      </dsp:nvSpPr>
      <dsp:spPr>
        <a:xfrm>
          <a:off x="1028648" y="2206097"/>
          <a:ext cx="7821960" cy="441064"/>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009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latin typeface="楷体" panose="02010609060101010101" pitchFamily="49" charset="-122"/>
              <a:ea typeface="楷体" panose="02010609060101010101" pitchFamily="49" charset="-122"/>
            </a:rPr>
            <a:t>4 </a:t>
          </a:r>
          <a:r>
            <a:rPr lang="zh-CN" sz="2000" kern="1200">
              <a:latin typeface="楷体" panose="02010609060101010101" pitchFamily="49" charset="-122"/>
              <a:ea typeface="楷体" panose="02010609060101010101" pitchFamily="49" charset="-122"/>
            </a:rPr>
            <a:t>图书管理系统</a:t>
          </a:r>
        </a:p>
      </dsp:txBody>
      <dsp:txXfrm>
        <a:off x="1028648" y="2206097"/>
        <a:ext cx="7821960" cy="441064"/>
      </dsp:txXfrm>
    </dsp:sp>
    <dsp:sp modelId="{718EFBE0-57A0-4165-8262-4693C32B48D9}">
      <dsp:nvSpPr>
        <dsp:cNvPr id="0" name=""/>
        <dsp:cNvSpPr/>
      </dsp:nvSpPr>
      <dsp:spPr>
        <a:xfrm>
          <a:off x="752983" y="2150964"/>
          <a:ext cx="551330" cy="551330"/>
        </a:xfrm>
        <a:prstGeom prst="ellipse">
          <a:avLst/>
        </a:prstGeom>
        <a:solidFill>
          <a:schemeClr val="lt1">
            <a:hueOff val="0"/>
            <a:satOff val="0"/>
            <a:lumOff val="0"/>
            <a:alphaOff val="0"/>
          </a:schemeClr>
        </a:solidFill>
        <a:ln w="6350" cap="flat" cmpd="sng" algn="ctr">
          <a:solidFill>
            <a:schemeClr val="accent5">
              <a:hueOff val="-3379271"/>
              <a:satOff val="-8710"/>
              <a:lumOff val="-5883"/>
              <a:alphaOff val="0"/>
            </a:schemeClr>
          </a:solidFill>
          <a:prstDash val="solid"/>
          <a:miter lim="800000"/>
        </a:ln>
        <a:effectLst/>
      </dsp:spPr>
      <dsp:style>
        <a:lnRef idx="1">
          <a:scrgbClr r="0" g="0" b="0"/>
        </a:lnRef>
        <a:fillRef idx="1">
          <a:scrgbClr r="0" g="0" b="0"/>
        </a:fillRef>
        <a:effectRef idx="2">
          <a:scrgbClr r="0" g="0" b="0"/>
        </a:effectRef>
        <a:fontRef idx="minor"/>
      </dsp:style>
    </dsp:sp>
    <dsp:sp modelId="{FDDAD554-C7EE-4F85-ABFD-11484C75910B}">
      <dsp:nvSpPr>
        <dsp:cNvPr id="0" name=""/>
        <dsp:cNvSpPr/>
      </dsp:nvSpPr>
      <dsp:spPr>
        <a:xfrm>
          <a:off x="958761" y="2868082"/>
          <a:ext cx="7891847" cy="441064"/>
        </a:xfrm>
        <a:prstGeom prst="rect">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009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latin typeface="楷体" panose="02010609060101010101" pitchFamily="49" charset="-122"/>
              <a:ea typeface="楷体" panose="02010609060101010101" pitchFamily="49" charset="-122"/>
            </a:rPr>
            <a:t>5 </a:t>
          </a:r>
          <a:r>
            <a:rPr lang="zh-CN" sz="2000" kern="1200">
              <a:latin typeface="楷体" panose="02010609060101010101" pitchFamily="49" charset="-122"/>
              <a:ea typeface="楷体" panose="02010609060101010101" pitchFamily="49" charset="-122"/>
            </a:rPr>
            <a:t>宾馆客房管理系统</a:t>
          </a:r>
        </a:p>
      </dsp:txBody>
      <dsp:txXfrm>
        <a:off x="958761" y="2868082"/>
        <a:ext cx="7891847" cy="441064"/>
      </dsp:txXfrm>
    </dsp:sp>
    <dsp:sp modelId="{7F923F9F-2559-47AD-9632-7E8805439846}">
      <dsp:nvSpPr>
        <dsp:cNvPr id="0" name=""/>
        <dsp:cNvSpPr/>
      </dsp:nvSpPr>
      <dsp:spPr>
        <a:xfrm>
          <a:off x="683096" y="2812949"/>
          <a:ext cx="551330" cy="551330"/>
        </a:xfrm>
        <a:prstGeom prst="ellipse">
          <a:avLst/>
        </a:prstGeom>
        <a:solidFill>
          <a:schemeClr val="lt1">
            <a:hueOff val="0"/>
            <a:satOff val="0"/>
            <a:lumOff val="0"/>
            <a:alphaOff val="0"/>
          </a:schemeClr>
        </a:solidFill>
        <a:ln w="6350" cap="flat" cmpd="sng" algn="ctr">
          <a:solidFill>
            <a:schemeClr val="accent5">
              <a:hueOff val="-4505695"/>
              <a:satOff val="-11613"/>
              <a:lumOff val="-7843"/>
              <a:alphaOff val="0"/>
            </a:schemeClr>
          </a:solidFill>
          <a:prstDash val="solid"/>
          <a:miter lim="800000"/>
        </a:ln>
        <a:effectLst/>
      </dsp:spPr>
      <dsp:style>
        <a:lnRef idx="1">
          <a:scrgbClr r="0" g="0" b="0"/>
        </a:lnRef>
        <a:fillRef idx="1">
          <a:scrgbClr r="0" g="0" b="0"/>
        </a:fillRef>
        <a:effectRef idx="2">
          <a:scrgbClr r="0" g="0" b="0"/>
        </a:effectRef>
        <a:fontRef idx="minor"/>
      </dsp:style>
    </dsp:sp>
    <dsp:sp modelId="{7FF60366-F1C6-4A73-84F2-3F9C7415E8F7}">
      <dsp:nvSpPr>
        <dsp:cNvPr id="0" name=""/>
        <dsp:cNvSpPr/>
      </dsp:nvSpPr>
      <dsp:spPr>
        <a:xfrm>
          <a:off x="739879" y="3529581"/>
          <a:ext cx="8110729" cy="441064"/>
        </a:xfrm>
        <a:prstGeom prst="rect">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009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latin typeface="楷体" panose="02010609060101010101" pitchFamily="49" charset="-122"/>
              <a:ea typeface="楷体" panose="02010609060101010101" pitchFamily="49" charset="-122"/>
            </a:rPr>
            <a:t>6 </a:t>
          </a:r>
          <a:r>
            <a:rPr lang="zh-CN" sz="2000" kern="1200">
              <a:latin typeface="楷体" panose="02010609060101010101" pitchFamily="49" charset="-122"/>
              <a:ea typeface="楷体" panose="02010609060101010101" pitchFamily="49" charset="-122"/>
            </a:rPr>
            <a:t>物业管理系统</a:t>
          </a:r>
        </a:p>
      </dsp:txBody>
      <dsp:txXfrm>
        <a:off x="739879" y="3529581"/>
        <a:ext cx="8110729" cy="441064"/>
      </dsp:txXfrm>
    </dsp:sp>
    <dsp:sp modelId="{166349E1-2565-486E-BD50-B8CF9EAD7D58}">
      <dsp:nvSpPr>
        <dsp:cNvPr id="0" name=""/>
        <dsp:cNvSpPr/>
      </dsp:nvSpPr>
      <dsp:spPr>
        <a:xfrm>
          <a:off x="464214" y="3474448"/>
          <a:ext cx="551330" cy="551330"/>
        </a:xfrm>
        <a:prstGeom prst="ellipse">
          <a:avLst/>
        </a:prstGeom>
        <a:solidFill>
          <a:schemeClr val="lt1">
            <a:hueOff val="0"/>
            <a:satOff val="0"/>
            <a:lumOff val="0"/>
            <a:alphaOff val="0"/>
          </a:schemeClr>
        </a:solidFill>
        <a:ln w="6350" cap="flat" cmpd="sng" algn="ctr">
          <a:solidFill>
            <a:schemeClr val="accent5">
              <a:hueOff val="-5632119"/>
              <a:satOff val="-14516"/>
              <a:lumOff val="-9804"/>
              <a:alphaOff val="0"/>
            </a:schemeClr>
          </a:solidFill>
          <a:prstDash val="solid"/>
          <a:miter lim="800000"/>
        </a:ln>
        <a:effectLst/>
      </dsp:spPr>
      <dsp:style>
        <a:lnRef idx="1">
          <a:scrgbClr r="0" g="0" b="0"/>
        </a:lnRef>
        <a:fillRef idx="1">
          <a:scrgbClr r="0" g="0" b="0"/>
        </a:fillRef>
        <a:effectRef idx="2">
          <a:scrgbClr r="0" g="0" b="0"/>
        </a:effectRef>
        <a:fontRef idx="minor"/>
      </dsp:style>
    </dsp:sp>
    <dsp:sp modelId="{261A4CDA-D709-4824-9152-8AF8BD80577D}">
      <dsp:nvSpPr>
        <dsp:cNvPr id="0" name=""/>
        <dsp:cNvSpPr/>
      </dsp:nvSpPr>
      <dsp:spPr>
        <a:xfrm>
          <a:off x="340456" y="4191566"/>
          <a:ext cx="8510152" cy="441064"/>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0095"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a:latin typeface="楷体" panose="02010609060101010101" pitchFamily="49" charset="-122"/>
              <a:ea typeface="楷体" panose="02010609060101010101" pitchFamily="49" charset="-122"/>
            </a:rPr>
            <a:t>7 </a:t>
          </a:r>
          <a:r>
            <a:rPr lang="zh-CN" sz="2000" kern="1200">
              <a:latin typeface="楷体" panose="02010609060101010101" pitchFamily="49" charset="-122"/>
              <a:ea typeface="楷体" panose="02010609060101010101" pitchFamily="49" charset="-122"/>
            </a:rPr>
            <a:t>餐饮管理系统</a:t>
          </a:r>
        </a:p>
      </dsp:txBody>
      <dsp:txXfrm>
        <a:off x="340456" y="4191566"/>
        <a:ext cx="8510152" cy="441064"/>
      </dsp:txXfrm>
    </dsp:sp>
    <dsp:sp modelId="{CA330789-1A36-4336-9C8D-CD14C2D52DF5}">
      <dsp:nvSpPr>
        <dsp:cNvPr id="0" name=""/>
        <dsp:cNvSpPr/>
      </dsp:nvSpPr>
      <dsp:spPr>
        <a:xfrm>
          <a:off x="64791" y="4136433"/>
          <a:ext cx="551330" cy="551330"/>
        </a:xfrm>
        <a:prstGeom prst="ellipse">
          <a:avLst/>
        </a:prstGeom>
        <a:solidFill>
          <a:schemeClr val="lt1">
            <a:hueOff val="0"/>
            <a:satOff val="0"/>
            <a:lumOff val="0"/>
            <a:alphaOff val="0"/>
          </a:schemeClr>
        </a:soli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0992" tIns="45496" rIns="90992" bIns="45496"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056"/>
          </a:xfrm>
          <a:prstGeom prst="rect">
            <a:avLst/>
          </a:prstGeom>
        </p:spPr>
        <p:txBody>
          <a:bodyPr vert="horz" lIns="90992" tIns="45496" rIns="90992" bIns="45496" rtlCol="0"/>
          <a:lstStyle>
            <a:lvl1pPr algn="r">
              <a:defRPr sz="1200"/>
            </a:lvl1pPr>
          </a:lstStyle>
          <a:p>
            <a:fld id="{051DB7E9-5887-4A31-A05F-28A130A0F37C}" type="datetimeFigureOut">
              <a:rPr lang="zh-CN" altLang="en-US" smtClean="0"/>
              <a:t>2025/3/21</a:t>
            </a:fld>
            <a:endParaRPr lang="zh-CN" altLang="en-US"/>
          </a:p>
        </p:txBody>
      </p:sp>
      <p:sp>
        <p:nvSpPr>
          <p:cNvPr id="4" name="页脚占位符 3"/>
          <p:cNvSpPr>
            <a:spLocks noGrp="1"/>
          </p:cNvSpPr>
          <p:nvPr>
            <p:ph type="ftr" sz="quarter" idx="2"/>
          </p:nvPr>
        </p:nvSpPr>
        <p:spPr>
          <a:xfrm>
            <a:off x="0" y="9428583"/>
            <a:ext cx="2945659" cy="498055"/>
          </a:xfrm>
          <a:prstGeom prst="rect">
            <a:avLst/>
          </a:prstGeom>
        </p:spPr>
        <p:txBody>
          <a:bodyPr vert="horz" lIns="90992" tIns="45496" rIns="90992" bIns="45496"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28583"/>
            <a:ext cx="2945659" cy="498055"/>
          </a:xfrm>
          <a:prstGeom prst="rect">
            <a:avLst/>
          </a:prstGeom>
        </p:spPr>
        <p:txBody>
          <a:bodyPr vert="horz" lIns="90992" tIns="45496" rIns="90992" bIns="45496" rtlCol="0" anchor="b"/>
          <a:lstStyle>
            <a:lvl1pPr algn="r">
              <a:defRPr sz="1200"/>
            </a:lvl1pPr>
          </a:lstStyle>
          <a:p>
            <a:fld id="{50B6DEE8-9DD7-4A67-B9AC-F86C9FD0297C}" type="slidenum">
              <a:rPr lang="zh-CN" altLang="en-US" smtClean="0"/>
              <a:t>‹#›</a:t>
            </a:fld>
            <a:endParaRPr lang="zh-CN" altLang="en-US"/>
          </a:p>
        </p:txBody>
      </p:sp>
    </p:spTree>
    <p:extLst>
      <p:ext uri="{BB962C8B-B14F-4D97-AF65-F5344CB8AC3E}">
        <p14:creationId xmlns:p14="http://schemas.microsoft.com/office/powerpoint/2010/main" val="3684746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0992" tIns="45496" rIns="90992" bIns="45496"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0992" tIns="45496" rIns="90992" bIns="45496" rtlCol="0"/>
          <a:lstStyle>
            <a:lvl1pPr algn="r">
              <a:defRPr sz="1200"/>
            </a:lvl1pPr>
          </a:lstStyle>
          <a:p>
            <a:fld id="{9F74DB4C-2072-4791-9619-0D0F0067F9DC}" type="datetimeFigureOut">
              <a:rPr lang="zh-CN" altLang="en-US" smtClean="0"/>
              <a:t>2025/3/21</a:t>
            </a:fld>
            <a:endParaRPr lang="zh-CN" altLang="en-US"/>
          </a:p>
        </p:txBody>
      </p:sp>
      <p:sp>
        <p:nvSpPr>
          <p:cNvPr id="4" name="幻灯片图像占位符 3"/>
          <p:cNvSpPr>
            <a:spLocks noGrp="1" noRot="1" noChangeAspect="1"/>
          </p:cNvSpPr>
          <p:nvPr>
            <p:ph type="sldImg" idx="2"/>
          </p:nvPr>
        </p:nvSpPr>
        <p:spPr>
          <a:xfrm>
            <a:off x="420688" y="1239838"/>
            <a:ext cx="5956300" cy="3351212"/>
          </a:xfrm>
          <a:prstGeom prst="rect">
            <a:avLst/>
          </a:prstGeom>
          <a:noFill/>
          <a:ln w="12700">
            <a:solidFill>
              <a:prstClr val="black"/>
            </a:solidFill>
          </a:ln>
        </p:spPr>
        <p:txBody>
          <a:bodyPr vert="horz" lIns="90992" tIns="45496" rIns="90992" bIns="45496" rtlCol="0" anchor="ctr"/>
          <a:lstStyle/>
          <a:p>
            <a:endParaRPr lang="zh-CN" altLang="en-US"/>
          </a:p>
        </p:txBody>
      </p:sp>
      <p:sp>
        <p:nvSpPr>
          <p:cNvPr id="5" name="备注占位符 4"/>
          <p:cNvSpPr>
            <a:spLocks noGrp="1"/>
          </p:cNvSpPr>
          <p:nvPr>
            <p:ph type="body" sz="quarter" idx="3"/>
          </p:nvPr>
        </p:nvSpPr>
        <p:spPr>
          <a:xfrm>
            <a:off x="679768" y="4777195"/>
            <a:ext cx="5438140" cy="3908614"/>
          </a:xfrm>
          <a:prstGeom prst="rect">
            <a:avLst/>
          </a:prstGeom>
        </p:spPr>
        <p:txBody>
          <a:bodyPr vert="horz" lIns="90992" tIns="45496" rIns="90992" bIns="45496"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28583"/>
            <a:ext cx="2945659" cy="498055"/>
          </a:xfrm>
          <a:prstGeom prst="rect">
            <a:avLst/>
          </a:prstGeom>
        </p:spPr>
        <p:txBody>
          <a:bodyPr vert="horz" lIns="90992" tIns="45496" rIns="90992" bIns="45496"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3"/>
            <a:ext cx="2945659" cy="498055"/>
          </a:xfrm>
          <a:prstGeom prst="rect">
            <a:avLst/>
          </a:prstGeom>
        </p:spPr>
        <p:txBody>
          <a:bodyPr vert="horz" lIns="90992" tIns="45496" rIns="90992" bIns="45496" rtlCol="0" anchor="b"/>
          <a:lstStyle>
            <a:lvl1pPr algn="r">
              <a:defRPr sz="1200"/>
            </a:lvl1pPr>
          </a:lstStyle>
          <a:p>
            <a:fld id="{0C211639-08BD-47DD-A04A-FC5D0BAB88D1}" type="slidenum">
              <a:rPr lang="zh-CN" altLang="en-US" smtClean="0"/>
              <a:t>‹#›</a:t>
            </a:fld>
            <a:endParaRPr lang="zh-CN" altLang="en-US"/>
          </a:p>
        </p:txBody>
      </p:sp>
    </p:spTree>
    <p:extLst>
      <p:ext uri="{BB962C8B-B14F-4D97-AF65-F5344CB8AC3E}">
        <p14:creationId xmlns:p14="http://schemas.microsoft.com/office/powerpoint/2010/main" val="20411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B3A008D-3F31-47E3-8352-B0B8056C77AC}" type="datetime1">
              <a:rPr lang="zh-CN" altLang="en-US" smtClean="0"/>
              <a:t>2025/3/21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F11F2F-59C7-484E-ABBA-B715CE84EDE9}" type="slidenum">
              <a:rPr lang="zh-CN" altLang="en-US" smtClean="0"/>
              <a:t>‹#›</a:t>
            </a:fld>
            <a:endParaRPr lang="zh-CN" altLang="en-US"/>
          </a:p>
        </p:txBody>
      </p:sp>
    </p:spTree>
    <p:extLst>
      <p:ext uri="{BB962C8B-B14F-4D97-AF65-F5344CB8AC3E}">
        <p14:creationId xmlns:p14="http://schemas.microsoft.com/office/powerpoint/2010/main" val="68366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CDB3F8D-7837-4E05-957D-214904DA9670}" type="datetime1">
              <a:rPr lang="zh-CN" altLang="en-US" smtClean="0"/>
              <a:t>2025/3/21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F11F2F-59C7-484E-ABBA-B715CE84EDE9}" type="slidenum">
              <a:rPr lang="zh-CN" altLang="en-US" smtClean="0"/>
              <a:t>‹#›</a:t>
            </a:fld>
            <a:endParaRPr lang="zh-CN" altLang="en-US"/>
          </a:p>
        </p:txBody>
      </p:sp>
    </p:spTree>
    <p:extLst>
      <p:ext uri="{BB962C8B-B14F-4D97-AF65-F5344CB8AC3E}">
        <p14:creationId xmlns:p14="http://schemas.microsoft.com/office/powerpoint/2010/main" val="2936335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6626F41-B677-447A-8207-480DE1071A29}" type="datetime1">
              <a:rPr lang="zh-CN" altLang="en-US" smtClean="0"/>
              <a:t>2025/3/21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F11F2F-59C7-484E-ABBA-B715CE84EDE9}" type="slidenum">
              <a:rPr lang="zh-CN" altLang="en-US" smtClean="0"/>
              <a:t>‹#›</a:t>
            </a:fld>
            <a:endParaRPr lang="zh-CN" altLang="en-US" dirty="0"/>
          </a:p>
        </p:txBody>
      </p:sp>
    </p:spTree>
    <p:extLst>
      <p:ext uri="{BB962C8B-B14F-4D97-AF65-F5344CB8AC3E}">
        <p14:creationId xmlns:p14="http://schemas.microsoft.com/office/powerpoint/2010/main" val="321389980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C39A293-D832-476E-9709-23C41C0E91C8}" type="datetimeFigureOut">
              <a:rPr lang="zh-CN" altLang="en-US" smtClean="0"/>
              <a:t>2025/3/21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A57620-2C3E-4A3B-971B-4C5CCA0095F9}" type="slidenum">
              <a:rPr lang="zh-CN" altLang="en-US" smtClean="0"/>
              <a:t>‹#›</a:t>
            </a:fld>
            <a:endParaRPr lang="zh-CN" altLang="en-US"/>
          </a:p>
        </p:txBody>
      </p:sp>
    </p:spTree>
    <p:extLst>
      <p:ext uri="{BB962C8B-B14F-4D97-AF65-F5344CB8AC3E}">
        <p14:creationId xmlns:p14="http://schemas.microsoft.com/office/powerpoint/2010/main" val="478234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C39A293-D832-476E-9709-23C41C0E91C8}" type="datetimeFigureOut">
              <a:rPr lang="zh-CN" altLang="en-US" smtClean="0"/>
              <a:t>2025/3/21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A57620-2C3E-4A3B-971B-4C5CCA0095F9}" type="slidenum">
              <a:rPr lang="zh-CN" altLang="en-US" smtClean="0"/>
              <a:t>‹#›</a:t>
            </a:fld>
            <a:endParaRPr lang="zh-CN" altLang="en-US"/>
          </a:p>
        </p:txBody>
      </p:sp>
    </p:spTree>
    <p:extLst>
      <p:ext uri="{BB962C8B-B14F-4D97-AF65-F5344CB8AC3E}">
        <p14:creationId xmlns:p14="http://schemas.microsoft.com/office/powerpoint/2010/main" val="1693288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C39A293-D832-476E-9709-23C41C0E91C8}" type="datetimeFigureOut">
              <a:rPr lang="zh-CN" altLang="en-US" smtClean="0"/>
              <a:t>2025/3/21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A57620-2C3E-4A3B-971B-4C5CCA0095F9}" type="slidenum">
              <a:rPr lang="zh-CN" altLang="en-US" smtClean="0"/>
              <a:t>‹#›</a:t>
            </a:fld>
            <a:endParaRPr lang="zh-CN" altLang="en-US"/>
          </a:p>
        </p:txBody>
      </p:sp>
    </p:spTree>
    <p:extLst>
      <p:ext uri="{BB962C8B-B14F-4D97-AF65-F5344CB8AC3E}">
        <p14:creationId xmlns:p14="http://schemas.microsoft.com/office/powerpoint/2010/main" val="1329686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C39A293-D832-476E-9709-23C41C0E91C8}" type="datetimeFigureOut">
              <a:rPr lang="zh-CN" altLang="en-US" smtClean="0"/>
              <a:t>2025/3/21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A57620-2C3E-4A3B-971B-4C5CCA0095F9}" type="slidenum">
              <a:rPr lang="zh-CN" altLang="en-US" smtClean="0"/>
              <a:t>‹#›</a:t>
            </a:fld>
            <a:endParaRPr lang="zh-CN" altLang="en-US"/>
          </a:p>
        </p:txBody>
      </p:sp>
    </p:spTree>
    <p:extLst>
      <p:ext uri="{BB962C8B-B14F-4D97-AF65-F5344CB8AC3E}">
        <p14:creationId xmlns:p14="http://schemas.microsoft.com/office/powerpoint/2010/main" val="2432988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C39A293-D832-476E-9709-23C41C0E91C8}" type="datetimeFigureOut">
              <a:rPr lang="zh-CN" altLang="en-US" smtClean="0"/>
              <a:t>2025/3/21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A57620-2C3E-4A3B-971B-4C5CCA0095F9}" type="slidenum">
              <a:rPr lang="zh-CN" altLang="en-US" smtClean="0"/>
              <a:t>‹#›</a:t>
            </a:fld>
            <a:endParaRPr lang="zh-CN" altLang="en-US"/>
          </a:p>
        </p:txBody>
      </p:sp>
    </p:spTree>
    <p:extLst>
      <p:ext uri="{BB962C8B-B14F-4D97-AF65-F5344CB8AC3E}">
        <p14:creationId xmlns:p14="http://schemas.microsoft.com/office/powerpoint/2010/main" val="722022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C39A293-D832-476E-9709-23C41C0E91C8}" type="datetimeFigureOut">
              <a:rPr lang="zh-CN" altLang="en-US" smtClean="0"/>
              <a:t>2025/3/21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A57620-2C3E-4A3B-971B-4C5CCA0095F9}" type="slidenum">
              <a:rPr lang="zh-CN" altLang="en-US" smtClean="0"/>
              <a:t>‹#›</a:t>
            </a:fld>
            <a:endParaRPr lang="zh-CN" altLang="en-US"/>
          </a:p>
        </p:txBody>
      </p:sp>
    </p:spTree>
    <p:extLst>
      <p:ext uri="{BB962C8B-B14F-4D97-AF65-F5344CB8AC3E}">
        <p14:creationId xmlns:p14="http://schemas.microsoft.com/office/powerpoint/2010/main" val="1506546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39A293-D832-476E-9709-23C41C0E91C8}" type="datetimeFigureOut">
              <a:rPr lang="zh-CN" altLang="en-US" smtClean="0"/>
              <a:t>2025/3/21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A57620-2C3E-4A3B-971B-4C5CCA0095F9}" type="slidenum">
              <a:rPr lang="zh-CN" altLang="en-US" smtClean="0"/>
              <a:t>‹#›</a:t>
            </a:fld>
            <a:endParaRPr lang="zh-CN" altLang="en-US"/>
          </a:p>
        </p:txBody>
      </p:sp>
    </p:spTree>
    <p:extLst>
      <p:ext uri="{BB962C8B-B14F-4D97-AF65-F5344CB8AC3E}">
        <p14:creationId xmlns:p14="http://schemas.microsoft.com/office/powerpoint/2010/main" val="2603945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C39A293-D832-476E-9709-23C41C0E91C8}" type="datetimeFigureOut">
              <a:rPr lang="zh-CN" altLang="en-US" smtClean="0"/>
              <a:t>2025/3/21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A57620-2C3E-4A3B-971B-4C5CCA0095F9}" type="slidenum">
              <a:rPr lang="zh-CN" altLang="en-US" smtClean="0"/>
              <a:t>‹#›</a:t>
            </a:fld>
            <a:endParaRPr lang="zh-CN" altLang="en-US"/>
          </a:p>
        </p:txBody>
      </p:sp>
    </p:spTree>
    <p:extLst>
      <p:ext uri="{BB962C8B-B14F-4D97-AF65-F5344CB8AC3E}">
        <p14:creationId xmlns:p14="http://schemas.microsoft.com/office/powerpoint/2010/main" val="3648301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A3B53AB-6A7B-4979-B12B-F6E4EFA4446C}" type="datetime1">
              <a:rPr lang="zh-CN" altLang="en-US" smtClean="0"/>
              <a:t>2025/3/21</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1F11F2F-59C7-484E-ABBA-B715CE84EDE9}" type="slidenum">
              <a:rPr lang="zh-CN" altLang="en-US" smtClean="0"/>
              <a:t>‹#›</a:t>
            </a:fld>
            <a:endParaRPr lang="zh-CN" altLang="en-US"/>
          </a:p>
        </p:txBody>
      </p:sp>
    </p:spTree>
    <p:extLst>
      <p:ext uri="{BB962C8B-B14F-4D97-AF65-F5344CB8AC3E}">
        <p14:creationId xmlns:p14="http://schemas.microsoft.com/office/powerpoint/2010/main" val="5504275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C39A293-D832-476E-9709-23C41C0E91C8}" type="datetimeFigureOut">
              <a:rPr lang="zh-CN" altLang="en-US" smtClean="0"/>
              <a:t>2025/3/21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A57620-2C3E-4A3B-971B-4C5CCA0095F9}" type="slidenum">
              <a:rPr lang="zh-CN" altLang="en-US" smtClean="0"/>
              <a:t>‹#›</a:t>
            </a:fld>
            <a:endParaRPr lang="zh-CN" altLang="en-US"/>
          </a:p>
        </p:txBody>
      </p:sp>
    </p:spTree>
    <p:extLst>
      <p:ext uri="{BB962C8B-B14F-4D97-AF65-F5344CB8AC3E}">
        <p14:creationId xmlns:p14="http://schemas.microsoft.com/office/powerpoint/2010/main" val="2976452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C39A293-D832-476E-9709-23C41C0E91C8}" type="datetimeFigureOut">
              <a:rPr lang="zh-CN" altLang="en-US" smtClean="0"/>
              <a:t>2025/3/21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A57620-2C3E-4A3B-971B-4C5CCA0095F9}" type="slidenum">
              <a:rPr lang="zh-CN" altLang="en-US" smtClean="0"/>
              <a:t>‹#›</a:t>
            </a:fld>
            <a:endParaRPr lang="zh-CN" altLang="en-US"/>
          </a:p>
        </p:txBody>
      </p:sp>
    </p:spTree>
    <p:extLst>
      <p:ext uri="{BB962C8B-B14F-4D97-AF65-F5344CB8AC3E}">
        <p14:creationId xmlns:p14="http://schemas.microsoft.com/office/powerpoint/2010/main" val="13278130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C39A293-D832-476E-9709-23C41C0E91C8}" type="datetimeFigureOut">
              <a:rPr lang="zh-CN" altLang="en-US" smtClean="0"/>
              <a:t>2025/3/21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A57620-2C3E-4A3B-971B-4C5CCA0095F9}" type="slidenum">
              <a:rPr lang="zh-CN" altLang="en-US" smtClean="0"/>
              <a:t>‹#›</a:t>
            </a:fld>
            <a:endParaRPr lang="zh-CN" altLang="en-US"/>
          </a:p>
        </p:txBody>
      </p:sp>
    </p:spTree>
    <p:extLst>
      <p:ext uri="{BB962C8B-B14F-4D97-AF65-F5344CB8AC3E}">
        <p14:creationId xmlns:p14="http://schemas.microsoft.com/office/powerpoint/2010/main" val="74233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7168AFE-269E-4F3B-A68E-64F84398E783}" type="datetime1">
              <a:rPr lang="zh-CN" altLang="en-US" smtClean="0"/>
              <a:t>2025/3/21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1F11F2F-59C7-484E-ABBA-B715CE84EDE9}" type="slidenum">
              <a:rPr lang="zh-CN" altLang="en-US" smtClean="0"/>
              <a:t>‹#›</a:t>
            </a:fld>
            <a:endParaRPr lang="zh-CN" altLang="en-US"/>
          </a:p>
        </p:txBody>
      </p:sp>
    </p:spTree>
    <p:extLst>
      <p:ext uri="{BB962C8B-B14F-4D97-AF65-F5344CB8AC3E}">
        <p14:creationId xmlns:p14="http://schemas.microsoft.com/office/powerpoint/2010/main" val="131425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E87A1F0-DA8C-4F4D-BDFB-0D25B546FF58}" type="datetime1">
              <a:rPr lang="zh-CN" altLang="en-US" smtClean="0"/>
              <a:t>2025/3/21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F11F2F-59C7-484E-ABBA-B715CE84EDE9}" type="slidenum">
              <a:rPr lang="zh-CN" altLang="en-US" smtClean="0"/>
              <a:t>‹#›</a:t>
            </a:fld>
            <a:endParaRPr lang="zh-CN" altLang="en-US"/>
          </a:p>
        </p:txBody>
      </p:sp>
    </p:spTree>
    <p:extLst>
      <p:ext uri="{BB962C8B-B14F-4D97-AF65-F5344CB8AC3E}">
        <p14:creationId xmlns:p14="http://schemas.microsoft.com/office/powerpoint/2010/main" val="396030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CB3E270-1651-416D-B234-2D79C186DBD2}" type="datetime1">
              <a:rPr lang="zh-CN" altLang="en-US" smtClean="0"/>
              <a:t>2025/3/21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1F11F2F-59C7-484E-ABBA-B715CE84EDE9}" type="slidenum">
              <a:rPr lang="zh-CN" altLang="en-US" smtClean="0"/>
              <a:t>‹#›</a:t>
            </a:fld>
            <a:endParaRPr lang="zh-CN" altLang="en-US"/>
          </a:p>
        </p:txBody>
      </p:sp>
    </p:spTree>
    <p:extLst>
      <p:ext uri="{BB962C8B-B14F-4D97-AF65-F5344CB8AC3E}">
        <p14:creationId xmlns:p14="http://schemas.microsoft.com/office/powerpoint/2010/main" val="3748496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B662D9B-03D1-4F61-A3A1-0B2DBC83482A}" type="datetime1">
              <a:rPr lang="zh-CN" altLang="en-US" smtClean="0"/>
              <a:t>2025/3/21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1F11F2F-59C7-484E-ABBA-B715CE84EDE9}" type="slidenum">
              <a:rPr lang="zh-CN" altLang="en-US" smtClean="0"/>
              <a:t>‹#›</a:t>
            </a:fld>
            <a:endParaRPr lang="zh-CN" altLang="en-US"/>
          </a:p>
        </p:txBody>
      </p:sp>
    </p:spTree>
    <p:extLst>
      <p:ext uri="{BB962C8B-B14F-4D97-AF65-F5344CB8AC3E}">
        <p14:creationId xmlns:p14="http://schemas.microsoft.com/office/powerpoint/2010/main" val="3834372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73F869-18F1-4FBD-B3ED-97910697A6B8}" type="datetime1">
              <a:rPr lang="zh-CN" altLang="en-US" smtClean="0"/>
              <a:t>2025/3/21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1F11F2F-59C7-484E-ABBA-B715CE84EDE9}" type="slidenum">
              <a:rPr lang="zh-CN" altLang="en-US" smtClean="0"/>
              <a:t>‹#›</a:t>
            </a:fld>
            <a:endParaRPr lang="zh-CN" altLang="en-US"/>
          </a:p>
        </p:txBody>
      </p:sp>
    </p:spTree>
    <p:extLst>
      <p:ext uri="{BB962C8B-B14F-4D97-AF65-F5344CB8AC3E}">
        <p14:creationId xmlns:p14="http://schemas.microsoft.com/office/powerpoint/2010/main" val="85160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F226C6D-D150-49BB-BB41-5DA351BE4A59}" type="datetime1">
              <a:rPr lang="zh-CN" altLang="en-US" smtClean="0"/>
              <a:t>2025/3/21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F11F2F-59C7-484E-ABBA-B715CE84EDE9}" type="slidenum">
              <a:rPr lang="zh-CN" altLang="en-US" smtClean="0"/>
              <a:t>‹#›</a:t>
            </a:fld>
            <a:endParaRPr lang="zh-CN" altLang="en-US"/>
          </a:p>
        </p:txBody>
      </p:sp>
    </p:spTree>
    <p:extLst>
      <p:ext uri="{BB962C8B-B14F-4D97-AF65-F5344CB8AC3E}">
        <p14:creationId xmlns:p14="http://schemas.microsoft.com/office/powerpoint/2010/main" val="153614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67D7E3B-449D-4968-9942-2A5A43CC2221}" type="datetime1">
              <a:rPr lang="zh-CN" altLang="en-US" smtClean="0"/>
              <a:t>2025/3/21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1F11F2F-59C7-484E-ABBA-B715CE84EDE9}" type="slidenum">
              <a:rPr lang="zh-CN" altLang="en-US" smtClean="0"/>
              <a:t>‹#›</a:t>
            </a:fld>
            <a:endParaRPr lang="zh-CN" altLang="en-US"/>
          </a:p>
        </p:txBody>
      </p:sp>
    </p:spTree>
    <p:extLst>
      <p:ext uri="{BB962C8B-B14F-4D97-AF65-F5344CB8AC3E}">
        <p14:creationId xmlns:p14="http://schemas.microsoft.com/office/powerpoint/2010/main" val="271806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87382"/>
            <a:ext cx="10515600" cy="949235"/>
          </a:xfrm>
          <a:prstGeom prst="rect">
            <a:avLst/>
          </a:prstGeom>
        </p:spPr>
        <p:txBody>
          <a:bodyPr vert="horz" lIns="91440" tIns="45720" rIns="91440" bIns="45720" rtlCol="0" anchor="ctr">
            <a:normAutofit/>
          </a:bodyPr>
          <a:lstStyle/>
          <a:p>
            <a:pPr lvl="0" algn="r"/>
            <a:r>
              <a:rPr lang="zh-CN" altLang="en-US" dirty="0"/>
              <a:t>单击此处编辑母版标题样式</a:t>
            </a:r>
            <a:endParaRPr lang="en-US" dirty="0"/>
          </a:p>
        </p:txBody>
      </p:sp>
      <p:sp>
        <p:nvSpPr>
          <p:cNvPr id="3" name="Text Placeholder 2"/>
          <p:cNvSpPr>
            <a:spLocks noGrp="1"/>
          </p:cNvSpPr>
          <p:nvPr>
            <p:ph type="body" idx="1"/>
          </p:nvPr>
        </p:nvSpPr>
        <p:spPr>
          <a:xfrm>
            <a:off x="838200" y="1323704"/>
            <a:ext cx="10515600" cy="4853260"/>
          </a:xfrm>
          <a:prstGeom prst="rect">
            <a:avLst/>
          </a:prstGeom>
        </p:spPr>
        <p:txBody>
          <a:bodyPr vert="horz" lIns="91440" tIns="45720" rIns="91440" bIns="45720" rtlCol="0">
            <a:normAutofit/>
          </a:bodyPr>
          <a:lstStyle/>
          <a:p>
            <a:pPr lvl="0"/>
            <a:r>
              <a:rPr lang="zh-CN" altLang="en-US"/>
              <a:t>单击此处编辑母版文本样式</a:t>
            </a:r>
          </a:p>
          <a:p>
            <a:pPr lvl="1">
              <a:lnSpc>
                <a:spcPct val="100000"/>
              </a:lnSpc>
            </a:pPr>
            <a:r>
              <a:rPr lang="zh-CN" altLang="en-US"/>
              <a:t>二级</a:t>
            </a:r>
          </a:p>
          <a:p>
            <a:pPr lvl="2">
              <a:lnSpc>
                <a:spcPct val="100000"/>
              </a:lnSpc>
            </a:pPr>
            <a:r>
              <a:rPr lang="zh-CN" altLang="en-US"/>
              <a:t>三级</a:t>
            </a:r>
          </a:p>
          <a:p>
            <a:pPr lvl="3">
              <a:lnSpc>
                <a:spcPct val="100000"/>
              </a:lnSpc>
            </a:pPr>
            <a:r>
              <a:rPr lang="zh-CN" altLang="en-US"/>
              <a:t>四级</a:t>
            </a:r>
          </a:p>
          <a:p>
            <a:pPr lvl="4">
              <a:lnSpc>
                <a:spcPct val="100000"/>
              </a:lnSpc>
            </a:pPr>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26F41-B677-447A-8207-480DE1071A29}" type="datetime1">
              <a:rPr lang="zh-CN" altLang="en-US" smtClean="0"/>
              <a:t>2025/3/21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F11F2F-59C7-484E-ABBA-B715CE84EDE9}" type="slidenum">
              <a:rPr lang="zh-CN" altLang="en-US" smtClean="0"/>
              <a:t>‹#›</a:t>
            </a:fld>
            <a:endParaRPr lang="zh-CN" altLang="en-US" dirty="0"/>
          </a:p>
        </p:txBody>
      </p:sp>
      <p:sp>
        <p:nvSpPr>
          <p:cNvPr id="7" name="页脚占位符 4">
            <a:extLst>
              <a:ext uri="{FF2B5EF4-FFF2-40B4-BE49-F238E27FC236}">
                <a16:creationId xmlns:a16="http://schemas.microsoft.com/office/drawing/2014/main" id="{03F7BF47-3240-4AD5-A07D-64FA3DF09296}"/>
              </a:ext>
            </a:extLst>
          </p:cNvPr>
          <p:cNvSpPr txBox="1">
            <a:spLocks/>
          </p:cNvSpPr>
          <p:nvPr userDrawn="1"/>
        </p:nvSpPr>
        <p:spPr>
          <a:xfrm>
            <a:off x="475035" y="6356352"/>
            <a:ext cx="11157568"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solidFill>
                  <a:schemeClr val="accent1">
                    <a:lumMod val="75000"/>
                  </a:schemeClr>
                </a:solidFill>
                <a:latin typeface="楷体" panose="02010609060101010101" pitchFamily="49" charset="-122"/>
                <a:ea typeface="楷体" panose="02010609060101010101" pitchFamily="49" charset="-122"/>
              </a:rPr>
              <a:t>软件需求规格说明书实践与讨论</a:t>
            </a:r>
            <a:r>
              <a:rPr lang="en-US" altLang="zh-CN" sz="1800" dirty="0">
                <a:solidFill>
                  <a:schemeClr val="accent1">
                    <a:lumMod val="75000"/>
                  </a:schemeClr>
                </a:solidFill>
                <a:latin typeface="楷体" panose="02010609060101010101" pitchFamily="49" charset="-122"/>
                <a:ea typeface="楷体" panose="02010609060101010101" pitchFamily="49" charset="-122"/>
              </a:rPr>
              <a:t>	           				2023</a:t>
            </a:r>
            <a:r>
              <a:rPr lang="zh-CN" altLang="en-US" sz="1800" dirty="0">
                <a:solidFill>
                  <a:schemeClr val="accent1">
                    <a:lumMod val="75000"/>
                  </a:schemeClr>
                </a:solidFill>
                <a:latin typeface="楷体" panose="02010609060101010101" pitchFamily="49" charset="-122"/>
                <a:ea typeface="楷体" panose="02010609060101010101" pitchFamily="49" charset="-122"/>
              </a:rPr>
              <a:t>年</a:t>
            </a:r>
            <a:r>
              <a:rPr lang="en-US" altLang="zh-CN" sz="1800" dirty="0">
                <a:solidFill>
                  <a:schemeClr val="accent1">
                    <a:lumMod val="75000"/>
                  </a:schemeClr>
                </a:solidFill>
                <a:latin typeface="楷体" panose="02010609060101010101" pitchFamily="49" charset="-122"/>
                <a:ea typeface="楷体" panose="02010609060101010101" pitchFamily="49" charset="-122"/>
              </a:rPr>
              <a:t>3</a:t>
            </a:r>
            <a:r>
              <a:rPr lang="zh-CN" altLang="en-US" sz="1800" dirty="0">
                <a:solidFill>
                  <a:schemeClr val="accent1">
                    <a:lumMod val="75000"/>
                  </a:schemeClr>
                </a:solidFill>
                <a:latin typeface="楷体" panose="02010609060101010101" pitchFamily="49" charset="-122"/>
                <a:ea typeface="楷体" panose="02010609060101010101" pitchFamily="49" charset="-122"/>
              </a:rPr>
              <a:t>月 </a:t>
            </a:r>
          </a:p>
        </p:txBody>
      </p:sp>
    </p:spTree>
    <p:extLst>
      <p:ext uri="{BB962C8B-B14F-4D97-AF65-F5344CB8AC3E}">
        <p14:creationId xmlns:p14="http://schemas.microsoft.com/office/powerpoint/2010/main" val="23778863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lang="en-US" altLang="en-US" sz="4000" b="1" kern="1200" dirty="0">
          <a:solidFill>
            <a:schemeClr val="accent5">
              <a:lumMod val="5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smtClean="0">
          <a:solidFill>
            <a:schemeClr val="accent5">
              <a:lumMod val="50000"/>
            </a:schemeClr>
          </a:solidFill>
          <a:latin typeface="华文新魏" panose="02010800040101010101" pitchFamily="2" charset="-122"/>
          <a:ea typeface="华文新魏" panose="020108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altLang="en-US" sz="2400" kern="1200" smtClean="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altLang="en-US" sz="2000" kern="1200" smtClean="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altLang="en-US" sz="1800" kern="1200" smtClean="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altLang="en-US" sz="1800" kern="1200" dirty="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9A293-D832-476E-9709-23C41C0E91C8}" type="datetimeFigureOut">
              <a:rPr lang="zh-CN" altLang="en-US" smtClean="0"/>
              <a:t>2025/3/21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57620-2C3E-4A3B-971B-4C5CCA0095F9}" type="slidenum">
              <a:rPr lang="zh-CN" altLang="en-US" smtClean="0"/>
              <a:t>‹#›</a:t>
            </a:fld>
            <a:endParaRPr lang="zh-CN" altLang="en-US"/>
          </a:p>
        </p:txBody>
      </p:sp>
    </p:spTree>
    <p:extLst>
      <p:ext uri="{BB962C8B-B14F-4D97-AF65-F5344CB8AC3E}">
        <p14:creationId xmlns:p14="http://schemas.microsoft.com/office/powerpoint/2010/main" val="17426098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jpeg"/><Relationship Id="rId5" Type="http://schemas.openxmlformats.org/officeDocument/2006/relationships/tags" Target="../tags/tag5.xml"/><Relationship Id="rId10" Type="http://schemas.openxmlformats.org/officeDocument/2006/relationships/image" Target="../media/image4.jpeg"/><Relationship Id="rId4" Type="http://schemas.openxmlformats.org/officeDocument/2006/relationships/tags" Target="../tags/tag4.xml"/><Relationship Id="rId9" Type="http://schemas.openxmlformats.org/officeDocument/2006/relationships/slideLayout" Target="../slideLayouts/slideLayout2.xml"/><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2" name="图片 31" descr="hrbeu.jpg"/>
          <p:cNvPicPr>
            <a:picLocks noChangeAspect="1"/>
          </p:cNvPicPr>
          <p:nvPr/>
        </p:nvPicPr>
        <p:blipFill>
          <a:blip r:embed="rId2"/>
          <a:stretch>
            <a:fillRect/>
          </a:stretch>
        </p:blipFill>
        <p:spPr>
          <a:xfrm>
            <a:off x="457907" y="397869"/>
            <a:ext cx="2257425" cy="514350"/>
          </a:xfrm>
          <a:prstGeom prst="rect">
            <a:avLst/>
          </a:prstGeom>
        </p:spPr>
      </p:pic>
      <p:sp>
        <p:nvSpPr>
          <p:cNvPr id="33" name="矩形 32"/>
          <p:cNvSpPr/>
          <p:nvPr/>
        </p:nvSpPr>
        <p:spPr>
          <a:xfrm>
            <a:off x="457907" y="2403930"/>
            <a:ext cx="11347347" cy="830997"/>
          </a:xfrm>
          <a:prstGeom prst="rect">
            <a:avLst/>
          </a:prstGeom>
        </p:spPr>
        <p:txBody>
          <a:bodyPr wrap="square">
            <a:spAutoFit/>
          </a:bodyPr>
          <a:lstStyle/>
          <a:p>
            <a:pPr lvl="0" algn="ctr">
              <a:defRPr/>
            </a:pPr>
            <a:r>
              <a:rPr lang="zh-CN" altLang="en-US" sz="4800" b="1" dirty="0">
                <a:solidFill>
                  <a:srgbClr val="C00000"/>
                </a:solidFill>
                <a:latin typeface="华文楷体" panose="02010600040101010101" pitchFamily="2" charset="-122"/>
                <a:ea typeface="华文楷体" panose="02010600040101010101" pitchFamily="2" charset="-122"/>
              </a:rPr>
              <a:t>软件需求规格说明书实践与讨论</a:t>
            </a:r>
          </a:p>
        </p:txBody>
      </p:sp>
      <p:pic>
        <p:nvPicPr>
          <p:cNvPr id="34" name="图片 33" descr="cover.jpg"/>
          <p:cNvPicPr>
            <a:picLocks noChangeAspect="1"/>
          </p:cNvPicPr>
          <p:nvPr/>
        </p:nvPicPr>
        <p:blipFill>
          <a:blip r:embed="rId3"/>
          <a:stretch>
            <a:fillRect/>
          </a:stretch>
        </p:blipFill>
        <p:spPr>
          <a:xfrm>
            <a:off x="0" y="3406817"/>
            <a:ext cx="12192000" cy="2553853"/>
          </a:xfrm>
          <a:prstGeom prst="rect">
            <a:avLst/>
          </a:prstGeom>
        </p:spPr>
      </p:pic>
      <p:sp>
        <p:nvSpPr>
          <p:cNvPr id="8" name="标题 1">
            <a:extLst>
              <a:ext uri="{FF2B5EF4-FFF2-40B4-BE49-F238E27FC236}">
                <a16:creationId xmlns:a16="http://schemas.microsoft.com/office/drawing/2014/main" id="{B7A09CAA-7E25-4629-AF7C-59052958ED39}"/>
              </a:ext>
            </a:extLst>
          </p:cNvPr>
          <p:cNvSpPr txBox="1">
            <a:spLocks/>
          </p:cNvSpPr>
          <p:nvPr/>
        </p:nvSpPr>
        <p:spPr>
          <a:xfrm>
            <a:off x="338040" y="1048624"/>
            <a:ext cx="11515919" cy="135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5B9BD5">
                    <a:lumMod val="50000"/>
                  </a:srgbClr>
                </a:solidFill>
                <a:effectLst>
                  <a:outerShdw blurRad="38100" dist="38100" dir="2700000" algn="tl">
                    <a:srgbClr val="000000">
                      <a:alpha val="43137"/>
                    </a:srgbClr>
                  </a:outerShdw>
                </a:effectLst>
                <a:uLnTx/>
                <a:uFillTx/>
                <a:latin typeface="仿宋" panose="02010609060101010101" pitchFamily="49" charset="-122"/>
                <a:ea typeface="仿宋" panose="02010609060101010101" pitchFamily="49" charset="-122"/>
                <a:cs typeface="+mj-cs"/>
              </a:rPr>
              <a:t>软件开发与过程管理</a:t>
            </a:r>
            <a:br>
              <a:rPr kumimoji="0" lang="en-US" altLang="zh-CN" sz="3600" b="1" i="0" u="none" strike="noStrike" kern="1200" cap="none" spc="0" normalizeH="0" baseline="0" noProof="0" dirty="0">
                <a:ln>
                  <a:noFill/>
                </a:ln>
                <a:solidFill>
                  <a:srgbClr val="5B9BD5">
                    <a:lumMod val="50000"/>
                  </a:srgbClr>
                </a:solidFill>
                <a:effectLst>
                  <a:outerShdw blurRad="38100" dist="38100" dir="2700000" algn="tl">
                    <a:srgbClr val="000000">
                      <a:alpha val="43137"/>
                    </a:srgbClr>
                  </a:outerShdw>
                </a:effectLst>
                <a:uLnTx/>
                <a:uFillTx/>
                <a:latin typeface="仿宋" panose="02010609060101010101" pitchFamily="49" charset="-122"/>
                <a:ea typeface="仿宋" panose="02010609060101010101" pitchFamily="49" charset="-122"/>
                <a:cs typeface="+mj-cs"/>
              </a:rPr>
            </a:br>
            <a:r>
              <a:rPr kumimoji="0" lang="en-US" altLang="zh-CN" sz="3600" b="1" i="0" u="none" strike="noStrike" kern="1200" cap="none" spc="0" normalizeH="0" baseline="0" noProof="0" dirty="0">
                <a:ln>
                  <a:noFill/>
                </a:ln>
                <a:solidFill>
                  <a:srgbClr val="5B9BD5">
                    <a:lumMod val="50000"/>
                  </a:srgbClr>
                </a:solidFill>
                <a:effectLst>
                  <a:outerShdw blurRad="38100" dist="38100" dir="2700000" algn="tl">
                    <a:srgbClr val="000000">
                      <a:alpha val="43137"/>
                    </a:srgbClr>
                  </a:outerShdw>
                </a:effectLst>
                <a:uLnTx/>
                <a:uFillTx/>
                <a:latin typeface="仿宋" panose="02010609060101010101" pitchFamily="49" charset="-122"/>
                <a:ea typeface="仿宋" panose="02010609060101010101" pitchFamily="49" charset="-122"/>
                <a:cs typeface="+mj-cs"/>
              </a:rPr>
              <a:t>Software Development and Process Management</a:t>
            </a:r>
            <a:endParaRPr kumimoji="0" lang="zh-CN" altLang="en-US" sz="3600" b="1" i="0" u="none" strike="noStrike" kern="1200" cap="none" spc="0" normalizeH="0" baseline="0" noProof="0" dirty="0">
              <a:ln>
                <a:noFill/>
              </a:ln>
              <a:solidFill>
                <a:srgbClr val="5B9BD5">
                  <a:lumMod val="50000"/>
                </a:srgbClr>
              </a:solidFill>
              <a:effectLst>
                <a:outerShdw blurRad="38100" dist="38100" dir="2700000" algn="tl">
                  <a:srgbClr val="000000">
                    <a:alpha val="43137"/>
                  </a:srgbClr>
                </a:outerShdw>
              </a:effectLst>
              <a:uLnTx/>
              <a:uFillTx/>
              <a:latin typeface="仿宋" panose="02010609060101010101" pitchFamily="49" charset="-122"/>
              <a:ea typeface="仿宋" panose="02010609060101010101" pitchFamily="49" charset="-122"/>
              <a:cs typeface="+mj-cs"/>
            </a:endParaRPr>
          </a:p>
        </p:txBody>
      </p:sp>
      <p:sp>
        <p:nvSpPr>
          <p:cNvPr id="9" name="副标题 2">
            <a:extLst>
              <a:ext uri="{FF2B5EF4-FFF2-40B4-BE49-F238E27FC236}">
                <a16:creationId xmlns:a16="http://schemas.microsoft.com/office/drawing/2014/main" id="{76188AC1-D70D-494C-9465-252C2B5F7D15}"/>
              </a:ext>
            </a:extLst>
          </p:cNvPr>
          <p:cNvSpPr txBox="1">
            <a:spLocks/>
          </p:cNvSpPr>
          <p:nvPr/>
        </p:nvSpPr>
        <p:spPr>
          <a:xfrm>
            <a:off x="6439301" y="6230177"/>
            <a:ext cx="5858577" cy="388283"/>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7030A0"/>
                </a:solidFill>
                <a:effectLst/>
                <a:uLnTx/>
                <a:uFillTx/>
                <a:latin typeface="华文新魏" panose="02010800040101010101" pitchFamily="2" charset="-122"/>
                <a:ea typeface="华文新魏" panose="02010800040101010101" pitchFamily="2" charset="-122"/>
                <a:cs typeface="+mn-cs"/>
              </a:rPr>
              <a:t>软件学院 软件开发与过程管理 课程组</a:t>
            </a:r>
          </a:p>
        </p:txBody>
      </p:sp>
    </p:spTree>
    <p:extLst>
      <p:ext uri="{BB962C8B-B14F-4D97-AF65-F5344CB8AC3E}">
        <p14:creationId xmlns:p14="http://schemas.microsoft.com/office/powerpoint/2010/main" val="1385022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A01D6-6192-4800-985A-A853922FF63E}"/>
              </a:ext>
            </a:extLst>
          </p:cNvPr>
          <p:cNvSpPr>
            <a:spLocks noGrp="1"/>
          </p:cNvSpPr>
          <p:nvPr>
            <p:ph type="title"/>
          </p:nvPr>
        </p:nvSpPr>
        <p:spPr/>
        <p:txBody>
          <a:bodyPr/>
          <a:lstStyle/>
          <a:p>
            <a:r>
              <a:rPr lang="zh-CN" altLang="en-US" dirty="0"/>
              <a:t>可选题目</a:t>
            </a:r>
          </a:p>
        </p:txBody>
      </p:sp>
      <p:sp>
        <p:nvSpPr>
          <p:cNvPr id="3" name="内容占位符 2">
            <a:extLst>
              <a:ext uri="{FF2B5EF4-FFF2-40B4-BE49-F238E27FC236}">
                <a16:creationId xmlns:a16="http://schemas.microsoft.com/office/drawing/2014/main" id="{572A0B1A-01FA-4D1F-BDFC-6050D2BA2164}"/>
              </a:ext>
            </a:extLst>
          </p:cNvPr>
          <p:cNvSpPr>
            <a:spLocks noGrp="1"/>
          </p:cNvSpPr>
          <p:nvPr>
            <p:ph idx="1"/>
          </p:nvPr>
        </p:nvSpPr>
        <p:spPr>
          <a:xfrm>
            <a:off x="838200" y="1323704"/>
            <a:ext cx="10515600" cy="5032646"/>
          </a:xfrm>
        </p:spPr>
        <p:txBody>
          <a:bodyPr>
            <a:normAutofit fontScale="92500" lnSpcReduction="10000"/>
          </a:bodyPr>
          <a:lstStyle/>
          <a:p>
            <a:r>
              <a:rPr lang="zh-CN" altLang="en-US" dirty="0"/>
              <a:t>宾馆客房管理系统</a:t>
            </a:r>
            <a:endParaRPr lang="en-US" altLang="zh-CN" dirty="0"/>
          </a:p>
          <a:p>
            <a:pPr lvl="1"/>
            <a:r>
              <a:rPr lang="en-US" altLang="zh-CN" dirty="0"/>
              <a:t>1. </a:t>
            </a:r>
            <a:r>
              <a:rPr lang="zh-CN" altLang="en-US" dirty="0"/>
              <a:t>背景</a:t>
            </a:r>
          </a:p>
          <a:p>
            <a:pPr lvl="2"/>
            <a:r>
              <a:rPr lang="zh-CN" altLang="en-US" dirty="0"/>
              <a:t>通过开发宾馆客房管理系统对宾馆业务进行信息化管理。代替人工操作，降低成本，方便查询，提高工作效率。</a:t>
            </a:r>
          </a:p>
          <a:p>
            <a:pPr lvl="1"/>
            <a:r>
              <a:rPr lang="en-US" altLang="zh-CN" dirty="0"/>
              <a:t>2. </a:t>
            </a:r>
            <a:r>
              <a:rPr lang="zh-CN" altLang="en-US" dirty="0"/>
              <a:t>宾馆客房管理业务</a:t>
            </a:r>
          </a:p>
          <a:p>
            <a:pPr lvl="2"/>
            <a:r>
              <a:rPr lang="zh-CN" altLang="en-US" dirty="0"/>
              <a:t>客人到前台办理入住手续，记录客人信息，并按客人要求、人数等结合空房情况进行房间分配；支持对宾馆客房进行分类管理，记录客房信息；在客人退房时按时间和客房价格标准进行收款；对客人要求、房间打扫等信息进行记录、提醒。</a:t>
            </a:r>
          </a:p>
          <a:p>
            <a:pPr lvl="1"/>
            <a:r>
              <a:rPr lang="en-US" altLang="zh-CN" dirty="0"/>
              <a:t>3. </a:t>
            </a:r>
            <a:r>
              <a:rPr lang="zh-CN" altLang="en-US" dirty="0"/>
              <a:t>建议的基本功能（非要求，可由各组按自己调研情况和理解进行调整和扩展）：</a:t>
            </a:r>
          </a:p>
          <a:p>
            <a:pPr lvl="2"/>
            <a:r>
              <a:rPr lang="zh-CN" altLang="en-US" dirty="0"/>
              <a:t>能够对住客信息进行管理，并对客人进行分类（如</a:t>
            </a:r>
            <a:r>
              <a:rPr lang="en-US" altLang="zh-CN" dirty="0"/>
              <a:t>VIP</a:t>
            </a:r>
            <a:r>
              <a:rPr lang="zh-CN" altLang="en-US" dirty="0"/>
              <a:t>、团体、散客等）服务；</a:t>
            </a:r>
          </a:p>
          <a:p>
            <a:pPr lvl="2"/>
            <a:r>
              <a:rPr lang="zh-CN" altLang="en-US" dirty="0"/>
              <a:t>能够对根据客人要求进行房间预约、分配、房间更换及退房服务；</a:t>
            </a:r>
          </a:p>
          <a:p>
            <a:pPr lvl="2"/>
            <a:r>
              <a:rPr lang="zh-CN" altLang="en-US" dirty="0"/>
              <a:t>根据客人类型、房间类型、入住时间等信息进行房费结算和统计；</a:t>
            </a:r>
          </a:p>
          <a:p>
            <a:pPr lvl="2"/>
            <a:r>
              <a:rPr lang="zh-CN" altLang="en-US" dirty="0"/>
              <a:t>能够对客房价格按时段和对象进行方便管理；</a:t>
            </a:r>
          </a:p>
          <a:p>
            <a:pPr lvl="2"/>
            <a:r>
              <a:rPr lang="zh-CN" altLang="en-US" dirty="0"/>
              <a:t>能够显示客房状态，方便对房间信息进行管理；</a:t>
            </a:r>
          </a:p>
          <a:p>
            <a:pPr lvl="2"/>
            <a:r>
              <a:rPr lang="zh-CN" altLang="en-US" dirty="0"/>
              <a:t>能够对宾馆营业情况及客人情况进行统计。</a:t>
            </a:r>
          </a:p>
          <a:p>
            <a:pPr lvl="1"/>
            <a:endParaRPr lang="zh-CN" altLang="en-US" dirty="0"/>
          </a:p>
        </p:txBody>
      </p:sp>
      <p:sp>
        <p:nvSpPr>
          <p:cNvPr id="4" name="灯片编号占位符 3">
            <a:extLst>
              <a:ext uri="{FF2B5EF4-FFF2-40B4-BE49-F238E27FC236}">
                <a16:creationId xmlns:a16="http://schemas.microsoft.com/office/drawing/2014/main" id="{2D804037-7971-4D07-A09E-C2D0290FBCF9}"/>
              </a:ext>
            </a:extLst>
          </p:cNvPr>
          <p:cNvSpPr>
            <a:spLocks noGrp="1"/>
          </p:cNvSpPr>
          <p:nvPr>
            <p:ph type="sldNum" sz="quarter" idx="12"/>
          </p:nvPr>
        </p:nvSpPr>
        <p:spPr/>
        <p:txBody>
          <a:bodyPr/>
          <a:lstStyle/>
          <a:p>
            <a:fld id="{61F11F2F-59C7-484E-ABBA-B715CE84EDE9}" type="slidenum">
              <a:rPr lang="zh-CN" altLang="en-US" smtClean="0"/>
              <a:t>10</a:t>
            </a:fld>
            <a:endParaRPr lang="zh-CN" altLang="en-US"/>
          </a:p>
        </p:txBody>
      </p:sp>
    </p:spTree>
    <p:extLst>
      <p:ext uri="{BB962C8B-B14F-4D97-AF65-F5344CB8AC3E}">
        <p14:creationId xmlns:p14="http://schemas.microsoft.com/office/powerpoint/2010/main" val="30293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A01D6-6192-4800-985A-A853922FF63E}"/>
              </a:ext>
            </a:extLst>
          </p:cNvPr>
          <p:cNvSpPr>
            <a:spLocks noGrp="1"/>
          </p:cNvSpPr>
          <p:nvPr>
            <p:ph type="title"/>
          </p:nvPr>
        </p:nvSpPr>
        <p:spPr/>
        <p:txBody>
          <a:bodyPr/>
          <a:lstStyle/>
          <a:p>
            <a:r>
              <a:rPr lang="zh-CN" altLang="en-US" dirty="0"/>
              <a:t>可选题目</a:t>
            </a:r>
          </a:p>
        </p:txBody>
      </p:sp>
      <p:sp>
        <p:nvSpPr>
          <p:cNvPr id="3" name="内容占位符 2">
            <a:extLst>
              <a:ext uri="{FF2B5EF4-FFF2-40B4-BE49-F238E27FC236}">
                <a16:creationId xmlns:a16="http://schemas.microsoft.com/office/drawing/2014/main" id="{572A0B1A-01FA-4D1F-BDFC-6050D2BA2164}"/>
              </a:ext>
            </a:extLst>
          </p:cNvPr>
          <p:cNvSpPr>
            <a:spLocks noGrp="1"/>
          </p:cNvSpPr>
          <p:nvPr>
            <p:ph idx="1"/>
          </p:nvPr>
        </p:nvSpPr>
        <p:spPr>
          <a:xfrm>
            <a:off x="838200" y="1323704"/>
            <a:ext cx="10515600" cy="5032646"/>
          </a:xfrm>
        </p:spPr>
        <p:txBody>
          <a:bodyPr>
            <a:normAutofit fontScale="92500" lnSpcReduction="10000"/>
          </a:bodyPr>
          <a:lstStyle/>
          <a:p>
            <a:r>
              <a:rPr lang="zh-CN" altLang="en-US" dirty="0"/>
              <a:t>小区物业管理系统</a:t>
            </a:r>
            <a:endParaRPr lang="en-US" altLang="zh-CN" dirty="0"/>
          </a:p>
          <a:p>
            <a:pPr lvl="1"/>
            <a:r>
              <a:rPr lang="en-US" altLang="zh-CN" dirty="0"/>
              <a:t>1. </a:t>
            </a:r>
            <a:r>
              <a:rPr lang="zh-CN" altLang="en-US" dirty="0"/>
              <a:t>背景</a:t>
            </a:r>
          </a:p>
          <a:p>
            <a:pPr lvl="2"/>
            <a:r>
              <a:rPr lang="zh-CN" altLang="en-US" dirty="0"/>
              <a:t>小区物业管理系统是物业部门用来对住宅小区内的建筑、业主、设备、人员等进行信息化管理的管理信息系统。用以减少人工操作，降低成本，提高工作效率。</a:t>
            </a:r>
          </a:p>
          <a:p>
            <a:pPr lvl="1"/>
            <a:r>
              <a:rPr lang="en-US" altLang="zh-CN" dirty="0"/>
              <a:t>2. </a:t>
            </a:r>
            <a:r>
              <a:rPr lang="zh-CN" altLang="en-US" dirty="0"/>
              <a:t>小区物业管理业务范围</a:t>
            </a:r>
          </a:p>
          <a:p>
            <a:pPr lvl="2"/>
            <a:r>
              <a:rPr lang="zh-CN" altLang="en-US" dirty="0"/>
              <a:t>小区物业公司负责对小区业主进行服务，需要记录小区人员信息、物业信息、保洁信息、收费信息等。对业主按规定收取物业费，在收到业主的维修、服务信息后对业主要求进行服务。</a:t>
            </a:r>
          </a:p>
          <a:p>
            <a:pPr lvl="1"/>
            <a:r>
              <a:rPr lang="en-US" altLang="zh-CN" dirty="0"/>
              <a:t>3. </a:t>
            </a:r>
            <a:r>
              <a:rPr lang="zh-CN" altLang="en-US" dirty="0"/>
              <a:t>建议的基本功能（非要求，可由各组按自己调研情况和理解进行调整和扩展）：</a:t>
            </a:r>
          </a:p>
          <a:p>
            <a:pPr lvl="2"/>
            <a:r>
              <a:rPr lang="zh-CN" altLang="en-US" dirty="0"/>
              <a:t>能够对业主信息进行管理，方便对业主情况、业主物业情况及物业费收缴情况进行记录、查询等操作；</a:t>
            </a:r>
          </a:p>
          <a:p>
            <a:pPr lvl="2"/>
            <a:r>
              <a:rPr lang="zh-CN" altLang="en-US" dirty="0"/>
              <a:t>能够对业主提出的报修及其它服务需求信息进行记录，并跟踪服务结果；</a:t>
            </a:r>
          </a:p>
          <a:p>
            <a:pPr lvl="2"/>
            <a:r>
              <a:rPr lang="zh-CN" altLang="en-US" dirty="0"/>
              <a:t>能够对小区内的公共设施进行管理养护；</a:t>
            </a:r>
          </a:p>
          <a:p>
            <a:pPr lvl="2"/>
            <a:r>
              <a:rPr lang="zh-CN" altLang="en-US" dirty="0"/>
              <a:t>能够对小区访客相关信息进行记录和查询；</a:t>
            </a:r>
          </a:p>
          <a:p>
            <a:pPr lvl="2"/>
            <a:r>
              <a:rPr lang="zh-CN" altLang="en-US" dirty="0"/>
              <a:t>能够对物业公司用于物业服务的支出情况进行管理。</a:t>
            </a:r>
          </a:p>
          <a:p>
            <a:pPr lvl="1"/>
            <a:endParaRPr lang="zh-CN" altLang="en-US" dirty="0"/>
          </a:p>
        </p:txBody>
      </p:sp>
      <p:sp>
        <p:nvSpPr>
          <p:cNvPr id="4" name="灯片编号占位符 3">
            <a:extLst>
              <a:ext uri="{FF2B5EF4-FFF2-40B4-BE49-F238E27FC236}">
                <a16:creationId xmlns:a16="http://schemas.microsoft.com/office/drawing/2014/main" id="{2D804037-7971-4D07-A09E-C2D0290FBCF9}"/>
              </a:ext>
            </a:extLst>
          </p:cNvPr>
          <p:cNvSpPr>
            <a:spLocks noGrp="1"/>
          </p:cNvSpPr>
          <p:nvPr>
            <p:ph type="sldNum" sz="quarter" idx="12"/>
          </p:nvPr>
        </p:nvSpPr>
        <p:spPr/>
        <p:txBody>
          <a:bodyPr/>
          <a:lstStyle/>
          <a:p>
            <a:fld id="{61F11F2F-59C7-484E-ABBA-B715CE84EDE9}" type="slidenum">
              <a:rPr lang="zh-CN" altLang="en-US" smtClean="0"/>
              <a:t>11</a:t>
            </a:fld>
            <a:endParaRPr lang="zh-CN" altLang="en-US"/>
          </a:p>
        </p:txBody>
      </p:sp>
    </p:spTree>
    <p:extLst>
      <p:ext uri="{BB962C8B-B14F-4D97-AF65-F5344CB8AC3E}">
        <p14:creationId xmlns:p14="http://schemas.microsoft.com/office/powerpoint/2010/main" val="3822288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A01D6-6192-4800-985A-A853922FF63E}"/>
              </a:ext>
            </a:extLst>
          </p:cNvPr>
          <p:cNvSpPr>
            <a:spLocks noGrp="1"/>
          </p:cNvSpPr>
          <p:nvPr>
            <p:ph type="title"/>
          </p:nvPr>
        </p:nvSpPr>
        <p:spPr/>
        <p:txBody>
          <a:bodyPr/>
          <a:lstStyle/>
          <a:p>
            <a:r>
              <a:rPr lang="zh-CN" altLang="en-US" dirty="0"/>
              <a:t>可选题目</a:t>
            </a:r>
          </a:p>
        </p:txBody>
      </p:sp>
      <p:sp>
        <p:nvSpPr>
          <p:cNvPr id="3" name="内容占位符 2">
            <a:extLst>
              <a:ext uri="{FF2B5EF4-FFF2-40B4-BE49-F238E27FC236}">
                <a16:creationId xmlns:a16="http://schemas.microsoft.com/office/drawing/2014/main" id="{572A0B1A-01FA-4D1F-BDFC-6050D2BA2164}"/>
              </a:ext>
            </a:extLst>
          </p:cNvPr>
          <p:cNvSpPr>
            <a:spLocks noGrp="1"/>
          </p:cNvSpPr>
          <p:nvPr>
            <p:ph idx="1"/>
          </p:nvPr>
        </p:nvSpPr>
        <p:spPr>
          <a:xfrm>
            <a:off x="838200" y="1323704"/>
            <a:ext cx="10515600" cy="5032646"/>
          </a:xfrm>
        </p:spPr>
        <p:txBody>
          <a:bodyPr>
            <a:normAutofit fontScale="92500" lnSpcReduction="20000"/>
          </a:bodyPr>
          <a:lstStyle/>
          <a:p>
            <a:r>
              <a:rPr lang="zh-CN" altLang="en-US" dirty="0"/>
              <a:t>餐饮管理系统</a:t>
            </a:r>
            <a:endParaRPr lang="en-US" altLang="zh-CN" dirty="0"/>
          </a:p>
          <a:p>
            <a:pPr lvl="1"/>
            <a:r>
              <a:rPr lang="en-US" altLang="zh-CN" dirty="0"/>
              <a:t>1. </a:t>
            </a:r>
            <a:r>
              <a:rPr lang="zh-CN" altLang="en-US" dirty="0"/>
              <a:t>背景</a:t>
            </a:r>
          </a:p>
          <a:p>
            <a:pPr lvl="2"/>
            <a:r>
              <a:rPr lang="zh-CN" altLang="en-US" dirty="0"/>
              <a:t>餐饮管理系统是能够根据餐饮企业的管理流程，完成从厨房领料、点菜到传菜、收银等一系列服务的信息化管理系统。用以减少人工成本，提高工作效率，从而达到提高利润的目的。</a:t>
            </a:r>
          </a:p>
          <a:p>
            <a:pPr lvl="1"/>
            <a:r>
              <a:rPr lang="en-US" altLang="zh-CN" dirty="0"/>
              <a:t>2. </a:t>
            </a:r>
            <a:r>
              <a:rPr lang="zh-CN" altLang="en-US" dirty="0"/>
              <a:t>餐饮服务业务流程</a:t>
            </a:r>
          </a:p>
          <a:p>
            <a:pPr lvl="2"/>
            <a:r>
              <a:rPr lang="zh-CN" altLang="en-US" dirty="0"/>
              <a:t>从客人进入餐厅就餐开始，首先根据座位及客人人数和要求为客人安排餐桌，然后由服务员为客人点餐，记录客人所点菜单并将点菜信息发至厨房，厨房根据所收到的菜单领取材料，并制作菜品，传菜员根据客人座位信息为客人上菜，客人用餐完毕后到前台根据记录进行结账，然后改变餐桌状态。另一方面餐厅管理人员能够对菜品进行定价，对餐厅营业情况进行统计查询。</a:t>
            </a:r>
          </a:p>
          <a:p>
            <a:pPr lvl="1"/>
            <a:r>
              <a:rPr lang="en-US" altLang="zh-CN" dirty="0"/>
              <a:t>3. </a:t>
            </a:r>
            <a:r>
              <a:rPr lang="zh-CN" altLang="en-US" dirty="0"/>
              <a:t>建议的基本功能（非要求，可由各组按自己调研情况和理解进行调整和扩展）：</a:t>
            </a:r>
          </a:p>
          <a:p>
            <a:pPr lvl="2"/>
            <a:r>
              <a:rPr lang="zh-CN" altLang="en-US" dirty="0"/>
              <a:t>能够菜品进行管理，方便管理人员对菜品信息进行定价、调整、维护；</a:t>
            </a:r>
          </a:p>
          <a:p>
            <a:pPr lvl="2"/>
            <a:r>
              <a:rPr lang="zh-CN" altLang="en-US" dirty="0"/>
              <a:t>能够对餐桌状态进行管理、提供预约服务；</a:t>
            </a:r>
          </a:p>
          <a:p>
            <a:pPr lvl="2"/>
            <a:r>
              <a:rPr lang="zh-CN" altLang="en-US" dirty="0"/>
              <a:t>能够方便对客人进行点菜服务，并跟踪菜品加工状态，方便客人了解或进行变更，在客人用餐结束后，提供账单打印服务；</a:t>
            </a:r>
          </a:p>
          <a:p>
            <a:pPr lvl="2"/>
            <a:r>
              <a:rPr lang="zh-CN" altLang="en-US" dirty="0"/>
              <a:t>能够对厨房进行管理，方便厨师进行材料领取，并监控原料库存；</a:t>
            </a:r>
          </a:p>
          <a:p>
            <a:pPr lvl="2"/>
            <a:r>
              <a:rPr lang="zh-CN" altLang="en-US" dirty="0"/>
              <a:t>能够餐厅营业状态进行统计管理。</a:t>
            </a:r>
          </a:p>
          <a:p>
            <a:pPr lvl="1"/>
            <a:endParaRPr lang="zh-CN" altLang="en-US" dirty="0"/>
          </a:p>
        </p:txBody>
      </p:sp>
      <p:sp>
        <p:nvSpPr>
          <p:cNvPr id="4" name="灯片编号占位符 3">
            <a:extLst>
              <a:ext uri="{FF2B5EF4-FFF2-40B4-BE49-F238E27FC236}">
                <a16:creationId xmlns:a16="http://schemas.microsoft.com/office/drawing/2014/main" id="{2D804037-7971-4D07-A09E-C2D0290FBCF9}"/>
              </a:ext>
            </a:extLst>
          </p:cNvPr>
          <p:cNvSpPr>
            <a:spLocks noGrp="1"/>
          </p:cNvSpPr>
          <p:nvPr>
            <p:ph type="sldNum" sz="quarter" idx="12"/>
          </p:nvPr>
        </p:nvSpPr>
        <p:spPr/>
        <p:txBody>
          <a:bodyPr/>
          <a:lstStyle/>
          <a:p>
            <a:fld id="{61F11F2F-59C7-484E-ABBA-B715CE84EDE9}" type="slidenum">
              <a:rPr lang="zh-CN" altLang="en-US" smtClean="0"/>
              <a:t>12</a:t>
            </a:fld>
            <a:endParaRPr lang="zh-CN" altLang="en-US"/>
          </a:p>
        </p:txBody>
      </p:sp>
    </p:spTree>
    <p:extLst>
      <p:ext uri="{BB962C8B-B14F-4D97-AF65-F5344CB8AC3E}">
        <p14:creationId xmlns:p14="http://schemas.microsoft.com/office/powerpoint/2010/main" val="383943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A01D6-6192-4800-985A-A853922FF63E}"/>
              </a:ext>
            </a:extLst>
          </p:cNvPr>
          <p:cNvSpPr>
            <a:spLocks noGrp="1"/>
          </p:cNvSpPr>
          <p:nvPr>
            <p:ph type="title"/>
          </p:nvPr>
        </p:nvSpPr>
        <p:spPr/>
        <p:txBody>
          <a:bodyPr/>
          <a:lstStyle/>
          <a:p>
            <a:r>
              <a:rPr lang="zh-CN" altLang="en-US" dirty="0"/>
              <a:t>可选题目</a:t>
            </a:r>
          </a:p>
        </p:txBody>
      </p:sp>
      <p:sp>
        <p:nvSpPr>
          <p:cNvPr id="3" name="内容占位符 2">
            <a:extLst>
              <a:ext uri="{FF2B5EF4-FFF2-40B4-BE49-F238E27FC236}">
                <a16:creationId xmlns:a16="http://schemas.microsoft.com/office/drawing/2014/main" id="{572A0B1A-01FA-4D1F-BDFC-6050D2BA2164}"/>
              </a:ext>
            </a:extLst>
          </p:cNvPr>
          <p:cNvSpPr>
            <a:spLocks noGrp="1"/>
          </p:cNvSpPr>
          <p:nvPr>
            <p:ph idx="1"/>
          </p:nvPr>
        </p:nvSpPr>
        <p:spPr>
          <a:xfrm>
            <a:off x="838200" y="1323704"/>
            <a:ext cx="10515600" cy="5032646"/>
          </a:xfrm>
        </p:spPr>
        <p:txBody>
          <a:bodyPr>
            <a:normAutofit fontScale="92500" lnSpcReduction="20000"/>
          </a:bodyPr>
          <a:lstStyle/>
          <a:p>
            <a:r>
              <a:rPr lang="zh-CN" altLang="en-US" dirty="0"/>
              <a:t>停车场管理系统</a:t>
            </a:r>
            <a:endParaRPr lang="en-US" altLang="zh-CN" dirty="0"/>
          </a:p>
          <a:p>
            <a:pPr lvl="1"/>
            <a:r>
              <a:rPr lang="en-US" altLang="zh-CN" dirty="0"/>
              <a:t>1. </a:t>
            </a:r>
            <a:r>
              <a:rPr lang="zh-CN" altLang="en-US" dirty="0"/>
              <a:t>背景</a:t>
            </a:r>
          </a:p>
          <a:p>
            <a:pPr lvl="2"/>
            <a:r>
              <a:rPr lang="zh-CN" altLang="en-US" dirty="0"/>
              <a:t>停车场管理系统是能够根据停车场的管理流程，完成诸如计费收费、控制车辆出入、满足用户停车需求等停车场的基本功能的信息化管理系统。用以减少人工成本，提高工作效率。</a:t>
            </a:r>
          </a:p>
          <a:p>
            <a:pPr lvl="1"/>
            <a:r>
              <a:rPr lang="en-US" altLang="zh-CN" dirty="0"/>
              <a:t>2.</a:t>
            </a:r>
            <a:r>
              <a:rPr lang="zh-CN" altLang="en-US" dirty="0"/>
              <a:t>停车场管理业务</a:t>
            </a:r>
          </a:p>
          <a:p>
            <a:pPr lvl="2"/>
            <a:r>
              <a:rPr lang="zh-CN" altLang="en-US" dirty="0"/>
              <a:t>停车场管理者对停车场的基本功能是保证车辆安全、计费收费、方便用户停车等。在车辆进入停车场时按车辆类别发卡放行，在停车场内根据泊位情况进行车位引导，在车辆出场时进行停车计时并计算停车费用，车辆交费后放行。</a:t>
            </a:r>
          </a:p>
          <a:p>
            <a:pPr lvl="1"/>
            <a:r>
              <a:rPr lang="en-US" altLang="zh-CN" dirty="0"/>
              <a:t>3. </a:t>
            </a:r>
            <a:r>
              <a:rPr lang="zh-CN" altLang="en-US" dirty="0"/>
              <a:t>建议的基本功能（非要求，可由各组按自己调研情况和理解进行调整和扩展）：</a:t>
            </a:r>
          </a:p>
          <a:p>
            <a:pPr lvl="2"/>
            <a:r>
              <a:rPr lang="zh-CN" altLang="en-US" dirty="0"/>
              <a:t>具有车辆出入控制功能，在车辆进场时自动发卡，车辆出场时根据时长、车辆类型和收费标准计算收费；</a:t>
            </a:r>
          </a:p>
          <a:p>
            <a:pPr lvl="2"/>
            <a:r>
              <a:rPr lang="zh-CN" altLang="en-US" dirty="0"/>
              <a:t>能够对停车泊位进行监控，统计停车泊位数量；</a:t>
            </a:r>
          </a:p>
          <a:p>
            <a:pPr lvl="2"/>
            <a:r>
              <a:rPr lang="zh-CN" altLang="en-US" dirty="0"/>
              <a:t>具有车位显示功能，能够进行停车引导服务；</a:t>
            </a:r>
          </a:p>
          <a:p>
            <a:pPr lvl="2"/>
            <a:r>
              <a:rPr lang="zh-CN" altLang="en-US" dirty="0"/>
              <a:t>能够按车辆和泊位进行停车时长统计，对超长停车泊位报警，对出场车辆计时；</a:t>
            </a:r>
          </a:p>
          <a:p>
            <a:pPr lvl="2"/>
            <a:r>
              <a:rPr lang="zh-CN" altLang="en-US" dirty="0"/>
              <a:t>能够对车辆进行分类管理，可自动识别车号，支持长期用户自助服务；</a:t>
            </a:r>
          </a:p>
          <a:p>
            <a:pPr lvl="2"/>
            <a:r>
              <a:rPr lang="zh-CN" altLang="en-US" dirty="0"/>
              <a:t>能够对停车场收费标准进行定义；</a:t>
            </a:r>
          </a:p>
          <a:p>
            <a:pPr lvl="2"/>
            <a:r>
              <a:rPr lang="zh-CN" altLang="en-US" dirty="0"/>
              <a:t>能够对停车场营业状态进行统计管理。</a:t>
            </a:r>
          </a:p>
          <a:p>
            <a:pPr lvl="1"/>
            <a:endParaRPr lang="zh-CN" altLang="en-US" dirty="0"/>
          </a:p>
        </p:txBody>
      </p:sp>
      <p:sp>
        <p:nvSpPr>
          <p:cNvPr id="4" name="灯片编号占位符 3">
            <a:extLst>
              <a:ext uri="{FF2B5EF4-FFF2-40B4-BE49-F238E27FC236}">
                <a16:creationId xmlns:a16="http://schemas.microsoft.com/office/drawing/2014/main" id="{2D804037-7971-4D07-A09E-C2D0290FBCF9}"/>
              </a:ext>
            </a:extLst>
          </p:cNvPr>
          <p:cNvSpPr>
            <a:spLocks noGrp="1"/>
          </p:cNvSpPr>
          <p:nvPr>
            <p:ph type="sldNum" sz="quarter" idx="12"/>
          </p:nvPr>
        </p:nvSpPr>
        <p:spPr/>
        <p:txBody>
          <a:bodyPr/>
          <a:lstStyle/>
          <a:p>
            <a:fld id="{61F11F2F-59C7-484E-ABBA-B715CE84EDE9}" type="slidenum">
              <a:rPr lang="zh-CN" altLang="en-US" smtClean="0"/>
              <a:t>13</a:t>
            </a:fld>
            <a:endParaRPr lang="zh-CN" altLang="en-US"/>
          </a:p>
        </p:txBody>
      </p:sp>
    </p:spTree>
    <p:extLst>
      <p:ext uri="{BB962C8B-B14F-4D97-AF65-F5344CB8AC3E}">
        <p14:creationId xmlns:p14="http://schemas.microsoft.com/office/powerpoint/2010/main" val="3371206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A01D6-6192-4800-985A-A853922FF63E}"/>
              </a:ext>
            </a:extLst>
          </p:cNvPr>
          <p:cNvSpPr>
            <a:spLocks noGrp="1"/>
          </p:cNvSpPr>
          <p:nvPr>
            <p:ph type="title"/>
          </p:nvPr>
        </p:nvSpPr>
        <p:spPr/>
        <p:txBody>
          <a:bodyPr/>
          <a:lstStyle/>
          <a:p>
            <a:r>
              <a:rPr lang="zh-CN" altLang="en-US" dirty="0"/>
              <a:t>可选题目</a:t>
            </a:r>
          </a:p>
        </p:txBody>
      </p:sp>
      <p:sp>
        <p:nvSpPr>
          <p:cNvPr id="3" name="内容占位符 2">
            <a:extLst>
              <a:ext uri="{FF2B5EF4-FFF2-40B4-BE49-F238E27FC236}">
                <a16:creationId xmlns:a16="http://schemas.microsoft.com/office/drawing/2014/main" id="{572A0B1A-01FA-4D1F-BDFC-6050D2BA2164}"/>
              </a:ext>
            </a:extLst>
          </p:cNvPr>
          <p:cNvSpPr>
            <a:spLocks noGrp="1"/>
          </p:cNvSpPr>
          <p:nvPr>
            <p:ph idx="1"/>
          </p:nvPr>
        </p:nvSpPr>
        <p:spPr>
          <a:xfrm>
            <a:off x="838200" y="1323704"/>
            <a:ext cx="10515600" cy="5032646"/>
          </a:xfrm>
        </p:spPr>
        <p:txBody>
          <a:bodyPr>
            <a:normAutofit fontScale="92500" lnSpcReduction="10000"/>
          </a:bodyPr>
          <a:lstStyle/>
          <a:p>
            <a:r>
              <a:rPr lang="zh-CN" altLang="en-US" dirty="0"/>
              <a:t>体检管理系统</a:t>
            </a:r>
            <a:endParaRPr lang="en-US" altLang="zh-CN" dirty="0"/>
          </a:p>
          <a:p>
            <a:pPr lvl="1"/>
            <a:r>
              <a:rPr lang="en-US" altLang="zh-CN" dirty="0"/>
              <a:t>1. </a:t>
            </a:r>
            <a:r>
              <a:rPr lang="zh-CN" altLang="en-US" dirty="0"/>
              <a:t>背景</a:t>
            </a:r>
          </a:p>
          <a:p>
            <a:pPr lvl="2"/>
            <a:r>
              <a:rPr lang="zh-CN" altLang="en-US" dirty="0"/>
              <a:t>体检管理系统是能够根据体检医院的业务流程，完成体检服务全过程的信息化管理系统。用以减少人工工作量，提高工作效率。</a:t>
            </a:r>
          </a:p>
          <a:p>
            <a:pPr lvl="1"/>
            <a:r>
              <a:rPr lang="en-US" altLang="zh-CN" dirty="0"/>
              <a:t>2. </a:t>
            </a:r>
            <a:r>
              <a:rPr lang="zh-CN" altLang="en-US" dirty="0"/>
              <a:t>体检服务业务流程</a:t>
            </a:r>
          </a:p>
          <a:p>
            <a:pPr lvl="2"/>
            <a:r>
              <a:rPr lang="zh-CN" altLang="en-US" dirty="0"/>
              <a:t>客户进入医院要求体检开始，首先由接待人员根据客户要求为客户建立体检档案并安排体检项目，客户交费后按项目进行体检，各体检部门将体检结果上传，最终生成完整的体检报告；客户可在体检途中更改体检项目，医院管理部门可对相关业务进行查询统计。</a:t>
            </a:r>
          </a:p>
          <a:p>
            <a:pPr lvl="1"/>
            <a:r>
              <a:rPr lang="en-US" altLang="zh-CN" dirty="0"/>
              <a:t>3. </a:t>
            </a:r>
            <a:r>
              <a:rPr lang="zh-CN" altLang="en-US" dirty="0"/>
              <a:t>建议的基本功能（非要求，可由各组按自己调研情况和理解进行调整和扩展）：</a:t>
            </a:r>
          </a:p>
          <a:p>
            <a:pPr lvl="2"/>
            <a:r>
              <a:rPr lang="zh-CN" altLang="en-US" dirty="0"/>
              <a:t>支持对客户信息的记录、建档、管理和查询，支持对客户进行分类，支持团体客户服务；</a:t>
            </a:r>
          </a:p>
          <a:p>
            <a:pPr lvl="2"/>
            <a:r>
              <a:rPr lang="zh-CN" altLang="en-US" dirty="0"/>
              <a:t>能够支持客户修改体检项目；</a:t>
            </a:r>
          </a:p>
          <a:p>
            <a:pPr lvl="2"/>
            <a:r>
              <a:rPr lang="zh-CN" altLang="en-US" dirty="0"/>
              <a:t>能够汇总各体检部门的体检报告，生成完整体检报告，并进行记录、打印；</a:t>
            </a:r>
          </a:p>
          <a:p>
            <a:pPr lvl="2"/>
            <a:r>
              <a:rPr lang="zh-CN" altLang="en-US" dirty="0"/>
              <a:t>能够对体检项目进行管理，包括定价、用料等，可订制套餐和促销等信息；</a:t>
            </a:r>
          </a:p>
          <a:p>
            <a:pPr lvl="2"/>
            <a:r>
              <a:rPr lang="zh-CN" altLang="en-US" dirty="0"/>
              <a:t>能够监控用料库存，根据使用情况进行库存预警；</a:t>
            </a:r>
          </a:p>
          <a:p>
            <a:pPr lvl="2"/>
            <a:r>
              <a:rPr lang="zh-CN" altLang="en-US" dirty="0"/>
              <a:t>进行体检收费；</a:t>
            </a:r>
          </a:p>
          <a:p>
            <a:pPr lvl="2"/>
            <a:r>
              <a:rPr lang="zh-CN" altLang="en-US" dirty="0"/>
              <a:t>能够对医院体检业务营业状态进行统计管理。</a:t>
            </a:r>
          </a:p>
          <a:p>
            <a:pPr lvl="1"/>
            <a:endParaRPr lang="zh-CN" altLang="en-US" dirty="0"/>
          </a:p>
        </p:txBody>
      </p:sp>
      <p:sp>
        <p:nvSpPr>
          <p:cNvPr id="4" name="灯片编号占位符 3">
            <a:extLst>
              <a:ext uri="{FF2B5EF4-FFF2-40B4-BE49-F238E27FC236}">
                <a16:creationId xmlns:a16="http://schemas.microsoft.com/office/drawing/2014/main" id="{2D804037-7971-4D07-A09E-C2D0290FBCF9}"/>
              </a:ext>
            </a:extLst>
          </p:cNvPr>
          <p:cNvSpPr>
            <a:spLocks noGrp="1"/>
          </p:cNvSpPr>
          <p:nvPr>
            <p:ph type="sldNum" sz="quarter" idx="12"/>
          </p:nvPr>
        </p:nvSpPr>
        <p:spPr/>
        <p:txBody>
          <a:bodyPr/>
          <a:lstStyle/>
          <a:p>
            <a:fld id="{61F11F2F-59C7-484E-ABBA-B715CE84EDE9}" type="slidenum">
              <a:rPr lang="zh-CN" altLang="en-US" smtClean="0"/>
              <a:t>14</a:t>
            </a:fld>
            <a:endParaRPr lang="zh-CN" altLang="en-US"/>
          </a:p>
        </p:txBody>
      </p:sp>
    </p:spTree>
    <p:extLst>
      <p:ext uri="{BB962C8B-B14F-4D97-AF65-F5344CB8AC3E}">
        <p14:creationId xmlns:p14="http://schemas.microsoft.com/office/powerpoint/2010/main" val="2978447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A01D6-6192-4800-985A-A853922FF63E}"/>
              </a:ext>
            </a:extLst>
          </p:cNvPr>
          <p:cNvSpPr>
            <a:spLocks noGrp="1"/>
          </p:cNvSpPr>
          <p:nvPr>
            <p:ph type="title"/>
          </p:nvPr>
        </p:nvSpPr>
        <p:spPr/>
        <p:txBody>
          <a:bodyPr/>
          <a:lstStyle/>
          <a:p>
            <a:r>
              <a:rPr lang="zh-CN" altLang="en-US" dirty="0"/>
              <a:t>可选题目</a:t>
            </a:r>
          </a:p>
        </p:txBody>
      </p:sp>
      <p:sp>
        <p:nvSpPr>
          <p:cNvPr id="3" name="内容占位符 2">
            <a:extLst>
              <a:ext uri="{FF2B5EF4-FFF2-40B4-BE49-F238E27FC236}">
                <a16:creationId xmlns:a16="http://schemas.microsoft.com/office/drawing/2014/main" id="{572A0B1A-01FA-4D1F-BDFC-6050D2BA2164}"/>
              </a:ext>
            </a:extLst>
          </p:cNvPr>
          <p:cNvSpPr>
            <a:spLocks noGrp="1"/>
          </p:cNvSpPr>
          <p:nvPr>
            <p:ph idx="1"/>
          </p:nvPr>
        </p:nvSpPr>
        <p:spPr>
          <a:xfrm>
            <a:off x="838200" y="1323704"/>
            <a:ext cx="10515600" cy="5032646"/>
          </a:xfrm>
        </p:spPr>
        <p:txBody>
          <a:bodyPr>
            <a:normAutofit fontScale="92500" lnSpcReduction="10000"/>
          </a:bodyPr>
          <a:lstStyle/>
          <a:p>
            <a:r>
              <a:rPr lang="zh-CN" altLang="en-US" dirty="0"/>
              <a:t>学生信息管理系统</a:t>
            </a:r>
            <a:endParaRPr lang="en-US" altLang="zh-CN" dirty="0"/>
          </a:p>
          <a:p>
            <a:pPr lvl="1"/>
            <a:r>
              <a:rPr lang="en-US" altLang="zh-CN" dirty="0"/>
              <a:t>1. </a:t>
            </a:r>
            <a:r>
              <a:rPr lang="zh-CN" altLang="en-US" dirty="0"/>
              <a:t>背景</a:t>
            </a:r>
          </a:p>
          <a:p>
            <a:pPr lvl="2"/>
            <a:r>
              <a:rPr lang="zh-CN" altLang="en-US" dirty="0"/>
              <a:t>学生信息管理系统是用来管理学生学籍、教务等信息，对学生各类信息进行管理分类的校园信息化管理系统。采用该系统可提高学生管理工作的工作效率。</a:t>
            </a:r>
          </a:p>
          <a:p>
            <a:pPr lvl="1"/>
            <a:r>
              <a:rPr lang="en-US" altLang="zh-CN" dirty="0"/>
              <a:t>2.</a:t>
            </a:r>
            <a:r>
              <a:rPr lang="zh-CN" altLang="en-US" dirty="0"/>
              <a:t>学生信息管理业务流程</a:t>
            </a:r>
          </a:p>
          <a:p>
            <a:pPr lvl="2"/>
            <a:r>
              <a:rPr lang="zh-CN" altLang="en-US" dirty="0"/>
              <a:t>学生在入学时建立档案，学生每学期注册后可根据自己的专业和学分要求进行选课，并在课程完成并进行考试后查询考试成绩；可在学习过程中提出休学、退学请求，毕业时检查学生考核和缴费信息，并准予毕业。教务管理人员根据学生选课情况进行排课，并根据教师授课情况安排考试。教师根据排课情况进行授课，并根据考试情况记录成绩。</a:t>
            </a:r>
          </a:p>
          <a:p>
            <a:pPr lvl="1"/>
            <a:r>
              <a:rPr lang="en-US" altLang="zh-CN" dirty="0"/>
              <a:t>3. </a:t>
            </a:r>
            <a:r>
              <a:rPr lang="zh-CN" altLang="en-US" dirty="0"/>
              <a:t>建议的基本功能（非要求，可由各组按自己调研情况和理解进行调整和扩展）：</a:t>
            </a:r>
          </a:p>
          <a:p>
            <a:pPr lvl="2"/>
            <a:r>
              <a:rPr lang="zh-CN" altLang="en-US" dirty="0"/>
              <a:t>能够对学生学籍进行管理，为新生建立学籍，记录相关信息，提供注册服务，能够对学生进行休学、退学、毕业操作，方便学籍管理人员对学生信息进行查询、调整、维护；</a:t>
            </a:r>
          </a:p>
          <a:p>
            <a:pPr lvl="2"/>
            <a:r>
              <a:rPr lang="zh-CN" altLang="en-US" dirty="0"/>
              <a:t>能够进行课程管理，根据专业要求为学生提供选课服务，并根据选课情况进行排课；</a:t>
            </a:r>
          </a:p>
          <a:p>
            <a:pPr lvl="2"/>
            <a:r>
              <a:rPr lang="zh-CN" altLang="en-US" dirty="0"/>
              <a:t>能够对任课教师进行管理，记录教师教学的课程、时间等信息；</a:t>
            </a:r>
          </a:p>
          <a:p>
            <a:pPr lvl="2"/>
            <a:r>
              <a:rPr lang="zh-CN" altLang="en-US" dirty="0"/>
              <a:t>能够进行考务管理，方便教师录入成绩，方便教务部门和学生查询成绩；</a:t>
            </a:r>
          </a:p>
          <a:p>
            <a:pPr lvl="2"/>
            <a:r>
              <a:rPr lang="zh-CN" altLang="en-US" dirty="0"/>
              <a:t>能够对学生上课、教师授课及学生成绩情况进行统计。</a:t>
            </a:r>
          </a:p>
          <a:p>
            <a:pPr lvl="1"/>
            <a:endParaRPr lang="zh-CN" altLang="en-US" dirty="0"/>
          </a:p>
        </p:txBody>
      </p:sp>
      <p:sp>
        <p:nvSpPr>
          <p:cNvPr id="4" name="灯片编号占位符 3">
            <a:extLst>
              <a:ext uri="{FF2B5EF4-FFF2-40B4-BE49-F238E27FC236}">
                <a16:creationId xmlns:a16="http://schemas.microsoft.com/office/drawing/2014/main" id="{2D804037-7971-4D07-A09E-C2D0290FBCF9}"/>
              </a:ext>
            </a:extLst>
          </p:cNvPr>
          <p:cNvSpPr>
            <a:spLocks noGrp="1"/>
          </p:cNvSpPr>
          <p:nvPr>
            <p:ph type="sldNum" sz="quarter" idx="12"/>
          </p:nvPr>
        </p:nvSpPr>
        <p:spPr/>
        <p:txBody>
          <a:bodyPr/>
          <a:lstStyle/>
          <a:p>
            <a:fld id="{61F11F2F-59C7-484E-ABBA-B715CE84EDE9}" type="slidenum">
              <a:rPr lang="zh-CN" altLang="en-US" smtClean="0"/>
              <a:t>15</a:t>
            </a:fld>
            <a:endParaRPr lang="zh-CN" altLang="en-US"/>
          </a:p>
        </p:txBody>
      </p:sp>
    </p:spTree>
    <p:extLst>
      <p:ext uri="{BB962C8B-B14F-4D97-AF65-F5344CB8AC3E}">
        <p14:creationId xmlns:p14="http://schemas.microsoft.com/office/powerpoint/2010/main" val="141228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A01D6-6192-4800-985A-A853922FF63E}"/>
              </a:ext>
            </a:extLst>
          </p:cNvPr>
          <p:cNvSpPr>
            <a:spLocks noGrp="1"/>
          </p:cNvSpPr>
          <p:nvPr>
            <p:ph type="title"/>
          </p:nvPr>
        </p:nvSpPr>
        <p:spPr/>
        <p:txBody>
          <a:bodyPr/>
          <a:lstStyle/>
          <a:p>
            <a:r>
              <a:rPr lang="zh-CN" altLang="en-US" dirty="0"/>
              <a:t>可选题目</a:t>
            </a:r>
          </a:p>
        </p:txBody>
      </p:sp>
      <p:sp>
        <p:nvSpPr>
          <p:cNvPr id="3" name="内容占位符 2">
            <a:extLst>
              <a:ext uri="{FF2B5EF4-FFF2-40B4-BE49-F238E27FC236}">
                <a16:creationId xmlns:a16="http://schemas.microsoft.com/office/drawing/2014/main" id="{572A0B1A-01FA-4D1F-BDFC-6050D2BA2164}"/>
              </a:ext>
            </a:extLst>
          </p:cNvPr>
          <p:cNvSpPr>
            <a:spLocks noGrp="1"/>
          </p:cNvSpPr>
          <p:nvPr>
            <p:ph idx="1"/>
          </p:nvPr>
        </p:nvSpPr>
        <p:spPr>
          <a:xfrm>
            <a:off x="838200" y="1323704"/>
            <a:ext cx="10515600" cy="5032646"/>
          </a:xfrm>
        </p:spPr>
        <p:txBody>
          <a:bodyPr>
            <a:normAutofit fontScale="92500" lnSpcReduction="20000"/>
          </a:bodyPr>
          <a:lstStyle/>
          <a:p>
            <a:r>
              <a:rPr lang="zh-CN" altLang="en-US" dirty="0"/>
              <a:t>出租汽车管理调度系统</a:t>
            </a:r>
            <a:endParaRPr lang="en-US" altLang="zh-CN" dirty="0"/>
          </a:p>
          <a:p>
            <a:pPr lvl="1"/>
            <a:r>
              <a:rPr lang="en-US" altLang="zh-CN" dirty="0"/>
              <a:t>1. </a:t>
            </a:r>
            <a:r>
              <a:rPr lang="zh-CN" altLang="en-US" dirty="0"/>
              <a:t>背景</a:t>
            </a:r>
          </a:p>
          <a:p>
            <a:pPr lvl="2"/>
            <a:r>
              <a:rPr lang="zh-CN" altLang="en-US" dirty="0"/>
              <a:t>出租车管理调度系统是出租汽车公司用来管理出租汽车各类信息，并对其进行监控、调度的信息化管理系统。可通过对出租汽车的信息化管理达到提高工作效率的目的。</a:t>
            </a:r>
          </a:p>
          <a:p>
            <a:pPr lvl="1"/>
            <a:r>
              <a:rPr lang="en-US" altLang="zh-CN" dirty="0"/>
              <a:t>2. </a:t>
            </a:r>
            <a:r>
              <a:rPr lang="zh-CN" altLang="en-US" dirty="0"/>
              <a:t>出租汽车管理系统业务流程</a:t>
            </a:r>
          </a:p>
          <a:p>
            <a:pPr lvl="2"/>
            <a:r>
              <a:rPr lang="zh-CN" altLang="en-US" dirty="0"/>
              <a:t>系统记录每辆出租汽车的相关信息，并能过装在出租汽车上的移动终端和中心的</a:t>
            </a:r>
            <a:r>
              <a:rPr lang="en-US" altLang="zh-CN" dirty="0"/>
              <a:t>GIS</a:t>
            </a:r>
            <a:r>
              <a:rPr lang="zh-CN" altLang="en-US" dirty="0"/>
              <a:t>系统对车辆进行实时监控，同时可根据呼叫中心根据乘客需求进行预约派车服务。</a:t>
            </a:r>
          </a:p>
          <a:p>
            <a:pPr lvl="1"/>
            <a:r>
              <a:rPr lang="en-US" altLang="zh-CN" dirty="0"/>
              <a:t>3. </a:t>
            </a:r>
            <a:r>
              <a:rPr lang="zh-CN" altLang="en-US" dirty="0"/>
              <a:t>建议的基本功能（非要求，可由各组按自己调研情况和理解进行调整和扩展）：</a:t>
            </a:r>
          </a:p>
          <a:p>
            <a:pPr lvl="2"/>
            <a:r>
              <a:rPr lang="zh-CN" altLang="en-US" dirty="0"/>
              <a:t>能够记录所属车辆信息，记录出车情况，并方便管理人员对上述信息进行查询、调整、维护；</a:t>
            </a:r>
          </a:p>
          <a:p>
            <a:pPr lvl="2"/>
            <a:r>
              <a:rPr lang="zh-CN" altLang="en-US" dirty="0"/>
              <a:t>具备车辆运营监控功能（移动终端不用考虑，只考虑监控中心），可以实时监控每辆车的位置、载客情况等信息，可以对车辆定制运营范围，对超出范围车辆进行报警；</a:t>
            </a:r>
          </a:p>
          <a:p>
            <a:pPr lvl="2"/>
            <a:r>
              <a:rPr lang="zh-CN" altLang="en-US" dirty="0"/>
              <a:t>能够对车辆维修保养情况进行管理，对需要维修保养车辆进行提示；</a:t>
            </a:r>
          </a:p>
          <a:p>
            <a:pPr lvl="2"/>
            <a:r>
              <a:rPr lang="zh-CN" altLang="en-US" dirty="0"/>
              <a:t>能够对驾驶员信息进行管理、查询，并对驾驶员进行考勤；</a:t>
            </a:r>
          </a:p>
          <a:p>
            <a:pPr lvl="2"/>
            <a:r>
              <a:rPr lang="zh-CN" altLang="en-US" dirty="0"/>
              <a:t>可通过建立呼叫中心为乘客提供车辆预约服务，并根据乘客位置、车辆运行位置和载客情况为乘客派车；</a:t>
            </a:r>
          </a:p>
          <a:p>
            <a:pPr lvl="2"/>
            <a:r>
              <a:rPr lang="zh-CN" altLang="en-US" dirty="0"/>
              <a:t>能够对公司车辆运营情况进行统计。</a:t>
            </a:r>
          </a:p>
        </p:txBody>
      </p:sp>
      <p:sp>
        <p:nvSpPr>
          <p:cNvPr id="4" name="灯片编号占位符 3">
            <a:extLst>
              <a:ext uri="{FF2B5EF4-FFF2-40B4-BE49-F238E27FC236}">
                <a16:creationId xmlns:a16="http://schemas.microsoft.com/office/drawing/2014/main" id="{2D804037-7971-4D07-A09E-C2D0290FBCF9}"/>
              </a:ext>
            </a:extLst>
          </p:cNvPr>
          <p:cNvSpPr>
            <a:spLocks noGrp="1"/>
          </p:cNvSpPr>
          <p:nvPr>
            <p:ph type="sldNum" sz="quarter" idx="12"/>
          </p:nvPr>
        </p:nvSpPr>
        <p:spPr/>
        <p:txBody>
          <a:bodyPr/>
          <a:lstStyle/>
          <a:p>
            <a:fld id="{61F11F2F-59C7-484E-ABBA-B715CE84EDE9}" type="slidenum">
              <a:rPr lang="zh-CN" altLang="en-US" smtClean="0"/>
              <a:t>16</a:t>
            </a:fld>
            <a:endParaRPr lang="zh-CN" altLang="en-US"/>
          </a:p>
        </p:txBody>
      </p:sp>
    </p:spTree>
    <p:extLst>
      <p:ext uri="{BB962C8B-B14F-4D97-AF65-F5344CB8AC3E}">
        <p14:creationId xmlns:p14="http://schemas.microsoft.com/office/powerpoint/2010/main" val="2365198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2" name="图片 31" descr="hrbeu.jpg"/>
          <p:cNvPicPr>
            <a:picLocks noChangeAspect="1"/>
          </p:cNvPicPr>
          <p:nvPr/>
        </p:nvPicPr>
        <p:blipFill>
          <a:blip r:embed="rId2"/>
          <a:stretch>
            <a:fillRect/>
          </a:stretch>
        </p:blipFill>
        <p:spPr>
          <a:xfrm>
            <a:off x="457907" y="397869"/>
            <a:ext cx="2257425" cy="514350"/>
          </a:xfrm>
          <a:prstGeom prst="rect">
            <a:avLst/>
          </a:prstGeom>
        </p:spPr>
      </p:pic>
      <p:sp>
        <p:nvSpPr>
          <p:cNvPr id="33" name="矩形 32"/>
          <p:cNvSpPr/>
          <p:nvPr/>
        </p:nvSpPr>
        <p:spPr>
          <a:xfrm>
            <a:off x="457907" y="2403930"/>
            <a:ext cx="11347347" cy="830997"/>
          </a:xfrm>
          <a:prstGeom prst="rect">
            <a:avLst/>
          </a:prstGeom>
        </p:spPr>
        <p:txBody>
          <a:bodyPr wrap="square">
            <a:spAutoFit/>
          </a:bodyPr>
          <a:lstStyle/>
          <a:p>
            <a:pPr lvl="0" algn="ctr">
              <a:defRPr/>
            </a:pPr>
            <a:r>
              <a:rPr lang="zh-CN" altLang="en-US" sz="4800" b="1" dirty="0">
                <a:solidFill>
                  <a:srgbClr val="C00000"/>
                </a:solidFill>
                <a:latin typeface="华文楷体" panose="02010600040101010101" pitchFamily="2" charset="-122"/>
                <a:ea typeface="华文楷体" panose="02010600040101010101" pitchFamily="2" charset="-122"/>
              </a:rPr>
              <a:t>软件需求规格说明书实践与讨论</a:t>
            </a:r>
          </a:p>
        </p:txBody>
      </p:sp>
      <p:pic>
        <p:nvPicPr>
          <p:cNvPr id="34" name="图片 33" descr="cover.jpg"/>
          <p:cNvPicPr>
            <a:picLocks noChangeAspect="1"/>
          </p:cNvPicPr>
          <p:nvPr/>
        </p:nvPicPr>
        <p:blipFill>
          <a:blip r:embed="rId3"/>
          <a:stretch>
            <a:fillRect/>
          </a:stretch>
        </p:blipFill>
        <p:spPr>
          <a:xfrm>
            <a:off x="0" y="3406817"/>
            <a:ext cx="12192000" cy="2553853"/>
          </a:xfrm>
          <a:prstGeom prst="rect">
            <a:avLst/>
          </a:prstGeom>
        </p:spPr>
      </p:pic>
      <p:sp>
        <p:nvSpPr>
          <p:cNvPr id="8" name="标题 1">
            <a:extLst>
              <a:ext uri="{FF2B5EF4-FFF2-40B4-BE49-F238E27FC236}">
                <a16:creationId xmlns:a16="http://schemas.microsoft.com/office/drawing/2014/main" id="{B7A09CAA-7E25-4629-AF7C-59052958ED39}"/>
              </a:ext>
            </a:extLst>
          </p:cNvPr>
          <p:cNvSpPr txBox="1">
            <a:spLocks/>
          </p:cNvSpPr>
          <p:nvPr/>
        </p:nvSpPr>
        <p:spPr>
          <a:xfrm>
            <a:off x="338040" y="1048624"/>
            <a:ext cx="11515919" cy="135530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5B9BD5">
                    <a:lumMod val="50000"/>
                  </a:srgbClr>
                </a:solidFill>
                <a:effectLst>
                  <a:outerShdw blurRad="38100" dist="38100" dir="2700000" algn="tl">
                    <a:srgbClr val="000000">
                      <a:alpha val="43137"/>
                    </a:srgbClr>
                  </a:outerShdw>
                </a:effectLst>
                <a:uLnTx/>
                <a:uFillTx/>
                <a:latin typeface="仿宋" panose="02010609060101010101" pitchFamily="49" charset="-122"/>
                <a:ea typeface="仿宋" panose="02010609060101010101" pitchFamily="49" charset="-122"/>
                <a:cs typeface="+mj-cs"/>
              </a:rPr>
              <a:t>软件开发与过程管理</a:t>
            </a:r>
            <a:br>
              <a:rPr kumimoji="0" lang="en-US" altLang="zh-CN" sz="3600" b="1" i="0" u="none" strike="noStrike" kern="1200" cap="none" spc="0" normalizeH="0" baseline="0" noProof="0" dirty="0">
                <a:ln>
                  <a:noFill/>
                </a:ln>
                <a:solidFill>
                  <a:srgbClr val="5B9BD5">
                    <a:lumMod val="50000"/>
                  </a:srgbClr>
                </a:solidFill>
                <a:effectLst>
                  <a:outerShdw blurRad="38100" dist="38100" dir="2700000" algn="tl">
                    <a:srgbClr val="000000">
                      <a:alpha val="43137"/>
                    </a:srgbClr>
                  </a:outerShdw>
                </a:effectLst>
                <a:uLnTx/>
                <a:uFillTx/>
                <a:latin typeface="仿宋" panose="02010609060101010101" pitchFamily="49" charset="-122"/>
                <a:ea typeface="仿宋" panose="02010609060101010101" pitchFamily="49" charset="-122"/>
                <a:cs typeface="+mj-cs"/>
              </a:rPr>
            </a:br>
            <a:r>
              <a:rPr kumimoji="0" lang="en-US" altLang="zh-CN" sz="3600" b="1" i="0" u="none" strike="noStrike" kern="1200" cap="none" spc="0" normalizeH="0" baseline="0" noProof="0" dirty="0">
                <a:ln>
                  <a:noFill/>
                </a:ln>
                <a:solidFill>
                  <a:srgbClr val="5B9BD5">
                    <a:lumMod val="50000"/>
                  </a:srgbClr>
                </a:solidFill>
                <a:effectLst>
                  <a:outerShdw blurRad="38100" dist="38100" dir="2700000" algn="tl">
                    <a:srgbClr val="000000">
                      <a:alpha val="43137"/>
                    </a:srgbClr>
                  </a:outerShdw>
                </a:effectLst>
                <a:uLnTx/>
                <a:uFillTx/>
                <a:latin typeface="仿宋" panose="02010609060101010101" pitchFamily="49" charset="-122"/>
                <a:ea typeface="仿宋" panose="02010609060101010101" pitchFamily="49" charset="-122"/>
                <a:cs typeface="+mj-cs"/>
              </a:rPr>
              <a:t>Software Development and Process Management</a:t>
            </a:r>
            <a:endParaRPr kumimoji="0" lang="zh-CN" altLang="en-US" sz="3600" b="1" i="0" u="none" strike="noStrike" kern="1200" cap="none" spc="0" normalizeH="0" baseline="0" noProof="0" dirty="0">
              <a:ln>
                <a:noFill/>
              </a:ln>
              <a:solidFill>
                <a:srgbClr val="5B9BD5">
                  <a:lumMod val="50000"/>
                </a:srgbClr>
              </a:solidFill>
              <a:effectLst>
                <a:outerShdw blurRad="38100" dist="38100" dir="2700000" algn="tl">
                  <a:srgbClr val="000000">
                    <a:alpha val="43137"/>
                  </a:srgbClr>
                </a:outerShdw>
              </a:effectLst>
              <a:uLnTx/>
              <a:uFillTx/>
              <a:latin typeface="仿宋" panose="02010609060101010101" pitchFamily="49" charset="-122"/>
              <a:ea typeface="仿宋" panose="02010609060101010101" pitchFamily="49" charset="-122"/>
              <a:cs typeface="+mj-cs"/>
            </a:endParaRPr>
          </a:p>
        </p:txBody>
      </p:sp>
      <p:sp>
        <p:nvSpPr>
          <p:cNvPr id="9" name="副标题 2">
            <a:extLst>
              <a:ext uri="{FF2B5EF4-FFF2-40B4-BE49-F238E27FC236}">
                <a16:creationId xmlns:a16="http://schemas.microsoft.com/office/drawing/2014/main" id="{76188AC1-D70D-494C-9465-252C2B5F7D15}"/>
              </a:ext>
            </a:extLst>
          </p:cNvPr>
          <p:cNvSpPr txBox="1">
            <a:spLocks/>
          </p:cNvSpPr>
          <p:nvPr/>
        </p:nvSpPr>
        <p:spPr>
          <a:xfrm>
            <a:off x="6439301" y="6230177"/>
            <a:ext cx="5858577" cy="388283"/>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7030A0"/>
                </a:solidFill>
                <a:effectLst/>
                <a:uLnTx/>
                <a:uFillTx/>
                <a:latin typeface="华文新魏" panose="02010800040101010101" pitchFamily="2" charset="-122"/>
                <a:ea typeface="华文新魏" panose="02010800040101010101" pitchFamily="2" charset="-122"/>
                <a:cs typeface="+mn-cs"/>
              </a:rPr>
              <a:t>软件学院 软件开发与过程管理 课程组</a:t>
            </a:r>
          </a:p>
        </p:txBody>
      </p:sp>
      <p:sp>
        <p:nvSpPr>
          <p:cNvPr id="3" name="文本框 2">
            <a:extLst>
              <a:ext uri="{FF2B5EF4-FFF2-40B4-BE49-F238E27FC236}">
                <a16:creationId xmlns:a16="http://schemas.microsoft.com/office/drawing/2014/main" id="{3BCE9243-FECF-4AD3-B90A-AA9725BB3BAE}"/>
              </a:ext>
            </a:extLst>
          </p:cNvPr>
          <p:cNvSpPr txBox="1"/>
          <p:nvPr/>
        </p:nvSpPr>
        <p:spPr>
          <a:xfrm>
            <a:off x="261038" y="6275465"/>
            <a:ext cx="15151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2023</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年 第</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3</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版</a:t>
            </a:r>
          </a:p>
        </p:txBody>
      </p:sp>
      <p:sp>
        <p:nvSpPr>
          <p:cNvPr id="10" name="矩形 9">
            <a:extLst>
              <a:ext uri="{FF2B5EF4-FFF2-40B4-BE49-F238E27FC236}">
                <a16:creationId xmlns:a16="http://schemas.microsoft.com/office/drawing/2014/main" id="{B7D524A2-4C21-4705-B2AB-C94863172C33}"/>
              </a:ext>
            </a:extLst>
          </p:cNvPr>
          <p:cNvSpPr/>
          <p:nvPr/>
        </p:nvSpPr>
        <p:spPr>
          <a:xfrm>
            <a:off x="7496285" y="4037412"/>
            <a:ext cx="2501006" cy="64633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4472C4">
                    <a:lumMod val="50000"/>
                  </a:srgbClr>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rPr>
              <a:t>谢谢大家！</a:t>
            </a:r>
            <a:endParaRPr kumimoji="0" lang="zh-CN" altLang="en-US" sz="3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111388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2E1E0-24AB-42CD-A5C4-F747FA9FA2FC}"/>
              </a:ext>
            </a:extLst>
          </p:cNvPr>
          <p:cNvSpPr>
            <a:spLocks noGrp="1"/>
          </p:cNvSpPr>
          <p:nvPr>
            <p:ph type="title"/>
          </p:nvPr>
        </p:nvSpPr>
        <p:spPr/>
        <p:txBody>
          <a:bodyPr/>
          <a:lstStyle/>
          <a:p>
            <a:r>
              <a:rPr lang="zh-CN" altLang="en-US" dirty="0"/>
              <a:t>软件开发及过程管理</a:t>
            </a:r>
          </a:p>
        </p:txBody>
      </p:sp>
      <p:sp>
        <p:nvSpPr>
          <p:cNvPr id="3" name="内容占位符 2">
            <a:extLst>
              <a:ext uri="{FF2B5EF4-FFF2-40B4-BE49-F238E27FC236}">
                <a16:creationId xmlns:a16="http://schemas.microsoft.com/office/drawing/2014/main" id="{C0799CD0-8B9D-4386-B38F-BC85CEF4214A}"/>
              </a:ext>
            </a:extLst>
          </p:cNvPr>
          <p:cNvSpPr>
            <a:spLocks noGrp="1"/>
          </p:cNvSpPr>
          <p:nvPr>
            <p:ph idx="1"/>
          </p:nvPr>
        </p:nvSpPr>
        <p:spPr>
          <a:xfrm>
            <a:off x="2152650" y="1699335"/>
            <a:ext cx="7886700" cy="4351338"/>
          </a:xfrm>
        </p:spPr>
        <p:txBody>
          <a:bodyPr/>
          <a:lstStyle/>
          <a:p>
            <a:endParaRPr lang="zh-CN" altLang="en-US" dirty="0"/>
          </a:p>
        </p:txBody>
      </p:sp>
      <p:sp>
        <p:nvSpPr>
          <p:cNvPr id="4" name="灯片编号占位符 3">
            <a:extLst>
              <a:ext uri="{FF2B5EF4-FFF2-40B4-BE49-F238E27FC236}">
                <a16:creationId xmlns:a16="http://schemas.microsoft.com/office/drawing/2014/main" id="{4E26607C-BA79-4C29-91AE-728381CDD9DB}"/>
              </a:ext>
            </a:extLst>
          </p:cNvPr>
          <p:cNvSpPr>
            <a:spLocks noGrp="1"/>
          </p:cNvSpPr>
          <p:nvPr>
            <p:ph type="sldNum" sz="quarter" idx="12"/>
          </p:nvPr>
        </p:nvSpPr>
        <p:spPr/>
        <p:txBody>
          <a:bodyPr/>
          <a:lstStyle/>
          <a:p>
            <a:fld id="{61F11F2F-59C7-484E-ABBA-B715CE84EDE9}" type="slidenum">
              <a:rPr lang="zh-CN" altLang="en-US" smtClean="0"/>
              <a:t>2</a:t>
            </a:fld>
            <a:endParaRPr lang="zh-CN" altLang="en-US"/>
          </a:p>
        </p:txBody>
      </p:sp>
      <p:sp>
        <p:nvSpPr>
          <p:cNvPr id="15" name="MH_Other_4">
            <a:extLst>
              <a:ext uri="{FF2B5EF4-FFF2-40B4-BE49-F238E27FC236}">
                <a16:creationId xmlns:a16="http://schemas.microsoft.com/office/drawing/2014/main" id="{1E9D5E6D-13A1-483B-BC02-798D35CBBA37}"/>
              </a:ext>
            </a:extLst>
          </p:cNvPr>
          <p:cNvSpPr/>
          <p:nvPr>
            <p:custDataLst>
              <p:tags r:id="rId1"/>
            </p:custDataLst>
          </p:nvPr>
        </p:nvSpPr>
        <p:spPr>
          <a:xfrm>
            <a:off x="6122741" y="3890826"/>
            <a:ext cx="402579" cy="412944"/>
          </a:xfrm>
          <a:prstGeom prst="ellipse">
            <a:avLst/>
          </a:prstGeom>
          <a:gradFill flip="none" rotWithShape="1">
            <a:gsLst>
              <a:gs pos="100000">
                <a:schemeClr val="bg1"/>
              </a:gs>
              <a:gs pos="0">
                <a:srgbClr val="E0E0E0"/>
              </a:gs>
            </a:gsLst>
            <a:lin ang="8100000" scaled="0"/>
            <a:tileRect/>
          </a:gradFill>
          <a:ln w="15875">
            <a:gradFill>
              <a:gsLst>
                <a:gs pos="100000">
                  <a:schemeClr val="bg1">
                    <a:lumMod val="85000"/>
                  </a:schemeClr>
                </a:gs>
                <a:gs pos="0">
                  <a:schemeClr val="bg1"/>
                </a:gs>
              </a:gsLst>
              <a:lin ang="8100000" scaled="0"/>
            </a:gradFill>
          </a:ln>
          <a:effectLst>
            <a:outerShdw blurRad="1143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50">
              <a:solidFill>
                <a:prstClr val="white"/>
              </a:solidFill>
              <a:sym typeface="+mn-lt"/>
            </a:endParaRPr>
          </a:p>
        </p:txBody>
      </p:sp>
      <p:sp>
        <p:nvSpPr>
          <p:cNvPr id="16" name="MH_Other_4">
            <a:extLst>
              <a:ext uri="{FF2B5EF4-FFF2-40B4-BE49-F238E27FC236}">
                <a16:creationId xmlns:a16="http://schemas.microsoft.com/office/drawing/2014/main" id="{995927B9-E149-44A1-AB41-4968D74E70C8}"/>
              </a:ext>
            </a:extLst>
          </p:cNvPr>
          <p:cNvSpPr/>
          <p:nvPr>
            <p:custDataLst>
              <p:tags r:id="rId2"/>
            </p:custDataLst>
          </p:nvPr>
        </p:nvSpPr>
        <p:spPr>
          <a:xfrm>
            <a:off x="4566229" y="3884780"/>
            <a:ext cx="402579" cy="412944"/>
          </a:xfrm>
          <a:prstGeom prst="ellipse">
            <a:avLst/>
          </a:prstGeom>
          <a:gradFill flip="none" rotWithShape="1">
            <a:gsLst>
              <a:gs pos="100000">
                <a:schemeClr val="bg1"/>
              </a:gs>
              <a:gs pos="0">
                <a:srgbClr val="E0E0E0"/>
              </a:gs>
            </a:gsLst>
            <a:lin ang="8100000" scaled="0"/>
            <a:tileRect/>
          </a:gradFill>
          <a:ln w="15875">
            <a:gradFill>
              <a:gsLst>
                <a:gs pos="100000">
                  <a:schemeClr val="bg1">
                    <a:lumMod val="85000"/>
                  </a:schemeClr>
                </a:gs>
                <a:gs pos="0">
                  <a:schemeClr val="bg1"/>
                </a:gs>
              </a:gsLst>
              <a:lin ang="8100000" scaled="0"/>
            </a:gradFill>
          </a:ln>
          <a:effectLst>
            <a:outerShdw blurRad="1143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50">
              <a:solidFill>
                <a:prstClr val="white"/>
              </a:solidFill>
              <a:sym typeface="+mn-lt"/>
            </a:endParaRPr>
          </a:p>
        </p:txBody>
      </p:sp>
      <p:sp>
        <p:nvSpPr>
          <p:cNvPr id="17" name="MH_Other_4">
            <a:extLst>
              <a:ext uri="{FF2B5EF4-FFF2-40B4-BE49-F238E27FC236}">
                <a16:creationId xmlns:a16="http://schemas.microsoft.com/office/drawing/2014/main" id="{3CD12D41-E398-42C7-AE74-FD5BBBE3C7E7}"/>
              </a:ext>
            </a:extLst>
          </p:cNvPr>
          <p:cNvSpPr/>
          <p:nvPr>
            <p:custDataLst>
              <p:tags r:id="rId3"/>
            </p:custDataLst>
          </p:nvPr>
        </p:nvSpPr>
        <p:spPr>
          <a:xfrm>
            <a:off x="9585982" y="3920799"/>
            <a:ext cx="402579" cy="412944"/>
          </a:xfrm>
          <a:prstGeom prst="ellipse">
            <a:avLst/>
          </a:prstGeom>
          <a:gradFill flip="none" rotWithShape="1">
            <a:gsLst>
              <a:gs pos="100000">
                <a:schemeClr val="bg1"/>
              </a:gs>
              <a:gs pos="0">
                <a:srgbClr val="E0E0E0"/>
              </a:gs>
            </a:gsLst>
            <a:lin ang="8100000" scaled="0"/>
            <a:tileRect/>
          </a:gradFill>
          <a:ln w="15875">
            <a:gradFill>
              <a:gsLst>
                <a:gs pos="100000">
                  <a:schemeClr val="bg1">
                    <a:lumMod val="85000"/>
                  </a:schemeClr>
                </a:gs>
                <a:gs pos="0">
                  <a:schemeClr val="bg1"/>
                </a:gs>
              </a:gsLst>
              <a:lin ang="8100000" scaled="0"/>
            </a:gradFill>
          </a:ln>
          <a:effectLst>
            <a:outerShdw blurRad="1143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50">
              <a:solidFill>
                <a:prstClr val="white"/>
              </a:solidFill>
              <a:sym typeface="+mn-lt"/>
            </a:endParaRPr>
          </a:p>
        </p:txBody>
      </p:sp>
      <p:sp>
        <p:nvSpPr>
          <p:cNvPr id="18" name="MH_Other_4">
            <a:extLst>
              <a:ext uri="{FF2B5EF4-FFF2-40B4-BE49-F238E27FC236}">
                <a16:creationId xmlns:a16="http://schemas.microsoft.com/office/drawing/2014/main" id="{209E032A-2A5F-4973-B7EB-FCDCD298DA13}"/>
              </a:ext>
            </a:extLst>
          </p:cNvPr>
          <p:cNvSpPr/>
          <p:nvPr>
            <p:custDataLst>
              <p:tags r:id="rId4"/>
            </p:custDataLst>
          </p:nvPr>
        </p:nvSpPr>
        <p:spPr>
          <a:xfrm>
            <a:off x="7421684" y="3911739"/>
            <a:ext cx="402579" cy="412944"/>
          </a:xfrm>
          <a:prstGeom prst="ellipse">
            <a:avLst/>
          </a:prstGeom>
          <a:gradFill flip="none" rotWithShape="1">
            <a:gsLst>
              <a:gs pos="100000">
                <a:schemeClr val="bg1"/>
              </a:gs>
              <a:gs pos="0">
                <a:srgbClr val="E0E0E0"/>
              </a:gs>
            </a:gsLst>
            <a:lin ang="8100000" scaled="0"/>
            <a:tileRect/>
          </a:gradFill>
          <a:ln w="15875">
            <a:gradFill>
              <a:gsLst>
                <a:gs pos="100000">
                  <a:schemeClr val="bg1">
                    <a:lumMod val="85000"/>
                  </a:schemeClr>
                </a:gs>
                <a:gs pos="0">
                  <a:schemeClr val="bg1"/>
                </a:gs>
              </a:gsLst>
              <a:lin ang="8100000" scaled="0"/>
            </a:gradFill>
          </a:ln>
          <a:effectLst>
            <a:outerShdw blurRad="1143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50">
              <a:solidFill>
                <a:prstClr val="white"/>
              </a:solidFill>
              <a:sym typeface="+mn-lt"/>
            </a:endParaRPr>
          </a:p>
        </p:txBody>
      </p:sp>
      <p:sp>
        <p:nvSpPr>
          <p:cNvPr id="19" name="MH_Other_4">
            <a:extLst>
              <a:ext uri="{FF2B5EF4-FFF2-40B4-BE49-F238E27FC236}">
                <a16:creationId xmlns:a16="http://schemas.microsoft.com/office/drawing/2014/main" id="{8B6BC750-64F8-4F4B-BD6E-075407C451D9}"/>
              </a:ext>
            </a:extLst>
          </p:cNvPr>
          <p:cNvSpPr/>
          <p:nvPr>
            <p:custDataLst>
              <p:tags r:id="rId5"/>
            </p:custDataLst>
          </p:nvPr>
        </p:nvSpPr>
        <p:spPr>
          <a:xfrm>
            <a:off x="8675508" y="3919886"/>
            <a:ext cx="402579" cy="412944"/>
          </a:xfrm>
          <a:prstGeom prst="ellipse">
            <a:avLst/>
          </a:prstGeom>
          <a:gradFill flip="none" rotWithShape="1">
            <a:gsLst>
              <a:gs pos="100000">
                <a:schemeClr val="bg1"/>
              </a:gs>
              <a:gs pos="0">
                <a:srgbClr val="E0E0E0"/>
              </a:gs>
            </a:gsLst>
            <a:lin ang="8100000" scaled="0"/>
            <a:tileRect/>
          </a:gradFill>
          <a:ln w="15875">
            <a:gradFill>
              <a:gsLst>
                <a:gs pos="100000">
                  <a:schemeClr val="bg1">
                    <a:lumMod val="85000"/>
                  </a:schemeClr>
                </a:gs>
                <a:gs pos="0">
                  <a:schemeClr val="bg1"/>
                </a:gs>
              </a:gsLst>
              <a:lin ang="8100000" scaled="0"/>
            </a:gradFill>
          </a:ln>
          <a:effectLst>
            <a:outerShdw blurRad="1143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350">
              <a:solidFill>
                <a:prstClr val="white"/>
              </a:solidFill>
              <a:sym typeface="+mn-lt"/>
            </a:endParaRPr>
          </a:p>
        </p:txBody>
      </p:sp>
      <p:sp>
        <p:nvSpPr>
          <p:cNvPr id="20" name="KSO_Shape">
            <a:extLst>
              <a:ext uri="{FF2B5EF4-FFF2-40B4-BE49-F238E27FC236}">
                <a16:creationId xmlns:a16="http://schemas.microsoft.com/office/drawing/2014/main" id="{D998F7A7-1FC5-49CA-BC34-5BA088308B24}"/>
              </a:ext>
            </a:extLst>
          </p:cNvPr>
          <p:cNvSpPr>
            <a:spLocks noChangeAspect="1"/>
          </p:cNvSpPr>
          <p:nvPr/>
        </p:nvSpPr>
        <p:spPr bwMode="auto">
          <a:xfrm>
            <a:off x="8937697" y="4696394"/>
            <a:ext cx="342853" cy="187976"/>
          </a:xfrm>
          <a:custGeom>
            <a:avLst/>
            <a:gdLst>
              <a:gd name="T0" fmla="*/ 1080063 w 2505075"/>
              <a:gd name="T1" fmla="*/ 966238 h 1325562"/>
              <a:gd name="T2" fmla="*/ 1088548 w 2505075"/>
              <a:gd name="T3" fmla="*/ 914266 h 1325562"/>
              <a:gd name="T4" fmla="*/ 445929 w 2505075"/>
              <a:gd name="T5" fmla="*/ 319311 h 1325562"/>
              <a:gd name="T6" fmla="*/ 395237 w 2505075"/>
              <a:gd name="T7" fmla="*/ 468695 h 1325562"/>
              <a:gd name="T8" fmla="*/ 512532 w 2505075"/>
              <a:gd name="T9" fmla="*/ 623196 h 1325562"/>
              <a:gd name="T10" fmla="*/ 620333 w 2505075"/>
              <a:gd name="T11" fmla="*/ 560492 h 1325562"/>
              <a:gd name="T12" fmla="*/ 663973 w 2505075"/>
              <a:gd name="T13" fmla="*/ 607742 h 1325562"/>
              <a:gd name="T14" fmla="*/ 627744 w 2505075"/>
              <a:gd name="T15" fmla="*/ 704255 h 1325562"/>
              <a:gd name="T16" fmla="*/ 757606 w 2505075"/>
              <a:gd name="T17" fmla="*/ 646073 h 1325562"/>
              <a:gd name="T18" fmla="*/ 808359 w 2505075"/>
              <a:gd name="T19" fmla="*/ 688124 h 1325562"/>
              <a:gd name="T20" fmla="*/ 784197 w 2505075"/>
              <a:gd name="T21" fmla="*/ 779867 h 1325562"/>
              <a:gd name="T22" fmla="*/ 928622 w 2505075"/>
              <a:gd name="T23" fmla="*/ 732135 h 1325562"/>
              <a:gd name="T24" fmla="*/ 906958 w 2505075"/>
              <a:gd name="T25" fmla="*/ 833145 h 1325562"/>
              <a:gd name="T26" fmla="*/ 948878 w 2505075"/>
              <a:gd name="T27" fmla="*/ 791644 h 1325562"/>
              <a:gd name="T28" fmla="*/ 967469 w 2505075"/>
              <a:gd name="T29" fmla="*/ 765403 h 1325562"/>
              <a:gd name="T30" fmla="*/ 1192310 w 2505075"/>
              <a:gd name="T31" fmla="*/ 919736 h 1325562"/>
              <a:gd name="T32" fmla="*/ 1202207 w 2505075"/>
              <a:gd name="T33" fmla="*/ 871307 h 1325562"/>
              <a:gd name="T34" fmla="*/ 973023 w 2505075"/>
              <a:gd name="T35" fmla="*/ 652581 h 1325562"/>
              <a:gd name="T36" fmla="*/ 1002109 w 2505075"/>
              <a:gd name="T37" fmla="*/ 637876 h 1325562"/>
              <a:gd name="T38" fmla="*/ 1285729 w 2505075"/>
              <a:gd name="T39" fmla="*/ 841671 h 1325562"/>
              <a:gd name="T40" fmla="*/ 1311316 w 2505075"/>
              <a:gd name="T41" fmla="*/ 796856 h 1325562"/>
              <a:gd name="T42" fmla="*/ 1092057 w 2505075"/>
              <a:gd name="T43" fmla="*/ 582941 h 1325562"/>
              <a:gd name="T44" fmla="*/ 1113371 w 2505075"/>
              <a:gd name="T45" fmla="*/ 558323 h 1325562"/>
              <a:gd name="T46" fmla="*/ 1383250 w 2505075"/>
              <a:gd name="T47" fmla="*/ 746018 h 1325562"/>
              <a:gd name="T48" fmla="*/ 1396527 w 2505075"/>
              <a:gd name="T49" fmla="*/ 680240 h 1325562"/>
              <a:gd name="T50" fmla="*/ 1184656 w 2505075"/>
              <a:gd name="T51" fmla="*/ 460782 h 1325562"/>
              <a:gd name="T52" fmla="*/ 1032502 w 2505075"/>
              <a:gd name="T53" fmla="*/ 404883 h 1325562"/>
              <a:gd name="T54" fmla="*/ 933963 w 2505075"/>
              <a:gd name="T55" fmla="*/ 481262 h 1325562"/>
              <a:gd name="T56" fmla="*/ 789778 w 2505075"/>
              <a:gd name="T57" fmla="*/ 559328 h 1325562"/>
              <a:gd name="T58" fmla="*/ 748479 w 2505075"/>
              <a:gd name="T59" fmla="*/ 508971 h 1325562"/>
              <a:gd name="T60" fmla="*/ 835666 w 2505075"/>
              <a:gd name="T61" fmla="*/ 313325 h 1325562"/>
              <a:gd name="T62" fmla="*/ 973330 w 2505075"/>
              <a:gd name="T63" fmla="*/ 213093 h 1325562"/>
              <a:gd name="T64" fmla="*/ 1302757 w 2505075"/>
              <a:gd name="T65" fmla="*/ 188035 h 1325562"/>
              <a:gd name="T66" fmla="*/ 1466747 w 2505075"/>
              <a:gd name="T67" fmla="*/ 282003 h 1325562"/>
              <a:gd name="T68" fmla="*/ 1564078 w 2505075"/>
              <a:gd name="T69" fmla="*/ 493551 h 1325562"/>
              <a:gd name="T70" fmla="*/ 1442633 w 2505075"/>
              <a:gd name="T71" fmla="*/ 704094 h 1325562"/>
              <a:gd name="T72" fmla="*/ 1413666 w 2505075"/>
              <a:gd name="T73" fmla="*/ 773726 h 1325562"/>
              <a:gd name="T74" fmla="*/ 1355490 w 2505075"/>
              <a:gd name="T75" fmla="*/ 815650 h 1325562"/>
              <a:gd name="T76" fmla="*/ 1304074 w 2505075"/>
              <a:gd name="T77" fmla="*/ 877331 h 1325562"/>
              <a:gd name="T78" fmla="*/ 1255071 w 2505075"/>
              <a:gd name="T79" fmla="*/ 922146 h 1325562"/>
              <a:gd name="T80" fmla="*/ 1195931 w 2505075"/>
              <a:gd name="T81" fmla="*/ 958287 h 1325562"/>
              <a:gd name="T82" fmla="*/ 1126169 w 2505075"/>
              <a:gd name="T83" fmla="*/ 987441 h 1325562"/>
              <a:gd name="T84" fmla="*/ 1025026 w 2505075"/>
              <a:gd name="T85" fmla="*/ 983586 h 1325562"/>
              <a:gd name="T86" fmla="*/ 943732 w 2505075"/>
              <a:gd name="T87" fmla="*/ 991771 h 1325562"/>
              <a:gd name="T88" fmla="*/ 890447 w 2505075"/>
              <a:gd name="T89" fmla="*/ 926198 h 1325562"/>
              <a:gd name="T90" fmla="*/ 804898 w 2505075"/>
              <a:gd name="T91" fmla="*/ 942109 h 1325562"/>
              <a:gd name="T92" fmla="*/ 719687 w 2505075"/>
              <a:gd name="T93" fmla="*/ 932466 h 1325562"/>
              <a:gd name="T94" fmla="*/ 719687 w 2505075"/>
              <a:gd name="T95" fmla="*/ 847609 h 1325562"/>
              <a:gd name="T96" fmla="*/ 649845 w 2505075"/>
              <a:gd name="T97" fmla="*/ 864980 h 1325562"/>
              <a:gd name="T98" fmla="*/ 564935 w 2505075"/>
              <a:gd name="T99" fmla="*/ 841431 h 1325562"/>
              <a:gd name="T100" fmla="*/ 599332 w 2505075"/>
              <a:gd name="T101" fmla="*/ 735462 h 1325562"/>
              <a:gd name="T102" fmla="*/ 525336 w 2505075"/>
              <a:gd name="T103" fmla="*/ 717912 h 1325562"/>
              <a:gd name="T104" fmla="*/ 434824 w 2505075"/>
              <a:gd name="T105" fmla="*/ 613741 h 1325562"/>
              <a:gd name="T106" fmla="*/ 356614 w 2505075"/>
              <a:gd name="T107" fmla="*/ 485079 h 1325562"/>
              <a:gd name="T108" fmla="*/ 409961 w 2505075"/>
              <a:gd name="T109" fmla="*/ 302445 h 1325562"/>
              <a:gd name="T110" fmla="*/ 585452 w 2505075"/>
              <a:gd name="T111" fmla="*/ 140292 h 1325562"/>
              <a:gd name="T112" fmla="*/ 1604643 w 2505075"/>
              <a:gd name="T113" fmla="*/ 378724 h 1325562"/>
              <a:gd name="T114" fmla="*/ 1484403 w 2505075"/>
              <a:gd name="T115" fmla="*/ 188277 h 1325562"/>
              <a:gd name="T116" fmla="*/ 490090 w 2505075"/>
              <a:gd name="T117" fmla="*/ 133795 h 1325562"/>
              <a:gd name="T118" fmla="*/ 325035 w 2505075"/>
              <a:gd name="T119" fmla="*/ 287116 h 1325562"/>
              <a:gd name="T120" fmla="*/ 274770 w 2505075"/>
              <a:gd name="T121" fmla="*/ 490340 h 132556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505075" h="1325562">
                <a:moveTo>
                  <a:pt x="1393413" y="1171553"/>
                </a:moveTo>
                <a:lnTo>
                  <a:pt x="1392878" y="1173480"/>
                </a:lnTo>
                <a:lnTo>
                  <a:pt x="1390342" y="1178878"/>
                </a:lnTo>
                <a:lnTo>
                  <a:pt x="1387805" y="1184593"/>
                </a:lnTo>
                <a:lnTo>
                  <a:pt x="1384952" y="1190308"/>
                </a:lnTo>
                <a:lnTo>
                  <a:pt x="1381781" y="1196023"/>
                </a:lnTo>
                <a:lnTo>
                  <a:pt x="1378294" y="1201738"/>
                </a:lnTo>
                <a:lnTo>
                  <a:pt x="1374489" y="1207135"/>
                </a:lnTo>
                <a:lnTo>
                  <a:pt x="1370684" y="1212850"/>
                </a:lnTo>
                <a:lnTo>
                  <a:pt x="1362758" y="1223010"/>
                </a:lnTo>
                <a:lnTo>
                  <a:pt x="1354514" y="1233170"/>
                </a:lnTo>
                <a:lnTo>
                  <a:pt x="1350935" y="1237020"/>
                </a:lnTo>
                <a:lnTo>
                  <a:pt x="1356797" y="1240836"/>
                </a:lnTo>
                <a:lnTo>
                  <a:pt x="1369812" y="1248769"/>
                </a:lnTo>
                <a:lnTo>
                  <a:pt x="1382509" y="1256385"/>
                </a:lnTo>
                <a:lnTo>
                  <a:pt x="1394571" y="1262097"/>
                </a:lnTo>
                <a:lnTo>
                  <a:pt x="1405364" y="1267174"/>
                </a:lnTo>
                <a:lnTo>
                  <a:pt x="1410443" y="1269395"/>
                </a:lnTo>
                <a:lnTo>
                  <a:pt x="1415521" y="1271299"/>
                </a:lnTo>
                <a:lnTo>
                  <a:pt x="1420283" y="1272568"/>
                </a:lnTo>
                <a:lnTo>
                  <a:pt x="1424092" y="1273520"/>
                </a:lnTo>
                <a:lnTo>
                  <a:pt x="1428219" y="1274155"/>
                </a:lnTo>
                <a:lnTo>
                  <a:pt x="1432028" y="1274155"/>
                </a:lnTo>
                <a:lnTo>
                  <a:pt x="1433615" y="1274155"/>
                </a:lnTo>
                <a:lnTo>
                  <a:pt x="1434250" y="1274155"/>
                </a:lnTo>
                <a:lnTo>
                  <a:pt x="1436789" y="1272568"/>
                </a:lnTo>
                <a:lnTo>
                  <a:pt x="1439329" y="1270665"/>
                </a:lnTo>
                <a:lnTo>
                  <a:pt x="1440916" y="1268126"/>
                </a:lnTo>
                <a:lnTo>
                  <a:pt x="1442186" y="1265587"/>
                </a:lnTo>
                <a:lnTo>
                  <a:pt x="1443138" y="1261779"/>
                </a:lnTo>
                <a:lnTo>
                  <a:pt x="1443773" y="1258289"/>
                </a:lnTo>
                <a:lnTo>
                  <a:pt x="1444408" y="1253846"/>
                </a:lnTo>
                <a:lnTo>
                  <a:pt x="1443773" y="1250038"/>
                </a:lnTo>
                <a:lnTo>
                  <a:pt x="1443455" y="1245278"/>
                </a:lnTo>
                <a:lnTo>
                  <a:pt x="1442820" y="1240518"/>
                </a:lnTo>
                <a:lnTo>
                  <a:pt x="1440916" y="1231316"/>
                </a:lnTo>
                <a:lnTo>
                  <a:pt x="1438694" y="1222113"/>
                </a:lnTo>
                <a:lnTo>
                  <a:pt x="1435520" y="1213863"/>
                </a:lnTo>
                <a:lnTo>
                  <a:pt x="1432663" y="1206564"/>
                </a:lnTo>
                <a:lnTo>
                  <a:pt x="1431441" y="1204120"/>
                </a:lnTo>
                <a:lnTo>
                  <a:pt x="1393413" y="1171553"/>
                </a:lnTo>
                <a:close/>
                <a:moveTo>
                  <a:pt x="1213954" y="208886"/>
                </a:moveTo>
                <a:lnTo>
                  <a:pt x="787646" y="233955"/>
                </a:lnTo>
                <a:lnTo>
                  <a:pt x="777171" y="240302"/>
                </a:lnTo>
                <a:lnTo>
                  <a:pt x="761934" y="250456"/>
                </a:lnTo>
                <a:lnTo>
                  <a:pt x="752411" y="256803"/>
                </a:lnTo>
                <a:lnTo>
                  <a:pt x="742571" y="264101"/>
                </a:lnTo>
                <a:lnTo>
                  <a:pt x="731778" y="272352"/>
                </a:lnTo>
                <a:lnTo>
                  <a:pt x="720034" y="281237"/>
                </a:lnTo>
                <a:lnTo>
                  <a:pt x="707971" y="291391"/>
                </a:lnTo>
                <a:lnTo>
                  <a:pt x="695274" y="301546"/>
                </a:lnTo>
                <a:lnTo>
                  <a:pt x="682577" y="312970"/>
                </a:lnTo>
                <a:lnTo>
                  <a:pt x="669245" y="325028"/>
                </a:lnTo>
                <a:lnTo>
                  <a:pt x="656230" y="337721"/>
                </a:lnTo>
                <a:lnTo>
                  <a:pt x="642898" y="351366"/>
                </a:lnTo>
                <a:lnTo>
                  <a:pt x="629884" y="365329"/>
                </a:lnTo>
                <a:lnTo>
                  <a:pt x="617186" y="380243"/>
                </a:lnTo>
                <a:lnTo>
                  <a:pt x="604489" y="396110"/>
                </a:lnTo>
                <a:lnTo>
                  <a:pt x="592427" y="411976"/>
                </a:lnTo>
                <a:lnTo>
                  <a:pt x="586396" y="420544"/>
                </a:lnTo>
                <a:lnTo>
                  <a:pt x="580682" y="429112"/>
                </a:lnTo>
                <a:lnTo>
                  <a:pt x="575286" y="437679"/>
                </a:lnTo>
                <a:lnTo>
                  <a:pt x="569889" y="446565"/>
                </a:lnTo>
                <a:lnTo>
                  <a:pt x="564811" y="455450"/>
                </a:lnTo>
                <a:lnTo>
                  <a:pt x="559732" y="464335"/>
                </a:lnTo>
                <a:lnTo>
                  <a:pt x="554970" y="473855"/>
                </a:lnTo>
                <a:lnTo>
                  <a:pt x="550526" y="483057"/>
                </a:lnTo>
                <a:lnTo>
                  <a:pt x="546400" y="492894"/>
                </a:lnTo>
                <a:lnTo>
                  <a:pt x="542273" y="502097"/>
                </a:lnTo>
                <a:lnTo>
                  <a:pt x="538464" y="512251"/>
                </a:lnTo>
                <a:lnTo>
                  <a:pt x="534972" y="522089"/>
                </a:lnTo>
                <a:lnTo>
                  <a:pt x="532115" y="532243"/>
                </a:lnTo>
                <a:lnTo>
                  <a:pt x="528941" y="542397"/>
                </a:lnTo>
                <a:lnTo>
                  <a:pt x="526719" y="552552"/>
                </a:lnTo>
                <a:lnTo>
                  <a:pt x="524814" y="563341"/>
                </a:lnTo>
                <a:lnTo>
                  <a:pt x="522592" y="573496"/>
                </a:lnTo>
                <a:lnTo>
                  <a:pt x="521323" y="584285"/>
                </a:lnTo>
                <a:lnTo>
                  <a:pt x="520370" y="595391"/>
                </a:lnTo>
                <a:lnTo>
                  <a:pt x="519736" y="605863"/>
                </a:lnTo>
                <a:lnTo>
                  <a:pt x="519736" y="617287"/>
                </a:lnTo>
                <a:lnTo>
                  <a:pt x="519736" y="628393"/>
                </a:lnTo>
                <a:lnTo>
                  <a:pt x="520370" y="639817"/>
                </a:lnTo>
                <a:lnTo>
                  <a:pt x="521640" y="650924"/>
                </a:lnTo>
                <a:lnTo>
                  <a:pt x="522910" y="662347"/>
                </a:lnTo>
                <a:lnTo>
                  <a:pt x="525132" y="674088"/>
                </a:lnTo>
                <a:lnTo>
                  <a:pt x="527671" y="685830"/>
                </a:lnTo>
                <a:lnTo>
                  <a:pt x="530846" y="697571"/>
                </a:lnTo>
                <a:lnTo>
                  <a:pt x="531798" y="700109"/>
                </a:lnTo>
                <a:lnTo>
                  <a:pt x="533385" y="703283"/>
                </a:lnTo>
                <a:lnTo>
                  <a:pt x="535607" y="706138"/>
                </a:lnTo>
                <a:lnTo>
                  <a:pt x="538464" y="709629"/>
                </a:lnTo>
                <a:lnTo>
                  <a:pt x="545130" y="717245"/>
                </a:lnTo>
                <a:lnTo>
                  <a:pt x="553701" y="725813"/>
                </a:lnTo>
                <a:lnTo>
                  <a:pt x="563858" y="735333"/>
                </a:lnTo>
                <a:lnTo>
                  <a:pt x="575603" y="744852"/>
                </a:lnTo>
                <a:lnTo>
                  <a:pt x="588300" y="755642"/>
                </a:lnTo>
                <a:lnTo>
                  <a:pt x="601950" y="766113"/>
                </a:lnTo>
                <a:lnTo>
                  <a:pt x="630836" y="788961"/>
                </a:lnTo>
                <a:lnTo>
                  <a:pt x="660992" y="811174"/>
                </a:lnTo>
                <a:lnTo>
                  <a:pt x="673980" y="820771"/>
                </a:lnTo>
                <a:lnTo>
                  <a:pt x="676549" y="818197"/>
                </a:lnTo>
                <a:lnTo>
                  <a:pt x="682891" y="811847"/>
                </a:lnTo>
                <a:lnTo>
                  <a:pt x="690500" y="804545"/>
                </a:lnTo>
                <a:lnTo>
                  <a:pt x="700329" y="795655"/>
                </a:lnTo>
                <a:lnTo>
                  <a:pt x="712060" y="785494"/>
                </a:lnTo>
                <a:lnTo>
                  <a:pt x="718401" y="780732"/>
                </a:lnTo>
                <a:lnTo>
                  <a:pt x="725376" y="775334"/>
                </a:lnTo>
                <a:lnTo>
                  <a:pt x="732352" y="770254"/>
                </a:lnTo>
                <a:lnTo>
                  <a:pt x="739961" y="765174"/>
                </a:lnTo>
                <a:lnTo>
                  <a:pt x="747570" y="760412"/>
                </a:lnTo>
                <a:lnTo>
                  <a:pt x="755497" y="755649"/>
                </a:lnTo>
                <a:lnTo>
                  <a:pt x="763423" y="751522"/>
                </a:lnTo>
                <a:lnTo>
                  <a:pt x="771350" y="747712"/>
                </a:lnTo>
                <a:lnTo>
                  <a:pt x="779593" y="744537"/>
                </a:lnTo>
                <a:lnTo>
                  <a:pt x="787837" y="741997"/>
                </a:lnTo>
                <a:lnTo>
                  <a:pt x="796080" y="739774"/>
                </a:lnTo>
                <a:lnTo>
                  <a:pt x="804007" y="738504"/>
                </a:lnTo>
                <a:lnTo>
                  <a:pt x="808128" y="738187"/>
                </a:lnTo>
                <a:lnTo>
                  <a:pt x="811933" y="738187"/>
                </a:lnTo>
                <a:lnTo>
                  <a:pt x="815738" y="738187"/>
                </a:lnTo>
                <a:lnTo>
                  <a:pt x="819859" y="738504"/>
                </a:lnTo>
                <a:lnTo>
                  <a:pt x="823347" y="739139"/>
                </a:lnTo>
                <a:lnTo>
                  <a:pt x="827469" y="740092"/>
                </a:lnTo>
                <a:lnTo>
                  <a:pt x="830956" y="741362"/>
                </a:lnTo>
                <a:lnTo>
                  <a:pt x="834444" y="742949"/>
                </a:lnTo>
                <a:lnTo>
                  <a:pt x="837932" y="744537"/>
                </a:lnTo>
                <a:lnTo>
                  <a:pt x="841419" y="746442"/>
                </a:lnTo>
                <a:lnTo>
                  <a:pt x="845224" y="748982"/>
                </a:lnTo>
                <a:lnTo>
                  <a:pt x="848077" y="751522"/>
                </a:lnTo>
                <a:lnTo>
                  <a:pt x="851565" y="754697"/>
                </a:lnTo>
                <a:lnTo>
                  <a:pt x="854419" y="757554"/>
                </a:lnTo>
                <a:lnTo>
                  <a:pt x="857272" y="761364"/>
                </a:lnTo>
                <a:lnTo>
                  <a:pt x="860443" y="765174"/>
                </a:lnTo>
                <a:lnTo>
                  <a:pt x="862979" y="769937"/>
                </a:lnTo>
                <a:lnTo>
                  <a:pt x="865833" y="774699"/>
                </a:lnTo>
                <a:lnTo>
                  <a:pt x="868052" y="779779"/>
                </a:lnTo>
                <a:lnTo>
                  <a:pt x="870589" y="785177"/>
                </a:lnTo>
                <a:lnTo>
                  <a:pt x="872174" y="789939"/>
                </a:lnTo>
                <a:lnTo>
                  <a:pt x="872808" y="795337"/>
                </a:lnTo>
                <a:lnTo>
                  <a:pt x="873125" y="800417"/>
                </a:lnTo>
                <a:lnTo>
                  <a:pt x="872808" y="805815"/>
                </a:lnTo>
                <a:lnTo>
                  <a:pt x="872174" y="810895"/>
                </a:lnTo>
                <a:lnTo>
                  <a:pt x="870906" y="816610"/>
                </a:lnTo>
                <a:lnTo>
                  <a:pt x="868686" y="822325"/>
                </a:lnTo>
                <a:lnTo>
                  <a:pt x="866784" y="828040"/>
                </a:lnTo>
                <a:lnTo>
                  <a:pt x="864247" y="833755"/>
                </a:lnTo>
                <a:lnTo>
                  <a:pt x="861077" y="839470"/>
                </a:lnTo>
                <a:lnTo>
                  <a:pt x="858223" y="844867"/>
                </a:lnTo>
                <a:lnTo>
                  <a:pt x="854419" y="850582"/>
                </a:lnTo>
                <a:lnTo>
                  <a:pt x="850614" y="855980"/>
                </a:lnTo>
                <a:lnTo>
                  <a:pt x="846809" y="861377"/>
                </a:lnTo>
                <a:lnTo>
                  <a:pt x="838883" y="872172"/>
                </a:lnTo>
                <a:lnTo>
                  <a:pt x="830322" y="882015"/>
                </a:lnTo>
                <a:lnTo>
                  <a:pt x="822079" y="891222"/>
                </a:lnTo>
                <a:lnTo>
                  <a:pt x="814469" y="899477"/>
                </a:lnTo>
                <a:lnTo>
                  <a:pt x="807177" y="906780"/>
                </a:lnTo>
                <a:lnTo>
                  <a:pt x="801280" y="912179"/>
                </a:lnTo>
                <a:lnTo>
                  <a:pt x="807327" y="916209"/>
                </a:lnTo>
                <a:lnTo>
                  <a:pt x="820976" y="924777"/>
                </a:lnTo>
                <a:lnTo>
                  <a:pt x="825483" y="927528"/>
                </a:lnTo>
                <a:lnTo>
                  <a:pt x="830507" y="922740"/>
                </a:lnTo>
                <a:lnTo>
                  <a:pt x="837466" y="916726"/>
                </a:lnTo>
                <a:lnTo>
                  <a:pt x="844425" y="910397"/>
                </a:lnTo>
                <a:lnTo>
                  <a:pt x="852332" y="904384"/>
                </a:lnTo>
                <a:lnTo>
                  <a:pt x="859924" y="898687"/>
                </a:lnTo>
                <a:lnTo>
                  <a:pt x="867831" y="893307"/>
                </a:lnTo>
                <a:lnTo>
                  <a:pt x="875739" y="887927"/>
                </a:lnTo>
                <a:lnTo>
                  <a:pt x="884596" y="882864"/>
                </a:lnTo>
                <a:lnTo>
                  <a:pt x="893136" y="878117"/>
                </a:lnTo>
                <a:lnTo>
                  <a:pt x="902309" y="873686"/>
                </a:lnTo>
                <a:lnTo>
                  <a:pt x="911798" y="869572"/>
                </a:lnTo>
                <a:lnTo>
                  <a:pt x="921287" y="865774"/>
                </a:lnTo>
                <a:lnTo>
                  <a:pt x="931409" y="862293"/>
                </a:lnTo>
                <a:lnTo>
                  <a:pt x="941847" y="859445"/>
                </a:lnTo>
                <a:lnTo>
                  <a:pt x="952285" y="856596"/>
                </a:lnTo>
                <a:lnTo>
                  <a:pt x="963356" y="854698"/>
                </a:lnTo>
                <a:lnTo>
                  <a:pt x="972212" y="853432"/>
                </a:lnTo>
                <a:lnTo>
                  <a:pt x="980753" y="852166"/>
                </a:lnTo>
                <a:lnTo>
                  <a:pt x="988660" y="851533"/>
                </a:lnTo>
                <a:lnTo>
                  <a:pt x="996252" y="850900"/>
                </a:lnTo>
                <a:lnTo>
                  <a:pt x="1003527" y="850900"/>
                </a:lnTo>
                <a:lnTo>
                  <a:pt x="1010169" y="851533"/>
                </a:lnTo>
                <a:lnTo>
                  <a:pt x="1016812" y="852166"/>
                </a:lnTo>
                <a:lnTo>
                  <a:pt x="1022505" y="853115"/>
                </a:lnTo>
                <a:lnTo>
                  <a:pt x="1028199" y="854381"/>
                </a:lnTo>
                <a:lnTo>
                  <a:pt x="1033260" y="855963"/>
                </a:lnTo>
                <a:lnTo>
                  <a:pt x="1038004" y="858179"/>
                </a:lnTo>
                <a:lnTo>
                  <a:pt x="1042116" y="860394"/>
                </a:lnTo>
                <a:lnTo>
                  <a:pt x="1046228" y="862609"/>
                </a:lnTo>
                <a:lnTo>
                  <a:pt x="1049391" y="865458"/>
                </a:lnTo>
                <a:lnTo>
                  <a:pt x="1052871" y="868306"/>
                </a:lnTo>
                <a:lnTo>
                  <a:pt x="1055401" y="871787"/>
                </a:lnTo>
                <a:lnTo>
                  <a:pt x="1057931" y="875268"/>
                </a:lnTo>
                <a:lnTo>
                  <a:pt x="1059513" y="879066"/>
                </a:lnTo>
                <a:lnTo>
                  <a:pt x="1061095" y="882864"/>
                </a:lnTo>
                <a:lnTo>
                  <a:pt x="1062043" y="887294"/>
                </a:lnTo>
                <a:lnTo>
                  <a:pt x="1062992" y="891725"/>
                </a:lnTo>
                <a:lnTo>
                  <a:pt x="1063625" y="896472"/>
                </a:lnTo>
                <a:lnTo>
                  <a:pt x="1063625" y="901219"/>
                </a:lnTo>
                <a:lnTo>
                  <a:pt x="1062992" y="906283"/>
                </a:lnTo>
                <a:lnTo>
                  <a:pt x="1062360" y="911663"/>
                </a:lnTo>
                <a:lnTo>
                  <a:pt x="1061411" y="917043"/>
                </a:lnTo>
                <a:lnTo>
                  <a:pt x="1060146" y="922740"/>
                </a:lnTo>
                <a:lnTo>
                  <a:pt x="1058564" y="928436"/>
                </a:lnTo>
                <a:lnTo>
                  <a:pt x="1056350" y="934133"/>
                </a:lnTo>
                <a:lnTo>
                  <a:pt x="1054136" y="940146"/>
                </a:lnTo>
                <a:lnTo>
                  <a:pt x="1051605" y="946475"/>
                </a:lnTo>
                <a:lnTo>
                  <a:pt x="1048442" y="952805"/>
                </a:lnTo>
                <a:lnTo>
                  <a:pt x="1044963" y="959134"/>
                </a:lnTo>
                <a:lnTo>
                  <a:pt x="1041167" y="966096"/>
                </a:lnTo>
                <a:lnTo>
                  <a:pt x="1036739" y="973375"/>
                </a:lnTo>
                <a:lnTo>
                  <a:pt x="1031994" y="980654"/>
                </a:lnTo>
                <a:lnTo>
                  <a:pt x="1026933" y="988250"/>
                </a:lnTo>
                <a:lnTo>
                  <a:pt x="1021240" y="995845"/>
                </a:lnTo>
                <a:lnTo>
                  <a:pt x="1008904" y="1011353"/>
                </a:lnTo>
                <a:lnTo>
                  <a:pt x="997613" y="1025070"/>
                </a:lnTo>
                <a:lnTo>
                  <a:pt x="998737" y="1025688"/>
                </a:lnTo>
                <a:lnTo>
                  <a:pt x="1020087" y="1037234"/>
                </a:lnTo>
                <a:lnTo>
                  <a:pt x="1021090" y="1036320"/>
                </a:lnTo>
                <a:lnTo>
                  <a:pt x="1031219" y="1027112"/>
                </a:lnTo>
                <a:lnTo>
                  <a:pt x="1052110" y="1009332"/>
                </a:lnTo>
                <a:lnTo>
                  <a:pt x="1071419" y="993774"/>
                </a:lnTo>
                <a:lnTo>
                  <a:pt x="1088828" y="979804"/>
                </a:lnTo>
                <a:lnTo>
                  <a:pt x="1104021" y="968374"/>
                </a:lnTo>
                <a:lnTo>
                  <a:pt x="1116050" y="959802"/>
                </a:lnTo>
                <a:lnTo>
                  <a:pt x="1125862" y="952182"/>
                </a:lnTo>
                <a:lnTo>
                  <a:pt x="1136624" y="950277"/>
                </a:lnTo>
                <a:lnTo>
                  <a:pt x="1146437" y="949007"/>
                </a:lnTo>
                <a:lnTo>
                  <a:pt x="1156249" y="948372"/>
                </a:lnTo>
                <a:lnTo>
                  <a:pt x="1164795" y="947737"/>
                </a:lnTo>
                <a:lnTo>
                  <a:pt x="1172709" y="947737"/>
                </a:lnTo>
                <a:lnTo>
                  <a:pt x="1180622" y="948372"/>
                </a:lnTo>
                <a:lnTo>
                  <a:pt x="1187586" y="949007"/>
                </a:lnTo>
                <a:lnTo>
                  <a:pt x="1193916" y="949959"/>
                </a:lnTo>
                <a:lnTo>
                  <a:pt x="1199930" y="951547"/>
                </a:lnTo>
                <a:lnTo>
                  <a:pt x="1204995" y="953452"/>
                </a:lnTo>
                <a:lnTo>
                  <a:pt x="1209743" y="955674"/>
                </a:lnTo>
                <a:lnTo>
                  <a:pt x="1214174" y="958214"/>
                </a:lnTo>
                <a:lnTo>
                  <a:pt x="1217656" y="961072"/>
                </a:lnTo>
                <a:lnTo>
                  <a:pt x="1221138" y="964247"/>
                </a:lnTo>
                <a:lnTo>
                  <a:pt x="1223670" y="967739"/>
                </a:lnTo>
                <a:lnTo>
                  <a:pt x="1226202" y="971232"/>
                </a:lnTo>
                <a:lnTo>
                  <a:pt x="1228102" y="975359"/>
                </a:lnTo>
                <a:lnTo>
                  <a:pt x="1229684" y="979804"/>
                </a:lnTo>
                <a:lnTo>
                  <a:pt x="1230634" y="983932"/>
                </a:lnTo>
                <a:lnTo>
                  <a:pt x="1231583" y="988694"/>
                </a:lnTo>
                <a:lnTo>
                  <a:pt x="1231900" y="993774"/>
                </a:lnTo>
                <a:lnTo>
                  <a:pt x="1231900" y="998854"/>
                </a:lnTo>
                <a:lnTo>
                  <a:pt x="1231267" y="1003934"/>
                </a:lnTo>
                <a:lnTo>
                  <a:pt x="1230317" y="1009650"/>
                </a:lnTo>
                <a:lnTo>
                  <a:pt x="1229368" y="1015365"/>
                </a:lnTo>
                <a:lnTo>
                  <a:pt x="1228102" y="1021080"/>
                </a:lnTo>
                <a:lnTo>
                  <a:pt x="1226519" y="1027112"/>
                </a:lnTo>
                <a:lnTo>
                  <a:pt x="1224303" y="1033145"/>
                </a:lnTo>
                <a:lnTo>
                  <a:pt x="1222088" y="1039177"/>
                </a:lnTo>
                <a:lnTo>
                  <a:pt x="1219872" y="1045527"/>
                </a:lnTo>
                <a:lnTo>
                  <a:pt x="1214174" y="1058227"/>
                </a:lnTo>
                <a:lnTo>
                  <a:pt x="1207527" y="1070927"/>
                </a:lnTo>
                <a:lnTo>
                  <a:pt x="1200563" y="1084262"/>
                </a:lnTo>
                <a:lnTo>
                  <a:pt x="1192650" y="1097280"/>
                </a:lnTo>
                <a:lnTo>
                  <a:pt x="1184104" y="1110297"/>
                </a:lnTo>
                <a:lnTo>
                  <a:pt x="1177556" y="1120028"/>
                </a:lnTo>
                <a:lnTo>
                  <a:pt x="1226114" y="1144685"/>
                </a:lnTo>
                <a:lnTo>
                  <a:pt x="1235618" y="1136968"/>
                </a:lnTo>
                <a:lnTo>
                  <a:pt x="1241959" y="1131570"/>
                </a:lnTo>
                <a:lnTo>
                  <a:pt x="1248934" y="1126173"/>
                </a:lnTo>
                <a:lnTo>
                  <a:pt x="1256227" y="1121093"/>
                </a:lnTo>
                <a:lnTo>
                  <a:pt x="1263836" y="1116330"/>
                </a:lnTo>
                <a:lnTo>
                  <a:pt x="1271445" y="1111250"/>
                </a:lnTo>
                <a:lnTo>
                  <a:pt x="1279055" y="1106488"/>
                </a:lnTo>
                <a:lnTo>
                  <a:pt x="1286981" y="1102678"/>
                </a:lnTo>
                <a:lnTo>
                  <a:pt x="1295542" y="1098868"/>
                </a:lnTo>
                <a:lnTo>
                  <a:pt x="1303468" y="1095375"/>
                </a:lnTo>
                <a:lnTo>
                  <a:pt x="1304197" y="1095150"/>
                </a:lnTo>
                <a:lnTo>
                  <a:pt x="1255077" y="1053085"/>
                </a:lnTo>
                <a:lnTo>
                  <a:pt x="1253172" y="1051499"/>
                </a:lnTo>
                <a:lnTo>
                  <a:pt x="1251585" y="1049280"/>
                </a:lnTo>
                <a:lnTo>
                  <a:pt x="1249997" y="1047378"/>
                </a:lnTo>
                <a:lnTo>
                  <a:pt x="1248727" y="1045158"/>
                </a:lnTo>
                <a:lnTo>
                  <a:pt x="1247775" y="1042622"/>
                </a:lnTo>
                <a:lnTo>
                  <a:pt x="1247140" y="1040402"/>
                </a:lnTo>
                <a:lnTo>
                  <a:pt x="1246505" y="1038183"/>
                </a:lnTo>
                <a:lnTo>
                  <a:pt x="1246187" y="1035646"/>
                </a:lnTo>
                <a:lnTo>
                  <a:pt x="1246187" y="1033110"/>
                </a:lnTo>
                <a:lnTo>
                  <a:pt x="1246505" y="1030890"/>
                </a:lnTo>
                <a:lnTo>
                  <a:pt x="1246822" y="1028354"/>
                </a:lnTo>
                <a:lnTo>
                  <a:pt x="1247457" y="1026135"/>
                </a:lnTo>
                <a:lnTo>
                  <a:pt x="1248092" y="1023281"/>
                </a:lnTo>
                <a:lnTo>
                  <a:pt x="1249362" y="1021379"/>
                </a:lnTo>
                <a:lnTo>
                  <a:pt x="1250632" y="1019159"/>
                </a:lnTo>
                <a:lnTo>
                  <a:pt x="1252537" y="1016940"/>
                </a:lnTo>
                <a:lnTo>
                  <a:pt x="1254125" y="1015037"/>
                </a:lnTo>
                <a:lnTo>
                  <a:pt x="1256030" y="1013452"/>
                </a:lnTo>
                <a:lnTo>
                  <a:pt x="1258252" y="1012184"/>
                </a:lnTo>
                <a:lnTo>
                  <a:pt x="1260475" y="1010599"/>
                </a:lnTo>
                <a:lnTo>
                  <a:pt x="1262380" y="1009647"/>
                </a:lnTo>
                <a:lnTo>
                  <a:pt x="1264920" y="1009013"/>
                </a:lnTo>
                <a:lnTo>
                  <a:pt x="1267460" y="1008379"/>
                </a:lnTo>
                <a:lnTo>
                  <a:pt x="1269682" y="1008062"/>
                </a:lnTo>
                <a:lnTo>
                  <a:pt x="1272222" y="1008062"/>
                </a:lnTo>
                <a:lnTo>
                  <a:pt x="1274762" y="1008062"/>
                </a:lnTo>
                <a:lnTo>
                  <a:pt x="1277302" y="1008696"/>
                </a:lnTo>
                <a:lnTo>
                  <a:pt x="1279525" y="1009013"/>
                </a:lnTo>
                <a:lnTo>
                  <a:pt x="1281747" y="1009964"/>
                </a:lnTo>
                <a:lnTo>
                  <a:pt x="1284287" y="1010916"/>
                </a:lnTo>
                <a:lnTo>
                  <a:pt x="1286510" y="1012818"/>
                </a:lnTo>
                <a:lnTo>
                  <a:pt x="1288415" y="1014086"/>
                </a:lnTo>
                <a:lnTo>
                  <a:pt x="1476735" y="1175116"/>
                </a:lnTo>
                <a:lnTo>
                  <a:pt x="1485356" y="1180861"/>
                </a:lnTo>
                <a:lnTo>
                  <a:pt x="1496783" y="1187525"/>
                </a:lnTo>
                <a:lnTo>
                  <a:pt x="1503132" y="1191015"/>
                </a:lnTo>
                <a:lnTo>
                  <a:pt x="1509798" y="1194506"/>
                </a:lnTo>
                <a:lnTo>
                  <a:pt x="1516781" y="1197679"/>
                </a:lnTo>
                <a:lnTo>
                  <a:pt x="1523765" y="1200852"/>
                </a:lnTo>
                <a:lnTo>
                  <a:pt x="1531066" y="1203708"/>
                </a:lnTo>
                <a:lnTo>
                  <a:pt x="1538367" y="1206247"/>
                </a:lnTo>
                <a:lnTo>
                  <a:pt x="1545668" y="1208151"/>
                </a:lnTo>
                <a:lnTo>
                  <a:pt x="1552969" y="1209738"/>
                </a:lnTo>
                <a:lnTo>
                  <a:pt x="1560587" y="1210690"/>
                </a:lnTo>
                <a:lnTo>
                  <a:pt x="1567888" y="1211324"/>
                </a:lnTo>
                <a:lnTo>
                  <a:pt x="1572649" y="1210690"/>
                </a:lnTo>
                <a:lnTo>
                  <a:pt x="1577411" y="1210372"/>
                </a:lnTo>
                <a:lnTo>
                  <a:pt x="1581855" y="1209420"/>
                </a:lnTo>
                <a:lnTo>
                  <a:pt x="1586299" y="1208151"/>
                </a:lnTo>
                <a:lnTo>
                  <a:pt x="1590108" y="1206564"/>
                </a:lnTo>
                <a:lnTo>
                  <a:pt x="1593917" y="1204026"/>
                </a:lnTo>
                <a:lnTo>
                  <a:pt x="1597409" y="1201804"/>
                </a:lnTo>
                <a:lnTo>
                  <a:pt x="1600900" y="1198948"/>
                </a:lnTo>
                <a:lnTo>
                  <a:pt x="1601535" y="1197996"/>
                </a:lnTo>
                <a:lnTo>
                  <a:pt x="1601853" y="1197362"/>
                </a:lnTo>
                <a:lnTo>
                  <a:pt x="1602170" y="1195141"/>
                </a:lnTo>
                <a:lnTo>
                  <a:pt x="1602170" y="1191967"/>
                </a:lnTo>
                <a:lnTo>
                  <a:pt x="1601218" y="1188159"/>
                </a:lnTo>
                <a:lnTo>
                  <a:pt x="1599948" y="1183717"/>
                </a:lnTo>
                <a:lnTo>
                  <a:pt x="1597726" y="1178640"/>
                </a:lnTo>
                <a:lnTo>
                  <a:pt x="1595504" y="1173245"/>
                </a:lnTo>
                <a:lnTo>
                  <a:pt x="1592647" y="1167533"/>
                </a:lnTo>
                <a:lnTo>
                  <a:pt x="1589155" y="1161186"/>
                </a:lnTo>
                <a:lnTo>
                  <a:pt x="1585029" y="1154523"/>
                </a:lnTo>
                <a:lnTo>
                  <a:pt x="1580902" y="1147541"/>
                </a:lnTo>
                <a:lnTo>
                  <a:pt x="1576141" y="1140560"/>
                </a:lnTo>
                <a:lnTo>
                  <a:pt x="1570745" y="1132944"/>
                </a:lnTo>
                <a:lnTo>
                  <a:pt x="1565031" y="1125646"/>
                </a:lnTo>
                <a:lnTo>
                  <a:pt x="1559000" y="1118347"/>
                </a:lnTo>
                <a:lnTo>
                  <a:pt x="1552334" y="1111049"/>
                </a:lnTo>
                <a:lnTo>
                  <a:pt x="1550747" y="1109145"/>
                </a:lnTo>
                <a:lnTo>
                  <a:pt x="1549477" y="1106923"/>
                </a:lnTo>
                <a:lnTo>
                  <a:pt x="1548525" y="1105020"/>
                </a:lnTo>
                <a:lnTo>
                  <a:pt x="1548518" y="1105002"/>
                </a:lnTo>
                <a:lnTo>
                  <a:pt x="1288131" y="881697"/>
                </a:lnTo>
                <a:lnTo>
                  <a:pt x="1286218" y="880109"/>
                </a:lnTo>
                <a:lnTo>
                  <a:pt x="1284625" y="878204"/>
                </a:lnTo>
                <a:lnTo>
                  <a:pt x="1283350" y="875982"/>
                </a:lnTo>
                <a:lnTo>
                  <a:pt x="1282394" y="873759"/>
                </a:lnTo>
                <a:lnTo>
                  <a:pt x="1281119" y="871854"/>
                </a:lnTo>
                <a:lnTo>
                  <a:pt x="1280162" y="869314"/>
                </a:lnTo>
                <a:lnTo>
                  <a:pt x="1279844" y="866774"/>
                </a:lnTo>
                <a:lnTo>
                  <a:pt x="1279525" y="864552"/>
                </a:lnTo>
                <a:lnTo>
                  <a:pt x="1279525" y="862012"/>
                </a:lnTo>
                <a:lnTo>
                  <a:pt x="1279525" y="859472"/>
                </a:lnTo>
                <a:lnTo>
                  <a:pt x="1279844" y="857249"/>
                </a:lnTo>
                <a:lnTo>
                  <a:pt x="1280481" y="854709"/>
                </a:lnTo>
                <a:lnTo>
                  <a:pt x="1281437" y="852487"/>
                </a:lnTo>
                <a:lnTo>
                  <a:pt x="1282712" y="849947"/>
                </a:lnTo>
                <a:lnTo>
                  <a:pt x="1283987" y="847724"/>
                </a:lnTo>
                <a:lnTo>
                  <a:pt x="1285581" y="845819"/>
                </a:lnTo>
                <a:lnTo>
                  <a:pt x="1287493" y="843597"/>
                </a:lnTo>
                <a:lnTo>
                  <a:pt x="1289406" y="842009"/>
                </a:lnTo>
                <a:lnTo>
                  <a:pt x="1291637" y="840739"/>
                </a:lnTo>
                <a:lnTo>
                  <a:pt x="1293549" y="839469"/>
                </a:lnTo>
                <a:lnTo>
                  <a:pt x="1296099" y="838517"/>
                </a:lnTo>
                <a:lnTo>
                  <a:pt x="1298330" y="837882"/>
                </a:lnTo>
                <a:lnTo>
                  <a:pt x="1300561" y="837247"/>
                </a:lnTo>
                <a:lnTo>
                  <a:pt x="1303430" y="836929"/>
                </a:lnTo>
                <a:lnTo>
                  <a:pt x="1305661" y="836612"/>
                </a:lnTo>
                <a:lnTo>
                  <a:pt x="1308211" y="836929"/>
                </a:lnTo>
                <a:lnTo>
                  <a:pt x="1310761" y="837247"/>
                </a:lnTo>
                <a:lnTo>
                  <a:pt x="1312992" y="838199"/>
                </a:lnTo>
                <a:lnTo>
                  <a:pt x="1315542" y="839152"/>
                </a:lnTo>
                <a:lnTo>
                  <a:pt x="1317773" y="840104"/>
                </a:lnTo>
                <a:lnTo>
                  <a:pt x="1319685" y="841374"/>
                </a:lnTo>
                <a:lnTo>
                  <a:pt x="1322235" y="842962"/>
                </a:lnTo>
                <a:lnTo>
                  <a:pt x="1599213" y="1080452"/>
                </a:lnTo>
                <a:lnTo>
                  <a:pt x="1601126" y="1082675"/>
                </a:lnTo>
                <a:lnTo>
                  <a:pt x="1602720" y="1084262"/>
                </a:lnTo>
                <a:lnTo>
                  <a:pt x="1603369" y="1085394"/>
                </a:lnTo>
                <a:lnTo>
                  <a:pt x="1603757" y="1085663"/>
                </a:lnTo>
                <a:lnTo>
                  <a:pt x="1609153" y="1089153"/>
                </a:lnTo>
                <a:lnTo>
                  <a:pt x="1614867" y="1092326"/>
                </a:lnTo>
                <a:lnTo>
                  <a:pt x="1621216" y="1095500"/>
                </a:lnTo>
                <a:lnTo>
                  <a:pt x="1627882" y="1098673"/>
                </a:lnTo>
                <a:lnTo>
                  <a:pt x="1634865" y="1101529"/>
                </a:lnTo>
                <a:lnTo>
                  <a:pt x="1642484" y="1104385"/>
                </a:lnTo>
                <a:lnTo>
                  <a:pt x="1650737" y="1106289"/>
                </a:lnTo>
                <a:lnTo>
                  <a:pt x="1658673" y="1107875"/>
                </a:lnTo>
                <a:lnTo>
                  <a:pt x="1667243" y="1109462"/>
                </a:lnTo>
                <a:lnTo>
                  <a:pt x="1676131" y="1109779"/>
                </a:lnTo>
                <a:lnTo>
                  <a:pt x="1680893" y="1109462"/>
                </a:lnTo>
                <a:lnTo>
                  <a:pt x="1685654" y="1109145"/>
                </a:lnTo>
                <a:lnTo>
                  <a:pt x="1690733" y="1108510"/>
                </a:lnTo>
                <a:lnTo>
                  <a:pt x="1695494" y="1107241"/>
                </a:lnTo>
                <a:lnTo>
                  <a:pt x="1700256" y="1105971"/>
                </a:lnTo>
                <a:lnTo>
                  <a:pt x="1705017" y="1104702"/>
                </a:lnTo>
                <a:lnTo>
                  <a:pt x="1709461" y="1102798"/>
                </a:lnTo>
                <a:lnTo>
                  <a:pt x="1713905" y="1100577"/>
                </a:lnTo>
                <a:lnTo>
                  <a:pt x="1718349" y="1098356"/>
                </a:lnTo>
                <a:lnTo>
                  <a:pt x="1722158" y="1095817"/>
                </a:lnTo>
                <a:lnTo>
                  <a:pt x="1725015" y="1092961"/>
                </a:lnTo>
                <a:lnTo>
                  <a:pt x="1726920" y="1090740"/>
                </a:lnTo>
                <a:lnTo>
                  <a:pt x="1728824" y="1088201"/>
                </a:lnTo>
                <a:lnTo>
                  <a:pt x="1729777" y="1085980"/>
                </a:lnTo>
                <a:lnTo>
                  <a:pt x="1730411" y="1083759"/>
                </a:lnTo>
                <a:lnTo>
                  <a:pt x="1730729" y="1081220"/>
                </a:lnTo>
                <a:lnTo>
                  <a:pt x="1731046" y="1078681"/>
                </a:lnTo>
                <a:lnTo>
                  <a:pt x="1731364" y="1075508"/>
                </a:lnTo>
                <a:lnTo>
                  <a:pt x="1731046" y="1072652"/>
                </a:lnTo>
                <a:lnTo>
                  <a:pt x="1730729" y="1069796"/>
                </a:lnTo>
                <a:lnTo>
                  <a:pt x="1729459" y="1063450"/>
                </a:lnTo>
                <a:lnTo>
                  <a:pt x="1727237" y="1056468"/>
                </a:lnTo>
                <a:lnTo>
                  <a:pt x="1724380" y="1049487"/>
                </a:lnTo>
                <a:lnTo>
                  <a:pt x="1721523" y="1042506"/>
                </a:lnTo>
                <a:lnTo>
                  <a:pt x="1717397" y="1035525"/>
                </a:lnTo>
                <a:lnTo>
                  <a:pt x="1713270" y="1028226"/>
                </a:lnTo>
                <a:lnTo>
                  <a:pt x="1708826" y="1021245"/>
                </a:lnTo>
                <a:lnTo>
                  <a:pt x="1704065" y="1014581"/>
                </a:lnTo>
                <a:lnTo>
                  <a:pt x="1699303" y="1008235"/>
                </a:lnTo>
                <a:lnTo>
                  <a:pt x="1694542" y="1001888"/>
                </a:lnTo>
                <a:lnTo>
                  <a:pt x="1685337" y="990781"/>
                </a:lnTo>
                <a:lnTo>
                  <a:pt x="1677083" y="982213"/>
                </a:lnTo>
                <a:lnTo>
                  <a:pt x="1675496" y="980309"/>
                </a:lnTo>
                <a:lnTo>
                  <a:pt x="1674227" y="978406"/>
                </a:lnTo>
                <a:lnTo>
                  <a:pt x="1672005" y="974598"/>
                </a:lnTo>
                <a:lnTo>
                  <a:pt x="1671927" y="974324"/>
                </a:lnTo>
                <a:lnTo>
                  <a:pt x="1444336" y="780150"/>
                </a:lnTo>
                <a:lnTo>
                  <a:pt x="1442107" y="778243"/>
                </a:lnTo>
                <a:lnTo>
                  <a:pt x="1440514" y="776336"/>
                </a:lnTo>
                <a:lnTo>
                  <a:pt x="1439240" y="774429"/>
                </a:lnTo>
                <a:lnTo>
                  <a:pt x="1437966" y="771886"/>
                </a:lnTo>
                <a:lnTo>
                  <a:pt x="1436692" y="769978"/>
                </a:lnTo>
                <a:lnTo>
                  <a:pt x="1436055" y="767753"/>
                </a:lnTo>
                <a:lnTo>
                  <a:pt x="1435418" y="764892"/>
                </a:lnTo>
                <a:lnTo>
                  <a:pt x="1435100" y="762667"/>
                </a:lnTo>
                <a:lnTo>
                  <a:pt x="1435100" y="760442"/>
                </a:lnTo>
                <a:lnTo>
                  <a:pt x="1435418" y="757581"/>
                </a:lnTo>
                <a:lnTo>
                  <a:pt x="1435737" y="755356"/>
                </a:lnTo>
                <a:lnTo>
                  <a:pt x="1436374" y="752813"/>
                </a:lnTo>
                <a:lnTo>
                  <a:pt x="1437329" y="750588"/>
                </a:lnTo>
                <a:lnTo>
                  <a:pt x="1438603" y="748363"/>
                </a:lnTo>
                <a:lnTo>
                  <a:pt x="1439877" y="745820"/>
                </a:lnTo>
                <a:lnTo>
                  <a:pt x="1441470" y="743912"/>
                </a:lnTo>
                <a:lnTo>
                  <a:pt x="1443062" y="742005"/>
                </a:lnTo>
                <a:lnTo>
                  <a:pt x="1445292" y="740098"/>
                </a:lnTo>
                <a:lnTo>
                  <a:pt x="1447203" y="738826"/>
                </a:lnTo>
                <a:lnTo>
                  <a:pt x="1449114" y="737555"/>
                </a:lnTo>
                <a:lnTo>
                  <a:pt x="1451662" y="736601"/>
                </a:lnTo>
                <a:lnTo>
                  <a:pt x="1453891" y="735966"/>
                </a:lnTo>
                <a:lnTo>
                  <a:pt x="1456120" y="735330"/>
                </a:lnTo>
                <a:lnTo>
                  <a:pt x="1458987" y="735012"/>
                </a:lnTo>
                <a:lnTo>
                  <a:pt x="1461216" y="735012"/>
                </a:lnTo>
                <a:lnTo>
                  <a:pt x="1464083" y="735330"/>
                </a:lnTo>
                <a:lnTo>
                  <a:pt x="1466312" y="735648"/>
                </a:lnTo>
                <a:lnTo>
                  <a:pt x="1468542" y="736283"/>
                </a:lnTo>
                <a:lnTo>
                  <a:pt x="1471089" y="736919"/>
                </a:lnTo>
                <a:lnTo>
                  <a:pt x="1473319" y="738191"/>
                </a:lnTo>
                <a:lnTo>
                  <a:pt x="1475548" y="739462"/>
                </a:lnTo>
                <a:lnTo>
                  <a:pt x="1477778" y="741369"/>
                </a:lnTo>
                <a:lnTo>
                  <a:pt x="1720261" y="947946"/>
                </a:lnTo>
                <a:lnTo>
                  <a:pt x="1725967" y="950798"/>
                </a:lnTo>
                <a:lnTo>
                  <a:pt x="1748505" y="962222"/>
                </a:lnTo>
                <a:lnTo>
                  <a:pt x="1760250" y="967934"/>
                </a:lnTo>
                <a:lnTo>
                  <a:pt x="1771043" y="972694"/>
                </a:lnTo>
                <a:lnTo>
                  <a:pt x="1782153" y="976819"/>
                </a:lnTo>
                <a:lnTo>
                  <a:pt x="1787549" y="978723"/>
                </a:lnTo>
                <a:lnTo>
                  <a:pt x="1792628" y="980309"/>
                </a:lnTo>
                <a:lnTo>
                  <a:pt x="1797389" y="981579"/>
                </a:lnTo>
                <a:lnTo>
                  <a:pt x="1802468" y="982531"/>
                </a:lnTo>
                <a:lnTo>
                  <a:pt x="1806912" y="982848"/>
                </a:lnTo>
                <a:lnTo>
                  <a:pt x="1811673" y="983165"/>
                </a:lnTo>
                <a:lnTo>
                  <a:pt x="1814848" y="983165"/>
                </a:lnTo>
                <a:lnTo>
                  <a:pt x="1818974" y="982531"/>
                </a:lnTo>
                <a:lnTo>
                  <a:pt x="1820879" y="981896"/>
                </a:lnTo>
                <a:lnTo>
                  <a:pt x="1823101" y="981261"/>
                </a:lnTo>
                <a:lnTo>
                  <a:pt x="1825640" y="979992"/>
                </a:lnTo>
                <a:lnTo>
                  <a:pt x="1827862" y="977771"/>
                </a:lnTo>
                <a:lnTo>
                  <a:pt x="1829767" y="975867"/>
                </a:lnTo>
                <a:lnTo>
                  <a:pt x="1832306" y="973328"/>
                </a:lnTo>
                <a:lnTo>
                  <a:pt x="1834528" y="969838"/>
                </a:lnTo>
                <a:lnTo>
                  <a:pt x="1836433" y="965395"/>
                </a:lnTo>
                <a:lnTo>
                  <a:pt x="1838972" y="960953"/>
                </a:lnTo>
                <a:lnTo>
                  <a:pt x="1840559" y="955558"/>
                </a:lnTo>
                <a:lnTo>
                  <a:pt x="1842464" y="948894"/>
                </a:lnTo>
                <a:lnTo>
                  <a:pt x="1844369" y="941596"/>
                </a:lnTo>
                <a:lnTo>
                  <a:pt x="1845321" y="935884"/>
                </a:lnTo>
                <a:lnTo>
                  <a:pt x="1845638" y="929854"/>
                </a:lnTo>
                <a:lnTo>
                  <a:pt x="1845321" y="924143"/>
                </a:lnTo>
                <a:lnTo>
                  <a:pt x="1844686" y="918113"/>
                </a:lnTo>
                <a:lnTo>
                  <a:pt x="1843099" y="912401"/>
                </a:lnTo>
                <a:lnTo>
                  <a:pt x="1841194" y="906689"/>
                </a:lnTo>
                <a:lnTo>
                  <a:pt x="1839290" y="901295"/>
                </a:lnTo>
                <a:lnTo>
                  <a:pt x="1836433" y="895900"/>
                </a:lnTo>
                <a:lnTo>
                  <a:pt x="1833576" y="890188"/>
                </a:lnTo>
                <a:lnTo>
                  <a:pt x="1830719" y="884794"/>
                </a:lnTo>
                <a:lnTo>
                  <a:pt x="1823101" y="874005"/>
                </a:lnTo>
                <a:lnTo>
                  <a:pt x="1815483" y="863216"/>
                </a:lnTo>
                <a:lnTo>
                  <a:pt x="1807864" y="852744"/>
                </a:lnTo>
                <a:lnTo>
                  <a:pt x="1798976" y="841320"/>
                </a:lnTo>
                <a:lnTo>
                  <a:pt x="1794850" y="835608"/>
                </a:lnTo>
                <a:lnTo>
                  <a:pt x="1791041" y="829896"/>
                </a:lnTo>
                <a:lnTo>
                  <a:pt x="1783105" y="817520"/>
                </a:lnTo>
                <a:lnTo>
                  <a:pt x="1775487" y="804510"/>
                </a:lnTo>
                <a:lnTo>
                  <a:pt x="1772927" y="799925"/>
                </a:lnTo>
                <a:lnTo>
                  <a:pt x="1762353" y="789648"/>
                </a:lnTo>
                <a:lnTo>
                  <a:pt x="1738534" y="767435"/>
                </a:lnTo>
                <a:lnTo>
                  <a:pt x="1711856" y="742048"/>
                </a:lnTo>
                <a:lnTo>
                  <a:pt x="1682955" y="714758"/>
                </a:lnTo>
                <a:lnTo>
                  <a:pt x="1652148" y="686833"/>
                </a:lnTo>
                <a:lnTo>
                  <a:pt x="1620389" y="659225"/>
                </a:lnTo>
                <a:lnTo>
                  <a:pt x="1588630" y="631935"/>
                </a:lnTo>
                <a:lnTo>
                  <a:pt x="1573385" y="619242"/>
                </a:lnTo>
                <a:lnTo>
                  <a:pt x="1557823" y="606866"/>
                </a:lnTo>
                <a:lnTo>
                  <a:pt x="1542896" y="595125"/>
                </a:lnTo>
                <a:lnTo>
                  <a:pt x="1528605" y="584018"/>
                </a:lnTo>
                <a:lnTo>
                  <a:pt x="1514948" y="574181"/>
                </a:lnTo>
                <a:lnTo>
                  <a:pt x="1501609" y="564661"/>
                </a:lnTo>
                <a:lnTo>
                  <a:pt x="1489223" y="557045"/>
                </a:lnTo>
                <a:lnTo>
                  <a:pt x="1477790" y="550064"/>
                </a:lnTo>
                <a:lnTo>
                  <a:pt x="1466992" y="544669"/>
                </a:lnTo>
                <a:lnTo>
                  <a:pt x="1462228" y="542448"/>
                </a:lnTo>
                <a:lnTo>
                  <a:pt x="1457781" y="540544"/>
                </a:lnTo>
                <a:lnTo>
                  <a:pt x="1453335" y="538957"/>
                </a:lnTo>
                <a:lnTo>
                  <a:pt x="1449206" y="538005"/>
                </a:lnTo>
                <a:lnTo>
                  <a:pt x="1445713" y="537371"/>
                </a:lnTo>
                <a:lnTo>
                  <a:pt x="1442219" y="537371"/>
                </a:lnTo>
                <a:lnTo>
                  <a:pt x="1429516" y="537053"/>
                </a:lnTo>
                <a:lnTo>
                  <a:pt x="1417129" y="536101"/>
                </a:lnTo>
                <a:lnTo>
                  <a:pt x="1393310" y="533563"/>
                </a:lnTo>
                <a:lnTo>
                  <a:pt x="1381559" y="532928"/>
                </a:lnTo>
                <a:lnTo>
                  <a:pt x="1369808" y="532611"/>
                </a:lnTo>
                <a:lnTo>
                  <a:pt x="1363774" y="532928"/>
                </a:lnTo>
                <a:lnTo>
                  <a:pt x="1357740" y="533245"/>
                </a:lnTo>
                <a:lnTo>
                  <a:pt x="1351705" y="533880"/>
                </a:lnTo>
                <a:lnTo>
                  <a:pt x="1345671" y="535149"/>
                </a:lnTo>
                <a:lnTo>
                  <a:pt x="1339637" y="536419"/>
                </a:lnTo>
                <a:lnTo>
                  <a:pt x="1333920" y="538323"/>
                </a:lnTo>
                <a:lnTo>
                  <a:pt x="1327568" y="540227"/>
                </a:lnTo>
                <a:lnTo>
                  <a:pt x="1321534" y="543083"/>
                </a:lnTo>
                <a:lnTo>
                  <a:pt x="1315182" y="546256"/>
                </a:lnTo>
                <a:lnTo>
                  <a:pt x="1308830" y="549746"/>
                </a:lnTo>
                <a:lnTo>
                  <a:pt x="1302161" y="553872"/>
                </a:lnTo>
                <a:lnTo>
                  <a:pt x="1295491" y="558949"/>
                </a:lnTo>
                <a:lnTo>
                  <a:pt x="1288822" y="564344"/>
                </a:lnTo>
                <a:lnTo>
                  <a:pt x="1281517" y="570373"/>
                </a:lnTo>
                <a:lnTo>
                  <a:pt x="1274530" y="577037"/>
                </a:lnTo>
                <a:lnTo>
                  <a:pt x="1267225" y="584653"/>
                </a:lnTo>
                <a:lnTo>
                  <a:pt x="1259921" y="593221"/>
                </a:lnTo>
                <a:lnTo>
                  <a:pt x="1252616" y="602106"/>
                </a:lnTo>
                <a:lnTo>
                  <a:pt x="1244676" y="612260"/>
                </a:lnTo>
                <a:lnTo>
                  <a:pt x="1236737" y="622732"/>
                </a:lnTo>
                <a:lnTo>
                  <a:pt x="1232608" y="628444"/>
                </a:lnTo>
                <a:lnTo>
                  <a:pt x="1228162" y="633839"/>
                </a:lnTo>
                <a:lnTo>
                  <a:pt x="1219269" y="644628"/>
                </a:lnTo>
                <a:lnTo>
                  <a:pt x="1209424" y="654783"/>
                </a:lnTo>
                <a:lnTo>
                  <a:pt x="1199261" y="664937"/>
                </a:lnTo>
                <a:lnTo>
                  <a:pt x="1188145" y="674140"/>
                </a:lnTo>
                <a:lnTo>
                  <a:pt x="1177029" y="683342"/>
                </a:lnTo>
                <a:lnTo>
                  <a:pt x="1165278" y="691593"/>
                </a:lnTo>
                <a:lnTo>
                  <a:pt x="1153845" y="699526"/>
                </a:lnTo>
                <a:lnTo>
                  <a:pt x="1141776" y="706508"/>
                </a:lnTo>
                <a:lnTo>
                  <a:pt x="1129390" y="713171"/>
                </a:lnTo>
                <a:lnTo>
                  <a:pt x="1117322" y="718883"/>
                </a:lnTo>
                <a:lnTo>
                  <a:pt x="1105253" y="724278"/>
                </a:lnTo>
                <a:lnTo>
                  <a:pt x="1093184" y="728403"/>
                </a:lnTo>
                <a:lnTo>
                  <a:pt x="1081433" y="731894"/>
                </a:lnTo>
                <a:lnTo>
                  <a:pt x="1070318" y="734433"/>
                </a:lnTo>
                <a:lnTo>
                  <a:pt x="1064601" y="735385"/>
                </a:lnTo>
                <a:lnTo>
                  <a:pt x="1059202" y="736019"/>
                </a:lnTo>
                <a:lnTo>
                  <a:pt x="1053803" y="736654"/>
                </a:lnTo>
                <a:lnTo>
                  <a:pt x="1048404" y="736971"/>
                </a:lnTo>
                <a:lnTo>
                  <a:pt x="1043322" y="736971"/>
                </a:lnTo>
                <a:lnTo>
                  <a:pt x="1038558" y="736654"/>
                </a:lnTo>
                <a:lnTo>
                  <a:pt x="1033795" y="736019"/>
                </a:lnTo>
                <a:lnTo>
                  <a:pt x="1029031" y="735385"/>
                </a:lnTo>
                <a:lnTo>
                  <a:pt x="1024267" y="734433"/>
                </a:lnTo>
                <a:lnTo>
                  <a:pt x="1020138" y="732846"/>
                </a:lnTo>
                <a:lnTo>
                  <a:pt x="1016009" y="731259"/>
                </a:lnTo>
                <a:lnTo>
                  <a:pt x="1012198" y="729355"/>
                </a:lnTo>
                <a:lnTo>
                  <a:pt x="1008387" y="727134"/>
                </a:lnTo>
                <a:lnTo>
                  <a:pt x="1004894" y="724595"/>
                </a:lnTo>
                <a:lnTo>
                  <a:pt x="1001718" y="722057"/>
                </a:lnTo>
                <a:lnTo>
                  <a:pt x="998542" y="718883"/>
                </a:lnTo>
                <a:lnTo>
                  <a:pt x="996001" y="715710"/>
                </a:lnTo>
                <a:lnTo>
                  <a:pt x="993778" y="711902"/>
                </a:lnTo>
                <a:lnTo>
                  <a:pt x="991237" y="707777"/>
                </a:lnTo>
                <a:lnTo>
                  <a:pt x="989331" y="703652"/>
                </a:lnTo>
                <a:lnTo>
                  <a:pt x="987744" y="698892"/>
                </a:lnTo>
                <a:lnTo>
                  <a:pt x="986473" y="693814"/>
                </a:lnTo>
                <a:lnTo>
                  <a:pt x="985203" y="688420"/>
                </a:lnTo>
                <a:lnTo>
                  <a:pt x="984568" y="683025"/>
                </a:lnTo>
                <a:lnTo>
                  <a:pt x="984250" y="676678"/>
                </a:lnTo>
                <a:lnTo>
                  <a:pt x="984250" y="670332"/>
                </a:lnTo>
                <a:lnTo>
                  <a:pt x="984250" y="663668"/>
                </a:lnTo>
                <a:lnTo>
                  <a:pt x="984885" y="656369"/>
                </a:lnTo>
                <a:lnTo>
                  <a:pt x="986156" y="648753"/>
                </a:lnTo>
                <a:lnTo>
                  <a:pt x="987744" y="641138"/>
                </a:lnTo>
                <a:lnTo>
                  <a:pt x="989331" y="632887"/>
                </a:lnTo>
                <a:lnTo>
                  <a:pt x="991237" y="624002"/>
                </a:lnTo>
                <a:lnTo>
                  <a:pt x="994095" y="615116"/>
                </a:lnTo>
                <a:lnTo>
                  <a:pt x="996954" y="605914"/>
                </a:lnTo>
                <a:lnTo>
                  <a:pt x="1002035" y="594173"/>
                </a:lnTo>
                <a:lnTo>
                  <a:pt x="1007752" y="580845"/>
                </a:lnTo>
                <a:lnTo>
                  <a:pt x="1015692" y="563074"/>
                </a:lnTo>
                <a:lnTo>
                  <a:pt x="1025855" y="542131"/>
                </a:lnTo>
                <a:lnTo>
                  <a:pt x="1037606" y="518648"/>
                </a:lnTo>
                <a:lnTo>
                  <a:pt x="1050627" y="492944"/>
                </a:lnTo>
                <a:lnTo>
                  <a:pt x="1057932" y="479934"/>
                </a:lnTo>
                <a:lnTo>
                  <a:pt x="1065554" y="466606"/>
                </a:lnTo>
                <a:lnTo>
                  <a:pt x="1073176" y="452961"/>
                </a:lnTo>
                <a:lnTo>
                  <a:pt x="1081433" y="439316"/>
                </a:lnTo>
                <a:lnTo>
                  <a:pt x="1090326" y="425988"/>
                </a:lnTo>
                <a:lnTo>
                  <a:pt x="1098901" y="412660"/>
                </a:lnTo>
                <a:lnTo>
                  <a:pt x="1107794" y="399015"/>
                </a:lnTo>
                <a:lnTo>
                  <a:pt x="1117322" y="386321"/>
                </a:lnTo>
                <a:lnTo>
                  <a:pt x="1126532" y="374263"/>
                </a:lnTo>
                <a:lnTo>
                  <a:pt x="1136695" y="362522"/>
                </a:lnTo>
                <a:lnTo>
                  <a:pt x="1146223" y="351098"/>
                </a:lnTo>
                <a:lnTo>
                  <a:pt x="1156703" y="340626"/>
                </a:lnTo>
                <a:lnTo>
                  <a:pt x="1166866" y="331106"/>
                </a:lnTo>
                <a:lnTo>
                  <a:pt x="1177029" y="322538"/>
                </a:lnTo>
                <a:lnTo>
                  <a:pt x="1182428" y="318095"/>
                </a:lnTo>
                <a:lnTo>
                  <a:pt x="1187827" y="314287"/>
                </a:lnTo>
                <a:lnTo>
                  <a:pt x="1193226" y="311114"/>
                </a:lnTo>
                <a:lnTo>
                  <a:pt x="1197990" y="307624"/>
                </a:lnTo>
                <a:lnTo>
                  <a:pt x="1203389" y="304768"/>
                </a:lnTo>
                <a:lnTo>
                  <a:pt x="1208788" y="301912"/>
                </a:lnTo>
                <a:lnTo>
                  <a:pt x="1214187" y="299690"/>
                </a:lnTo>
                <a:lnTo>
                  <a:pt x="1219587" y="297786"/>
                </a:lnTo>
                <a:lnTo>
                  <a:pt x="1233878" y="293026"/>
                </a:lnTo>
                <a:lnTo>
                  <a:pt x="1248805" y="288584"/>
                </a:lnTo>
                <a:lnTo>
                  <a:pt x="1264367" y="284458"/>
                </a:lnTo>
                <a:lnTo>
                  <a:pt x="1279929" y="280651"/>
                </a:lnTo>
                <a:lnTo>
                  <a:pt x="1296126" y="276843"/>
                </a:lnTo>
                <a:lnTo>
                  <a:pt x="1312324" y="273352"/>
                </a:lnTo>
                <a:lnTo>
                  <a:pt x="1329156" y="270179"/>
                </a:lnTo>
                <a:lnTo>
                  <a:pt x="1345989" y="267323"/>
                </a:lnTo>
                <a:lnTo>
                  <a:pt x="1363456" y="264784"/>
                </a:lnTo>
                <a:lnTo>
                  <a:pt x="1380606" y="261928"/>
                </a:lnTo>
                <a:lnTo>
                  <a:pt x="1398391" y="259707"/>
                </a:lnTo>
                <a:lnTo>
                  <a:pt x="1402962" y="259030"/>
                </a:lnTo>
                <a:lnTo>
                  <a:pt x="1213954" y="208886"/>
                </a:lnTo>
                <a:close/>
                <a:moveTo>
                  <a:pt x="1214906" y="157162"/>
                </a:moveTo>
                <a:lnTo>
                  <a:pt x="1219033" y="157479"/>
                </a:lnTo>
                <a:lnTo>
                  <a:pt x="1222842" y="158114"/>
                </a:lnTo>
                <a:lnTo>
                  <a:pt x="1555169" y="246562"/>
                </a:lnTo>
                <a:lnTo>
                  <a:pt x="1581643" y="245744"/>
                </a:lnTo>
                <a:lnTo>
                  <a:pt x="1610544" y="244792"/>
                </a:lnTo>
                <a:lnTo>
                  <a:pt x="1637221" y="244475"/>
                </a:lnTo>
                <a:lnTo>
                  <a:pt x="1661041" y="244792"/>
                </a:lnTo>
                <a:lnTo>
                  <a:pt x="1682002" y="245744"/>
                </a:lnTo>
                <a:lnTo>
                  <a:pt x="1698835" y="246379"/>
                </a:lnTo>
                <a:lnTo>
                  <a:pt x="1713126" y="247648"/>
                </a:lnTo>
                <a:lnTo>
                  <a:pt x="1727418" y="249552"/>
                </a:lnTo>
                <a:lnTo>
                  <a:pt x="1740757" y="252091"/>
                </a:lnTo>
                <a:lnTo>
                  <a:pt x="1754096" y="254947"/>
                </a:lnTo>
                <a:lnTo>
                  <a:pt x="1766799" y="258755"/>
                </a:lnTo>
                <a:lnTo>
                  <a:pt x="1779503" y="262563"/>
                </a:lnTo>
                <a:lnTo>
                  <a:pt x="1791572" y="267323"/>
                </a:lnTo>
                <a:lnTo>
                  <a:pt x="1803323" y="272400"/>
                </a:lnTo>
                <a:lnTo>
                  <a:pt x="1814756" y="277795"/>
                </a:lnTo>
                <a:lnTo>
                  <a:pt x="1826189" y="283506"/>
                </a:lnTo>
                <a:lnTo>
                  <a:pt x="1836988" y="289853"/>
                </a:lnTo>
                <a:lnTo>
                  <a:pt x="1847468" y="296834"/>
                </a:lnTo>
                <a:lnTo>
                  <a:pt x="1857631" y="303816"/>
                </a:lnTo>
                <a:lnTo>
                  <a:pt x="1867477" y="311114"/>
                </a:lnTo>
                <a:lnTo>
                  <a:pt x="1877322" y="318730"/>
                </a:lnTo>
                <a:lnTo>
                  <a:pt x="1886532" y="326981"/>
                </a:lnTo>
                <a:lnTo>
                  <a:pt x="1895742" y="335549"/>
                </a:lnTo>
                <a:lnTo>
                  <a:pt x="1904317" y="344117"/>
                </a:lnTo>
                <a:lnTo>
                  <a:pt x="1912575" y="352684"/>
                </a:lnTo>
                <a:lnTo>
                  <a:pt x="1921150" y="362204"/>
                </a:lnTo>
                <a:lnTo>
                  <a:pt x="1928772" y="371407"/>
                </a:lnTo>
                <a:lnTo>
                  <a:pt x="1936394" y="380927"/>
                </a:lnTo>
                <a:lnTo>
                  <a:pt x="1943699" y="390764"/>
                </a:lnTo>
                <a:lnTo>
                  <a:pt x="1951003" y="400601"/>
                </a:lnTo>
                <a:lnTo>
                  <a:pt x="1957673" y="410439"/>
                </a:lnTo>
                <a:lnTo>
                  <a:pt x="1964342" y="420910"/>
                </a:lnTo>
                <a:lnTo>
                  <a:pt x="1970694" y="431065"/>
                </a:lnTo>
                <a:lnTo>
                  <a:pt x="1976729" y="441537"/>
                </a:lnTo>
                <a:lnTo>
                  <a:pt x="1982445" y="452009"/>
                </a:lnTo>
                <a:lnTo>
                  <a:pt x="1988162" y="462163"/>
                </a:lnTo>
                <a:lnTo>
                  <a:pt x="1993561" y="472635"/>
                </a:lnTo>
                <a:lnTo>
                  <a:pt x="1998643" y="483424"/>
                </a:lnTo>
                <a:lnTo>
                  <a:pt x="2008170" y="504051"/>
                </a:lnTo>
                <a:lnTo>
                  <a:pt x="2017063" y="524677"/>
                </a:lnTo>
                <a:lnTo>
                  <a:pt x="2025003" y="544986"/>
                </a:lnTo>
                <a:lnTo>
                  <a:pt x="2031990" y="564661"/>
                </a:lnTo>
                <a:lnTo>
                  <a:pt x="2038342" y="584018"/>
                </a:lnTo>
                <a:lnTo>
                  <a:pt x="2044058" y="602106"/>
                </a:lnTo>
                <a:lnTo>
                  <a:pt x="2048505" y="619559"/>
                </a:lnTo>
                <a:lnTo>
                  <a:pt x="2052951" y="635426"/>
                </a:lnTo>
                <a:lnTo>
                  <a:pt x="2056762" y="650023"/>
                </a:lnTo>
                <a:lnTo>
                  <a:pt x="2059620" y="663668"/>
                </a:lnTo>
                <a:lnTo>
                  <a:pt x="2064067" y="685246"/>
                </a:lnTo>
                <a:lnTo>
                  <a:pt x="2066290" y="699209"/>
                </a:lnTo>
                <a:lnTo>
                  <a:pt x="2066925" y="703969"/>
                </a:lnTo>
                <a:lnTo>
                  <a:pt x="1845974" y="818319"/>
                </a:lnTo>
                <a:lnTo>
                  <a:pt x="1848495" y="821646"/>
                </a:lnTo>
                <a:lnTo>
                  <a:pt x="1858018" y="834339"/>
                </a:lnTo>
                <a:lnTo>
                  <a:pt x="1862462" y="841003"/>
                </a:lnTo>
                <a:lnTo>
                  <a:pt x="1867541" y="847667"/>
                </a:lnTo>
                <a:lnTo>
                  <a:pt x="1872303" y="854965"/>
                </a:lnTo>
                <a:lnTo>
                  <a:pt x="1877064" y="862264"/>
                </a:lnTo>
                <a:lnTo>
                  <a:pt x="1880873" y="870514"/>
                </a:lnTo>
                <a:lnTo>
                  <a:pt x="1885000" y="878447"/>
                </a:lnTo>
                <a:lnTo>
                  <a:pt x="1888174" y="886698"/>
                </a:lnTo>
                <a:lnTo>
                  <a:pt x="1891348" y="894948"/>
                </a:lnTo>
                <a:lnTo>
                  <a:pt x="1893888" y="904151"/>
                </a:lnTo>
                <a:lnTo>
                  <a:pt x="1895792" y="913036"/>
                </a:lnTo>
                <a:lnTo>
                  <a:pt x="1896427" y="917796"/>
                </a:lnTo>
                <a:lnTo>
                  <a:pt x="1896745" y="922556"/>
                </a:lnTo>
                <a:lnTo>
                  <a:pt x="1897062" y="927316"/>
                </a:lnTo>
                <a:lnTo>
                  <a:pt x="1897062" y="932076"/>
                </a:lnTo>
                <a:lnTo>
                  <a:pt x="1896745" y="937153"/>
                </a:lnTo>
                <a:lnTo>
                  <a:pt x="1896427" y="942230"/>
                </a:lnTo>
                <a:lnTo>
                  <a:pt x="1895475" y="946990"/>
                </a:lnTo>
                <a:lnTo>
                  <a:pt x="1894523" y="952067"/>
                </a:lnTo>
                <a:lnTo>
                  <a:pt x="1892935" y="958414"/>
                </a:lnTo>
                <a:lnTo>
                  <a:pt x="1891666" y="964443"/>
                </a:lnTo>
                <a:lnTo>
                  <a:pt x="1890079" y="969838"/>
                </a:lnTo>
                <a:lnTo>
                  <a:pt x="1887857" y="975232"/>
                </a:lnTo>
                <a:lnTo>
                  <a:pt x="1886269" y="980309"/>
                </a:lnTo>
                <a:lnTo>
                  <a:pt x="1884047" y="985069"/>
                </a:lnTo>
                <a:lnTo>
                  <a:pt x="1881825" y="989512"/>
                </a:lnTo>
                <a:lnTo>
                  <a:pt x="1879603" y="993955"/>
                </a:lnTo>
                <a:lnTo>
                  <a:pt x="1877381" y="997762"/>
                </a:lnTo>
                <a:lnTo>
                  <a:pt x="1874842" y="1001570"/>
                </a:lnTo>
                <a:lnTo>
                  <a:pt x="1872620" y="1004744"/>
                </a:lnTo>
                <a:lnTo>
                  <a:pt x="1870081" y="1008235"/>
                </a:lnTo>
                <a:lnTo>
                  <a:pt x="1867224" y="1011091"/>
                </a:lnTo>
                <a:lnTo>
                  <a:pt x="1864684" y="1013947"/>
                </a:lnTo>
                <a:lnTo>
                  <a:pt x="1858971" y="1019024"/>
                </a:lnTo>
                <a:lnTo>
                  <a:pt x="1852939" y="1022832"/>
                </a:lnTo>
                <a:lnTo>
                  <a:pt x="1847226" y="1026640"/>
                </a:lnTo>
                <a:lnTo>
                  <a:pt x="1841194" y="1029178"/>
                </a:lnTo>
                <a:lnTo>
                  <a:pt x="1834846" y="1031400"/>
                </a:lnTo>
                <a:lnTo>
                  <a:pt x="1828815" y="1032986"/>
                </a:lnTo>
                <a:lnTo>
                  <a:pt x="1822783" y="1033938"/>
                </a:lnTo>
                <a:lnTo>
                  <a:pt x="1817070" y="1034255"/>
                </a:lnTo>
                <a:lnTo>
                  <a:pt x="1811673" y="1034573"/>
                </a:lnTo>
                <a:lnTo>
                  <a:pt x="1806595" y="1034255"/>
                </a:lnTo>
                <a:lnTo>
                  <a:pt x="1801516" y="1033938"/>
                </a:lnTo>
                <a:lnTo>
                  <a:pt x="1796119" y="1033303"/>
                </a:lnTo>
                <a:lnTo>
                  <a:pt x="1791041" y="1032669"/>
                </a:lnTo>
                <a:lnTo>
                  <a:pt x="1781200" y="1030130"/>
                </a:lnTo>
                <a:lnTo>
                  <a:pt x="1770725" y="1027274"/>
                </a:lnTo>
                <a:lnTo>
                  <a:pt x="1773899" y="1034890"/>
                </a:lnTo>
                <a:lnTo>
                  <a:pt x="1776756" y="1042506"/>
                </a:lnTo>
                <a:lnTo>
                  <a:pt x="1778661" y="1050757"/>
                </a:lnTo>
                <a:lnTo>
                  <a:pt x="1780883" y="1058372"/>
                </a:lnTo>
                <a:lnTo>
                  <a:pt x="1781835" y="1066306"/>
                </a:lnTo>
                <a:lnTo>
                  <a:pt x="1782470" y="1074239"/>
                </a:lnTo>
                <a:lnTo>
                  <a:pt x="1782470" y="1081855"/>
                </a:lnTo>
                <a:lnTo>
                  <a:pt x="1781518" y="1090105"/>
                </a:lnTo>
                <a:lnTo>
                  <a:pt x="1780248" y="1096769"/>
                </a:lnTo>
                <a:lnTo>
                  <a:pt x="1779296" y="1099942"/>
                </a:lnTo>
                <a:lnTo>
                  <a:pt x="1777709" y="1103750"/>
                </a:lnTo>
                <a:lnTo>
                  <a:pt x="1776439" y="1107241"/>
                </a:lnTo>
                <a:lnTo>
                  <a:pt x="1774534" y="1111049"/>
                </a:lnTo>
                <a:lnTo>
                  <a:pt x="1772312" y="1115174"/>
                </a:lnTo>
                <a:lnTo>
                  <a:pt x="1770090" y="1118665"/>
                </a:lnTo>
                <a:lnTo>
                  <a:pt x="1767551" y="1122473"/>
                </a:lnTo>
                <a:lnTo>
                  <a:pt x="1764059" y="1125963"/>
                </a:lnTo>
                <a:lnTo>
                  <a:pt x="1760885" y="1129771"/>
                </a:lnTo>
                <a:lnTo>
                  <a:pt x="1756758" y="1133262"/>
                </a:lnTo>
                <a:lnTo>
                  <a:pt x="1752632" y="1137070"/>
                </a:lnTo>
                <a:lnTo>
                  <a:pt x="1747870" y="1140560"/>
                </a:lnTo>
                <a:lnTo>
                  <a:pt x="1742791" y="1143416"/>
                </a:lnTo>
                <a:lnTo>
                  <a:pt x="1737077" y="1146907"/>
                </a:lnTo>
                <a:lnTo>
                  <a:pt x="1729777" y="1150080"/>
                </a:lnTo>
                <a:lnTo>
                  <a:pt x="1722476" y="1152619"/>
                </a:lnTo>
                <a:lnTo>
                  <a:pt x="1714857" y="1155475"/>
                </a:lnTo>
                <a:lnTo>
                  <a:pt x="1707239" y="1157379"/>
                </a:lnTo>
                <a:lnTo>
                  <a:pt x="1699621" y="1158965"/>
                </a:lnTo>
                <a:lnTo>
                  <a:pt x="1691685" y="1160235"/>
                </a:lnTo>
                <a:lnTo>
                  <a:pt x="1683749" y="1160869"/>
                </a:lnTo>
                <a:lnTo>
                  <a:pt x="1676131" y="1161186"/>
                </a:lnTo>
                <a:lnTo>
                  <a:pt x="1667878" y="1160869"/>
                </a:lnTo>
                <a:lnTo>
                  <a:pt x="1659942" y="1160235"/>
                </a:lnTo>
                <a:lnTo>
                  <a:pt x="1652324" y="1158965"/>
                </a:lnTo>
                <a:lnTo>
                  <a:pt x="1644706" y="1157696"/>
                </a:lnTo>
                <a:lnTo>
                  <a:pt x="1646928" y="1163090"/>
                </a:lnTo>
                <a:lnTo>
                  <a:pt x="1648515" y="1168485"/>
                </a:lnTo>
                <a:lnTo>
                  <a:pt x="1650419" y="1173880"/>
                </a:lnTo>
                <a:lnTo>
                  <a:pt x="1651372" y="1179274"/>
                </a:lnTo>
                <a:lnTo>
                  <a:pt x="1652324" y="1184034"/>
                </a:lnTo>
                <a:lnTo>
                  <a:pt x="1652959" y="1189429"/>
                </a:lnTo>
                <a:lnTo>
                  <a:pt x="1653276" y="1194823"/>
                </a:lnTo>
                <a:lnTo>
                  <a:pt x="1653276" y="1199900"/>
                </a:lnTo>
                <a:lnTo>
                  <a:pt x="1652641" y="1204978"/>
                </a:lnTo>
                <a:lnTo>
                  <a:pt x="1651689" y="1209738"/>
                </a:lnTo>
                <a:lnTo>
                  <a:pt x="1650419" y="1214498"/>
                </a:lnTo>
                <a:lnTo>
                  <a:pt x="1648515" y="1219257"/>
                </a:lnTo>
                <a:lnTo>
                  <a:pt x="1646293" y="1223700"/>
                </a:lnTo>
                <a:lnTo>
                  <a:pt x="1643118" y="1228143"/>
                </a:lnTo>
                <a:lnTo>
                  <a:pt x="1639944" y="1232585"/>
                </a:lnTo>
                <a:lnTo>
                  <a:pt x="1635817" y="1236393"/>
                </a:lnTo>
                <a:lnTo>
                  <a:pt x="1632643" y="1239566"/>
                </a:lnTo>
                <a:lnTo>
                  <a:pt x="1628834" y="1242422"/>
                </a:lnTo>
                <a:lnTo>
                  <a:pt x="1625342" y="1245278"/>
                </a:lnTo>
                <a:lnTo>
                  <a:pt x="1621216" y="1247817"/>
                </a:lnTo>
                <a:lnTo>
                  <a:pt x="1617089" y="1250356"/>
                </a:lnTo>
                <a:lnTo>
                  <a:pt x="1613280" y="1252260"/>
                </a:lnTo>
                <a:lnTo>
                  <a:pt x="1609153" y="1254163"/>
                </a:lnTo>
                <a:lnTo>
                  <a:pt x="1604709" y="1255750"/>
                </a:lnTo>
                <a:lnTo>
                  <a:pt x="1600583" y="1257654"/>
                </a:lnTo>
                <a:lnTo>
                  <a:pt x="1596139" y="1258923"/>
                </a:lnTo>
                <a:lnTo>
                  <a:pt x="1591377" y="1259875"/>
                </a:lnTo>
                <a:lnTo>
                  <a:pt x="1587251" y="1260827"/>
                </a:lnTo>
                <a:lnTo>
                  <a:pt x="1582489" y="1261462"/>
                </a:lnTo>
                <a:lnTo>
                  <a:pt x="1577411" y="1261779"/>
                </a:lnTo>
                <a:lnTo>
                  <a:pt x="1572649" y="1262097"/>
                </a:lnTo>
                <a:lnTo>
                  <a:pt x="1567888" y="1262414"/>
                </a:lnTo>
                <a:lnTo>
                  <a:pt x="1558047" y="1261779"/>
                </a:lnTo>
                <a:lnTo>
                  <a:pt x="1548842" y="1260827"/>
                </a:lnTo>
                <a:lnTo>
                  <a:pt x="1539319" y="1259241"/>
                </a:lnTo>
                <a:lnTo>
                  <a:pt x="1530113" y="1257337"/>
                </a:lnTo>
                <a:lnTo>
                  <a:pt x="1520591" y="1254481"/>
                </a:lnTo>
                <a:lnTo>
                  <a:pt x="1512020" y="1251308"/>
                </a:lnTo>
                <a:lnTo>
                  <a:pt x="1503449" y="1247817"/>
                </a:lnTo>
                <a:lnTo>
                  <a:pt x="1494879" y="1244326"/>
                </a:lnTo>
                <a:lnTo>
                  <a:pt x="1495196" y="1249086"/>
                </a:lnTo>
                <a:lnTo>
                  <a:pt x="1495196" y="1253846"/>
                </a:lnTo>
                <a:lnTo>
                  <a:pt x="1495196" y="1258923"/>
                </a:lnTo>
                <a:lnTo>
                  <a:pt x="1494879" y="1264001"/>
                </a:lnTo>
                <a:lnTo>
                  <a:pt x="1494244" y="1268443"/>
                </a:lnTo>
                <a:lnTo>
                  <a:pt x="1493292" y="1273520"/>
                </a:lnTo>
                <a:lnTo>
                  <a:pt x="1492022" y="1278280"/>
                </a:lnTo>
                <a:lnTo>
                  <a:pt x="1490752" y="1283040"/>
                </a:lnTo>
                <a:lnTo>
                  <a:pt x="1487895" y="1289387"/>
                </a:lnTo>
                <a:lnTo>
                  <a:pt x="1484721" y="1295099"/>
                </a:lnTo>
                <a:lnTo>
                  <a:pt x="1480912" y="1300493"/>
                </a:lnTo>
                <a:lnTo>
                  <a:pt x="1477103" y="1305571"/>
                </a:lnTo>
                <a:lnTo>
                  <a:pt x="1472024" y="1310330"/>
                </a:lnTo>
                <a:lnTo>
                  <a:pt x="1466945" y="1314456"/>
                </a:lnTo>
                <a:lnTo>
                  <a:pt x="1460914" y="1317946"/>
                </a:lnTo>
                <a:lnTo>
                  <a:pt x="1454883" y="1321120"/>
                </a:lnTo>
                <a:lnTo>
                  <a:pt x="1449486" y="1323024"/>
                </a:lnTo>
                <a:lnTo>
                  <a:pt x="1443773" y="1324293"/>
                </a:lnTo>
                <a:lnTo>
                  <a:pt x="1438059" y="1325245"/>
                </a:lnTo>
                <a:lnTo>
                  <a:pt x="1432028" y="1325562"/>
                </a:lnTo>
                <a:lnTo>
                  <a:pt x="1425679" y="1325245"/>
                </a:lnTo>
                <a:lnTo>
                  <a:pt x="1418696" y="1324293"/>
                </a:lnTo>
                <a:lnTo>
                  <a:pt x="1411395" y="1323024"/>
                </a:lnTo>
                <a:lnTo>
                  <a:pt x="1404094" y="1321120"/>
                </a:lnTo>
                <a:lnTo>
                  <a:pt x="1396793" y="1318581"/>
                </a:lnTo>
                <a:lnTo>
                  <a:pt x="1389175" y="1315725"/>
                </a:lnTo>
                <a:lnTo>
                  <a:pt x="1381239" y="1312234"/>
                </a:lnTo>
                <a:lnTo>
                  <a:pt x="1372669" y="1308744"/>
                </a:lnTo>
                <a:lnTo>
                  <a:pt x="1364733" y="1304619"/>
                </a:lnTo>
                <a:lnTo>
                  <a:pt x="1356480" y="1299859"/>
                </a:lnTo>
                <a:lnTo>
                  <a:pt x="1347909" y="1295416"/>
                </a:lnTo>
                <a:lnTo>
                  <a:pt x="1339338" y="1290656"/>
                </a:lnTo>
                <a:lnTo>
                  <a:pt x="1322515" y="1279867"/>
                </a:lnTo>
                <a:lnTo>
                  <a:pt x="1313888" y="1274172"/>
                </a:lnTo>
                <a:lnTo>
                  <a:pt x="1313614" y="1274446"/>
                </a:lnTo>
                <a:lnTo>
                  <a:pt x="1311077" y="1277303"/>
                </a:lnTo>
                <a:lnTo>
                  <a:pt x="1307590" y="1280796"/>
                </a:lnTo>
                <a:lnTo>
                  <a:pt x="1303151" y="1284923"/>
                </a:lnTo>
                <a:lnTo>
                  <a:pt x="1297761" y="1289368"/>
                </a:lnTo>
                <a:lnTo>
                  <a:pt x="1291737" y="1293496"/>
                </a:lnTo>
                <a:lnTo>
                  <a:pt x="1285079" y="1297623"/>
                </a:lnTo>
                <a:lnTo>
                  <a:pt x="1280957" y="1299211"/>
                </a:lnTo>
                <a:lnTo>
                  <a:pt x="1277469" y="1301116"/>
                </a:lnTo>
                <a:lnTo>
                  <a:pt x="1273348" y="1302703"/>
                </a:lnTo>
                <a:lnTo>
                  <a:pt x="1268909" y="1303973"/>
                </a:lnTo>
                <a:lnTo>
                  <a:pt x="1264787" y="1305243"/>
                </a:lnTo>
                <a:lnTo>
                  <a:pt x="1260348" y="1305878"/>
                </a:lnTo>
                <a:lnTo>
                  <a:pt x="1255592" y="1306513"/>
                </a:lnTo>
                <a:lnTo>
                  <a:pt x="1251154" y="1306513"/>
                </a:lnTo>
                <a:lnTo>
                  <a:pt x="1246081" y="1306513"/>
                </a:lnTo>
                <a:lnTo>
                  <a:pt x="1241008" y="1306196"/>
                </a:lnTo>
                <a:lnTo>
                  <a:pt x="1235935" y="1305243"/>
                </a:lnTo>
                <a:lnTo>
                  <a:pt x="1230545" y="1303973"/>
                </a:lnTo>
                <a:lnTo>
                  <a:pt x="1225472" y="1302068"/>
                </a:lnTo>
                <a:lnTo>
                  <a:pt x="1220082" y="1299528"/>
                </a:lnTo>
                <a:lnTo>
                  <a:pt x="1214692" y="1296671"/>
                </a:lnTo>
                <a:lnTo>
                  <a:pt x="1208985" y="1293178"/>
                </a:lnTo>
                <a:lnTo>
                  <a:pt x="1201693" y="1287781"/>
                </a:lnTo>
                <a:lnTo>
                  <a:pt x="1195352" y="1283018"/>
                </a:lnTo>
                <a:lnTo>
                  <a:pt x="1189645" y="1277621"/>
                </a:lnTo>
                <a:lnTo>
                  <a:pt x="1184889" y="1272223"/>
                </a:lnTo>
                <a:lnTo>
                  <a:pt x="1180767" y="1266508"/>
                </a:lnTo>
                <a:lnTo>
                  <a:pt x="1177279" y="1261111"/>
                </a:lnTo>
                <a:lnTo>
                  <a:pt x="1174743" y="1255713"/>
                </a:lnTo>
                <a:lnTo>
                  <a:pt x="1172523" y="1250633"/>
                </a:lnTo>
                <a:lnTo>
                  <a:pt x="1171255" y="1245235"/>
                </a:lnTo>
                <a:lnTo>
                  <a:pt x="1170304" y="1239838"/>
                </a:lnTo>
                <a:lnTo>
                  <a:pt x="1169987" y="1234758"/>
                </a:lnTo>
                <a:lnTo>
                  <a:pt x="1169987" y="1229678"/>
                </a:lnTo>
                <a:lnTo>
                  <a:pt x="1170304" y="1224915"/>
                </a:lnTo>
                <a:lnTo>
                  <a:pt x="1170938" y="1219835"/>
                </a:lnTo>
                <a:lnTo>
                  <a:pt x="1172206" y="1215073"/>
                </a:lnTo>
                <a:lnTo>
                  <a:pt x="1173792" y="1210310"/>
                </a:lnTo>
                <a:lnTo>
                  <a:pt x="1175377" y="1206183"/>
                </a:lnTo>
                <a:lnTo>
                  <a:pt x="1177279" y="1201738"/>
                </a:lnTo>
                <a:lnTo>
                  <a:pt x="1179182" y="1197610"/>
                </a:lnTo>
                <a:lnTo>
                  <a:pt x="1181401" y="1193800"/>
                </a:lnTo>
                <a:lnTo>
                  <a:pt x="1185523" y="1186815"/>
                </a:lnTo>
                <a:lnTo>
                  <a:pt x="1188434" y="1183124"/>
                </a:lnTo>
                <a:lnTo>
                  <a:pt x="1179671" y="1178640"/>
                </a:lnTo>
                <a:lnTo>
                  <a:pt x="1146133" y="1161542"/>
                </a:lnTo>
                <a:lnTo>
                  <a:pt x="1139156" y="1169987"/>
                </a:lnTo>
                <a:lnTo>
                  <a:pt x="1130294" y="1180465"/>
                </a:lnTo>
                <a:lnTo>
                  <a:pt x="1122064" y="1189990"/>
                </a:lnTo>
                <a:lnTo>
                  <a:pt x="1113517" y="1198563"/>
                </a:lnTo>
                <a:lnTo>
                  <a:pt x="1105921" y="1206183"/>
                </a:lnTo>
                <a:lnTo>
                  <a:pt x="1098957" y="1212533"/>
                </a:lnTo>
                <a:lnTo>
                  <a:pt x="1092943" y="1217930"/>
                </a:lnTo>
                <a:lnTo>
                  <a:pt x="1087562" y="1221740"/>
                </a:lnTo>
                <a:lnTo>
                  <a:pt x="1068253" y="1234440"/>
                </a:lnTo>
                <a:lnTo>
                  <a:pt x="1058441" y="1240790"/>
                </a:lnTo>
                <a:lnTo>
                  <a:pt x="1048629" y="1246505"/>
                </a:lnTo>
                <a:lnTo>
                  <a:pt x="1038816" y="1251585"/>
                </a:lnTo>
                <a:lnTo>
                  <a:pt x="1033752" y="1253808"/>
                </a:lnTo>
                <a:lnTo>
                  <a:pt x="1028371" y="1256030"/>
                </a:lnTo>
                <a:lnTo>
                  <a:pt x="1023306" y="1257300"/>
                </a:lnTo>
                <a:lnTo>
                  <a:pt x="1018242" y="1258570"/>
                </a:lnTo>
                <a:lnTo>
                  <a:pt x="1013494" y="1259523"/>
                </a:lnTo>
                <a:lnTo>
                  <a:pt x="1008429" y="1260158"/>
                </a:lnTo>
                <a:lnTo>
                  <a:pt x="1003048" y="1260475"/>
                </a:lnTo>
                <a:lnTo>
                  <a:pt x="997984" y="1260158"/>
                </a:lnTo>
                <a:lnTo>
                  <a:pt x="992603" y="1259523"/>
                </a:lnTo>
                <a:lnTo>
                  <a:pt x="987855" y="1258253"/>
                </a:lnTo>
                <a:lnTo>
                  <a:pt x="982790" y="1256665"/>
                </a:lnTo>
                <a:lnTo>
                  <a:pt x="977409" y="1254443"/>
                </a:lnTo>
                <a:lnTo>
                  <a:pt x="972345" y="1251585"/>
                </a:lnTo>
                <a:lnTo>
                  <a:pt x="966964" y="1248093"/>
                </a:lnTo>
                <a:lnTo>
                  <a:pt x="961899" y="1244283"/>
                </a:lnTo>
                <a:lnTo>
                  <a:pt x="956835" y="1239520"/>
                </a:lnTo>
                <a:lnTo>
                  <a:pt x="951454" y="1234123"/>
                </a:lnTo>
                <a:lnTo>
                  <a:pt x="946389" y="1228090"/>
                </a:lnTo>
                <a:lnTo>
                  <a:pt x="941008" y="1221105"/>
                </a:lnTo>
                <a:lnTo>
                  <a:pt x="935943" y="1213485"/>
                </a:lnTo>
                <a:lnTo>
                  <a:pt x="930879" y="1205230"/>
                </a:lnTo>
                <a:lnTo>
                  <a:pt x="925498" y="1196023"/>
                </a:lnTo>
                <a:lnTo>
                  <a:pt x="923915" y="1192530"/>
                </a:lnTo>
                <a:lnTo>
                  <a:pt x="922333" y="1188720"/>
                </a:lnTo>
                <a:lnTo>
                  <a:pt x="921700" y="1184593"/>
                </a:lnTo>
                <a:lnTo>
                  <a:pt x="921067" y="1180783"/>
                </a:lnTo>
                <a:lnTo>
                  <a:pt x="920750" y="1176655"/>
                </a:lnTo>
                <a:lnTo>
                  <a:pt x="921067" y="1172845"/>
                </a:lnTo>
                <a:lnTo>
                  <a:pt x="921700" y="1168400"/>
                </a:lnTo>
                <a:lnTo>
                  <a:pt x="922333" y="1163955"/>
                </a:lnTo>
                <a:lnTo>
                  <a:pt x="923915" y="1159510"/>
                </a:lnTo>
                <a:lnTo>
                  <a:pt x="925181" y="1155065"/>
                </a:lnTo>
                <a:lnTo>
                  <a:pt x="926764" y="1150302"/>
                </a:lnTo>
                <a:lnTo>
                  <a:pt x="928980" y="1145540"/>
                </a:lnTo>
                <a:lnTo>
                  <a:pt x="931512" y="1140777"/>
                </a:lnTo>
                <a:lnTo>
                  <a:pt x="933728" y="1136015"/>
                </a:lnTo>
                <a:lnTo>
                  <a:pt x="939742" y="1126172"/>
                </a:lnTo>
                <a:lnTo>
                  <a:pt x="946389" y="1116330"/>
                </a:lnTo>
                <a:lnTo>
                  <a:pt x="953986" y="1106170"/>
                </a:lnTo>
                <a:lnTo>
                  <a:pt x="962532" y="1096010"/>
                </a:lnTo>
                <a:lnTo>
                  <a:pt x="971078" y="1085850"/>
                </a:lnTo>
                <a:lnTo>
                  <a:pt x="980258" y="1075690"/>
                </a:lnTo>
                <a:lnTo>
                  <a:pt x="981263" y="1074682"/>
                </a:lnTo>
                <a:lnTo>
                  <a:pt x="961294" y="1063855"/>
                </a:lnTo>
                <a:lnTo>
                  <a:pt x="958295" y="1066735"/>
                </a:lnTo>
                <a:lnTo>
                  <a:pt x="950387" y="1074331"/>
                </a:lnTo>
                <a:lnTo>
                  <a:pt x="942480" y="1081610"/>
                </a:lnTo>
                <a:lnTo>
                  <a:pt x="934256" y="1088889"/>
                </a:lnTo>
                <a:lnTo>
                  <a:pt x="926032" y="1095535"/>
                </a:lnTo>
                <a:lnTo>
                  <a:pt x="917808" y="1102181"/>
                </a:lnTo>
                <a:lnTo>
                  <a:pt x="909900" y="1108194"/>
                </a:lnTo>
                <a:lnTo>
                  <a:pt x="901360" y="1113890"/>
                </a:lnTo>
                <a:lnTo>
                  <a:pt x="893452" y="1119270"/>
                </a:lnTo>
                <a:lnTo>
                  <a:pt x="885545" y="1124334"/>
                </a:lnTo>
                <a:lnTo>
                  <a:pt x="877637" y="1128764"/>
                </a:lnTo>
                <a:lnTo>
                  <a:pt x="869413" y="1132562"/>
                </a:lnTo>
                <a:lnTo>
                  <a:pt x="861822" y="1136360"/>
                </a:lnTo>
                <a:lnTo>
                  <a:pt x="854546" y="1139208"/>
                </a:lnTo>
                <a:lnTo>
                  <a:pt x="847271" y="1141740"/>
                </a:lnTo>
                <a:lnTo>
                  <a:pt x="840313" y="1143322"/>
                </a:lnTo>
                <a:lnTo>
                  <a:pt x="833354" y="1144272"/>
                </a:lnTo>
                <a:lnTo>
                  <a:pt x="826712" y="1144588"/>
                </a:lnTo>
                <a:lnTo>
                  <a:pt x="820385" y="1144588"/>
                </a:lnTo>
                <a:lnTo>
                  <a:pt x="814059" y="1143955"/>
                </a:lnTo>
                <a:lnTo>
                  <a:pt x="808049" y="1143322"/>
                </a:lnTo>
                <a:lnTo>
                  <a:pt x="801723" y="1142056"/>
                </a:lnTo>
                <a:lnTo>
                  <a:pt x="795713" y="1140790"/>
                </a:lnTo>
                <a:lnTo>
                  <a:pt x="790020" y="1138575"/>
                </a:lnTo>
                <a:lnTo>
                  <a:pt x="784326" y="1136676"/>
                </a:lnTo>
                <a:lnTo>
                  <a:pt x="778633" y="1134461"/>
                </a:lnTo>
                <a:lnTo>
                  <a:pt x="773256" y="1131929"/>
                </a:lnTo>
                <a:lnTo>
                  <a:pt x="768511" y="1129081"/>
                </a:lnTo>
                <a:lnTo>
                  <a:pt x="763450" y="1125916"/>
                </a:lnTo>
                <a:lnTo>
                  <a:pt x="758706" y="1123068"/>
                </a:lnTo>
                <a:lnTo>
                  <a:pt x="753961" y="1119270"/>
                </a:lnTo>
                <a:lnTo>
                  <a:pt x="750165" y="1115789"/>
                </a:lnTo>
                <a:lnTo>
                  <a:pt x="746053" y="1111991"/>
                </a:lnTo>
                <a:lnTo>
                  <a:pt x="742890" y="1108194"/>
                </a:lnTo>
                <a:lnTo>
                  <a:pt x="739411" y="1103763"/>
                </a:lnTo>
                <a:lnTo>
                  <a:pt x="736564" y="1099332"/>
                </a:lnTo>
                <a:lnTo>
                  <a:pt x="734034" y="1095218"/>
                </a:lnTo>
                <a:lnTo>
                  <a:pt x="731820" y="1090471"/>
                </a:lnTo>
                <a:lnTo>
                  <a:pt x="730238" y="1085724"/>
                </a:lnTo>
                <a:lnTo>
                  <a:pt x="728657" y="1080660"/>
                </a:lnTo>
                <a:lnTo>
                  <a:pt x="727708" y="1076230"/>
                </a:lnTo>
                <a:lnTo>
                  <a:pt x="727391" y="1071166"/>
                </a:lnTo>
                <a:lnTo>
                  <a:pt x="727075" y="1065786"/>
                </a:lnTo>
                <a:lnTo>
                  <a:pt x="727708" y="1060722"/>
                </a:lnTo>
                <a:lnTo>
                  <a:pt x="728657" y="1055659"/>
                </a:lnTo>
                <a:lnTo>
                  <a:pt x="730238" y="1050595"/>
                </a:lnTo>
                <a:lnTo>
                  <a:pt x="732136" y="1045215"/>
                </a:lnTo>
                <a:lnTo>
                  <a:pt x="734666" y="1040152"/>
                </a:lnTo>
                <a:lnTo>
                  <a:pt x="737829" y="1034772"/>
                </a:lnTo>
                <a:lnTo>
                  <a:pt x="741309" y="1029392"/>
                </a:lnTo>
                <a:lnTo>
                  <a:pt x="758389" y="1006922"/>
                </a:lnTo>
                <a:lnTo>
                  <a:pt x="767562" y="994579"/>
                </a:lnTo>
                <a:lnTo>
                  <a:pt x="777368" y="981920"/>
                </a:lnTo>
                <a:lnTo>
                  <a:pt x="788122" y="968628"/>
                </a:lnTo>
                <a:lnTo>
                  <a:pt x="790242" y="966009"/>
                </a:lnTo>
                <a:lnTo>
                  <a:pt x="789233" y="965395"/>
                </a:lnTo>
                <a:lnTo>
                  <a:pt x="776219" y="957145"/>
                </a:lnTo>
                <a:lnTo>
                  <a:pt x="763839" y="949211"/>
                </a:lnTo>
                <a:lnTo>
                  <a:pt x="760189" y="946743"/>
                </a:lnTo>
                <a:lnTo>
                  <a:pt x="757399" y="948372"/>
                </a:lnTo>
                <a:lnTo>
                  <a:pt x="753277" y="949960"/>
                </a:lnTo>
                <a:lnTo>
                  <a:pt x="749473" y="951547"/>
                </a:lnTo>
                <a:lnTo>
                  <a:pt x="745351" y="952817"/>
                </a:lnTo>
                <a:lnTo>
                  <a:pt x="740912" y="954087"/>
                </a:lnTo>
                <a:lnTo>
                  <a:pt x="736473" y="955040"/>
                </a:lnTo>
                <a:lnTo>
                  <a:pt x="732035" y="955357"/>
                </a:lnTo>
                <a:lnTo>
                  <a:pt x="726962" y="955675"/>
                </a:lnTo>
                <a:lnTo>
                  <a:pt x="722206" y="955675"/>
                </a:lnTo>
                <a:lnTo>
                  <a:pt x="717450" y="955040"/>
                </a:lnTo>
                <a:lnTo>
                  <a:pt x="712377" y="954087"/>
                </a:lnTo>
                <a:lnTo>
                  <a:pt x="706987" y="952500"/>
                </a:lnTo>
                <a:lnTo>
                  <a:pt x="701597" y="950912"/>
                </a:lnTo>
                <a:lnTo>
                  <a:pt x="696207" y="948690"/>
                </a:lnTo>
                <a:lnTo>
                  <a:pt x="690817" y="945515"/>
                </a:lnTo>
                <a:lnTo>
                  <a:pt x="685427" y="942340"/>
                </a:lnTo>
                <a:lnTo>
                  <a:pt x="678135" y="936942"/>
                </a:lnTo>
                <a:lnTo>
                  <a:pt x="671477" y="931545"/>
                </a:lnTo>
                <a:lnTo>
                  <a:pt x="666087" y="926147"/>
                </a:lnTo>
                <a:lnTo>
                  <a:pt x="661014" y="920750"/>
                </a:lnTo>
                <a:lnTo>
                  <a:pt x="656892" y="915670"/>
                </a:lnTo>
                <a:lnTo>
                  <a:pt x="653721" y="910272"/>
                </a:lnTo>
                <a:lnTo>
                  <a:pt x="650868" y="904875"/>
                </a:lnTo>
                <a:lnTo>
                  <a:pt x="648966" y="899477"/>
                </a:lnTo>
                <a:lnTo>
                  <a:pt x="647380" y="894080"/>
                </a:lnTo>
                <a:lnTo>
                  <a:pt x="646746" y="889000"/>
                </a:lnTo>
                <a:lnTo>
                  <a:pt x="646112" y="883920"/>
                </a:lnTo>
                <a:lnTo>
                  <a:pt x="646112" y="878522"/>
                </a:lnTo>
                <a:lnTo>
                  <a:pt x="646746" y="873442"/>
                </a:lnTo>
                <a:lnTo>
                  <a:pt x="647380" y="868680"/>
                </a:lnTo>
                <a:lnTo>
                  <a:pt x="648039" y="865599"/>
                </a:lnTo>
                <a:lnTo>
                  <a:pt x="643850" y="862581"/>
                </a:lnTo>
                <a:lnTo>
                  <a:pt x="605442" y="834021"/>
                </a:lnTo>
                <a:lnTo>
                  <a:pt x="588300" y="821011"/>
                </a:lnTo>
                <a:lnTo>
                  <a:pt x="571794" y="808318"/>
                </a:lnTo>
                <a:lnTo>
                  <a:pt x="557192" y="796260"/>
                </a:lnTo>
                <a:lnTo>
                  <a:pt x="543225" y="784836"/>
                </a:lnTo>
                <a:lnTo>
                  <a:pt x="530846" y="774047"/>
                </a:lnTo>
                <a:lnTo>
                  <a:pt x="519736" y="763575"/>
                </a:lnTo>
                <a:lnTo>
                  <a:pt x="509578" y="753738"/>
                </a:lnTo>
                <a:lnTo>
                  <a:pt x="501325" y="744535"/>
                </a:lnTo>
                <a:lnTo>
                  <a:pt x="497516" y="739775"/>
                </a:lnTo>
                <a:lnTo>
                  <a:pt x="494341" y="735650"/>
                </a:lnTo>
                <a:lnTo>
                  <a:pt x="491484" y="731207"/>
                </a:lnTo>
                <a:lnTo>
                  <a:pt x="488627" y="727082"/>
                </a:lnTo>
                <a:lnTo>
                  <a:pt x="486405" y="723274"/>
                </a:lnTo>
                <a:lnTo>
                  <a:pt x="484183" y="719149"/>
                </a:lnTo>
                <a:lnTo>
                  <a:pt x="482596" y="715024"/>
                </a:lnTo>
                <a:lnTo>
                  <a:pt x="481327" y="711533"/>
                </a:lnTo>
                <a:lnTo>
                  <a:pt x="478152" y="699475"/>
                </a:lnTo>
                <a:lnTo>
                  <a:pt x="475613" y="687099"/>
                </a:lnTo>
                <a:lnTo>
                  <a:pt x="473391" y="675040"/>
                </a:lnTo>
                <a:lnTo>
                  <a:pt x="471169" y="662982"/>
                </a:lnTo>
                <a:lnTo>
                  <a:pt x="469899" y="650606"/>
                </a:lnTo>
                <a:lnTo>
                  <a:pt x="468947" y="638865"/>
                </a:lnTo>
                <a:lnTo>
                  <a:pt x="468312" y="626807"/>
                </a:lnTo>
                <a:lnTo>
                  <a:pt x="468312" y="614431"/>
                </a:lnTo>
                <a:lnTo>
                  <a:pt x="468629" y="602372"/>
                </a:lnTo>
                <a:lnTo>
                  <a:pt x="469264" y="589997"/>
                </a:lnTo>
                <a:lnTo>
                  <a:pt x="470217" y="577938"/>
                </a:lnTo>
                <a:lnTo>
                  <a:pt x="471804" y="565562"/>
                </a:lnTo>
                <a:lnTo>
                  <a:pt x="474026" y="553504"/>
                </a:lnTo>
                <a:lnTo>
                  <a:pt x="476248" y="541446"/>
                </a:lnTo>
                <a:lnTo>
                  <a:pt x="479422" y="529704"/>
                </a:lnTo>
                <a:lnTo>
                  <a:pt x="482596" y="517329"/>
                </a:lnTo>
                <a:lnTo>
                  <a:pt x="486405" y="505270"/>
                </a:lnTo>
                <a:lnTo>
                  <a:pt x="490215" y="493212"/>
                </a:lnTo>
                <a:lnTo>
                  <a:pt x="494976" y="481153"/>
                </a:lnTo>
                <a:lnTo>
                  <a:pt x="500055" y="469412"/>
                </a:lnTo>
                <a:lnTo>
                  <a:pt x="505451" y="457354"/>
                </a:lnTo>
                <a:lnTo>
                  <a:pt x="511482" y="445613"/>
                </a:lnTo>
                <a:lnTo>
                  <a:pt x="517831" y="433871"/>
                </a:lnTo>
                <a:lnTo>
                  <a:pt x="524497" y="421813"/>
                </a:lnTo>
                <a:lnTo>
                  <a:pt x="531480" y="410072"/>
                </a:lnTo>
                <a:lnTo>
                  <a:pt x="539099" y="398331"/>
                </a:lnTo>
                <a:lnTo>
                  <a:pt x="547035" y="386590"/>
                </a:lnTo>
                <a:lnTo>
                  <a:pt x="555288" y="375166"/>
                </a:lnTo>
                <a:lnTo>
                  <a:pt x="564176" y="363742"/>
                </a:lnTo>
                <a:lnTo>
                  <a:pt x="573064" y="352001"/>
                </a:lnTo>
                <a:lnTo>
                  <a:pt x="582904" y="340577"/>
                </a:lnTo>
                <a:lnTo>
                  <a:pt x="592744" y="329153"/>
                </a:lnTo>
                <a:lnTo>
                  <a:pt x="608298" y="312970"/>
                </a:lnTo>
                <a:lnTo>
                  <a:pt x="623535" y="297738"/>
                </a:lnTo>
                <a:lnTo>
                  <a:pt x="638454" y="282824"/>
                </a:lnTo>
                <a:lnTo>
                  <a:pt x="653691" y="269496"/>
                </a:lnTo>
                <a:lnTo>
                  <a:pt x="668293" y="256803"/>
                </a:lnTo>
                <a:lnTo>
                  <a:pt x="682577" y="245062"/>
                </a:lnTo>
                <a:lnTo>
                  <a:pt x="695909" y="234590"/>
                </a:lnTo>
                <a:lnTo>
                  <a:pt x="708924" y="224753"/>
                </a:lnTo>
                <a:lnTo>
                  <a:pt x="720668" y="216502"/>
                </a:lnTo>
                <a:lnTo>
                  <a:pt x="731778" y="208886"/>
                </a:lnTo>
                <a:lnTo>
                  <a:pt x="749872" y="196828"/>
                </a:lnTo>
                <a:lnTo>
                  <a:pt x="762252" y="189212"/>
                </a:lnTo>
                <a:lnTo>
                  <a:pt x="767013" y="186039"/>
                </a:lnTo>
                <a:lnTo>
                  <a:pt x="769870" y="184769"/>
                </a:lnTo>
                <a:lnTo>
                  <a:pt x="772727" y="183817"/>
                </a:lnTo>
                <a:lnTo>
                  <a:pt x="775584" y="183183"/>
                </a:lnTo>
                <a:lnTo>
                  <a:pt x="778441" y="182865"/>
                </a:lnTo>
                <a:lnTo>
                  <a:pt x="1214906" y="157162"/>
                </a:lnTo>
                <a:close/>
                <a:moveTo>
                  <a:pt x="2261552" y="58737"/>
                </a:moveTo>
                <a:lnTo>
                  <a:pt x="2505075" y="597852"/>
                </a:lnTo>
                <a:lnTo>
                  <a:pt x="2166937" y="725487"/>
                </a:lnTo>
                <a:lnTo>
                  <a:pt x="2163762" y="705484"/>
                </a:lnTo>
                <a:lnTo>
                  <a:pt x="2160587" y="685799"/>
                </a:lnTo>
                <a:lnTo>
                  <a:pt x="2157095" y="666749"/>
                </a:lnTo>
                <a:lnTo>
                  <a:pt x="2153602" y="647699"/>
                </a:lnTo>
                <a:lnTo>
                  <a:pt x="2149475" y="629284"/>
                </a:lnTo>
                <a:lnTo>
                  <a:pt x="2145030" y="611504"/>
                </a:lnTo>
                <a:lnTo>
                  <a:pt x="2140902" y="594359"/>
                </a:lnTo>
                <a:lnTo>
                  <a:pt x="2136140" y="577214"/>
                </a:lnTo>
                <a:lnTo>
                  <a:pt x="2131060" y="560387"/>
                </a:lnTo>
                <a:lnTo>
                  <a:pt x="2126297" y="544512"/>
                </a:lnTo>
                <a:lnTo>
                  <a:pt x="2121217" y="528954"/>
                </a:lnTo>
                <a:lnTo>
                  <a:pt x="2115820" y="513397"/>
                </a:lnTo>
                <a:lnTo>
                  <a:pt x="2110105" y="498792"/>
                </a:lnTo>
                <a:lnTo>
                  <a:pt x="2104707" y="484187"/>
                </a:lnTo>
                <a:lnTo>
                  <a:pt x="2098675" y="469899"/>
                </a:lnTo>
                <a:lnTo>
                  <a:pt x="2092960" y="456564"/>
                </a:lnTo>
                <a:lnTo>
                  <a:pt x="2086927" y="443229"/>
                </a:lnTo>
                <a:lnTo>
                  <a:pt x="2080577" y="430212"/>
                </a:lnTo>
                <a:lnTo>
                  <a:pt x="2074862" y="417829"/>
                </a:lnTo>
                <a:lnTo>
                  <a:pt x="2068512" y="405764"/>
                </a:lnTo>
                <a:lnTo>
                  <a:pt x="2062162" y="394334"/>
                </a:lnTo>
                <a:lnTo>
                  <a:pt x="2055812" y="382904"/>
                </a:lnTo>
                <a:lnTo>
                  <a:pt x="2049145" y="371792"/>
                </a:lnTo>
                <a:lnTo>
                  <a:pt x="2042795" y="361314"/>
                </a:lnTo>
                <a:lnTo>
                  <a:pt x="2036127" y="350837"/>
                </a:lnTo>
                <a:lnTo>
                  <a:pt x="2029142" y="340994"/>
                </a:lnTo>
                <a:lnTo>
                  <a:pt x="2022792" y="331469"/>
                </a:lnTo>
                <a:lnTo>
                  <a:pt x="2016125" y="321944"/>
                </a:lnTo>
                <a:lnTo>
                  <a:pt x="2002790" y="304799"/>
                </a:lnTo>
                <a:lnTo>
                  <a:pt x="1989772" y="288607"/>
                </a:lnTo>
                <a:lnTo>
                  <a:pt x="1977072" y="273684"/>
                </a:lnTo>
                <a:lnTo>
                  <a:pt x="1964372" y="260349"/>
                </a:lnTo>
                <a:lnTo>
                  <a:pt x="1951990" y="247967"/>
                </a:lnTo>
                <a:lnTo>
                  <a:pt x="1940242" y="236537"/>
                </a:lnTo>
                <a:lnTo>
                  <a:pt x="1928812" y="226377"/>
                </a:lnTo>
                <a:lnTo>
                  <a:pt x="1918017" y="217169"/>
                </a:lnTo>
                <a:lnTo>
                  <a:pt x="1907857" y="209232"/>
                </a:lnTo>
                <a:lnTo>
                  <a:pt x="1898332" y="202247"/>
                </a:lnTo>
                <a:lnTo>
                  <a:pt x="1889760" y="196214"/>
                </a:lnTo>
                <a:lnTo>
                  <a:pt x="1882140" y="191134"/>
                </a:lnTo>
                <a:lnTo>
                  <a:pt x="1875472" y="187007"/>
                </a:lnTo>
                <a:lnTo>
                  <a:pt x="1869757" y="183514"/>
                </a:lnTo>
                <a:lnTo>
                  <a:pt x="1861502" y="179387"/>
                </a:lnTo>
                <a:lnTo>
                  <a:pt x="1858962" y="177799"/>
                </a:lnTo>
                <a:lnTo>
                  <a:pt x="2261552" y="58737"/>
                </a:lnTo>
                <a:close/>
                <a:moveTo>
                  <a:pt x="371173" y="0"/>
                </a:moveTo>
                <a:lnTo>
                  <a:pt x="708025" y="151447"/>
                </a:lnTo>
                <a:lnTo>
                  <a:pt x="701351" y="153352"/>
                </a:lnTo>
                <a:lnTo>
                  <a:pt x="693089" y="155892"/>
                </a:lnTo>
                <a:lnTo>
                  <a:pt x="682284" y="159702"/>
                </a:lnTo>
                <a:lnTo>
                  <a:pt x="668937" y="165100"/>
                </a:lnTo>
                <a:lnTo>
                  <a:pt x="653366" y="172085"/>
                </a:lnTo>
                <a:lnTo>
                  <a:pt x="644468" y="176212"/>
                </a:lnTo>
                <a:lnTo>
                  <a:pt x="635570" y="180657"/>
                </a:lnTo>
                <a:lnTo>
                  <a:pt x="626354" y="186055"/>
                </a:lnTo>
                <a:lnTo>
                  <a:pt x="616185" y="191770"/>
                </a:lnTo>
                <a:lnTo>
                  <a:pt x="606016" y="198120"/>
                </a:lnTo>
                <a:lnTo>
                  <a:pt x="595529" y="204787"/>
                </a:lnTo>
                <a:lnTo>
                  <a:pt x="584724" y="212090"/>
                </a:lnTo>
                <a:lnTo>
                  <a:pt x="573602" y="220345"/>
                </a:lnTo>
                <a:lnTo>
                  <a:pt x="562479" y="228917"/>
                </a:lnTo>
                <a:lnTo>
                  <a:pt x="550721" y="237807"/>
                </a:lnTo>
                <a:lnTo>
                  <a:pt x="538963" y="247967"/>
                </a:lnTo>
                <a:lnTo>
                  <a:pt x="527205" y="258445"/>
                </a:lnTo>
                <a:lnTo>
                  <a:pt x="515129" y="269875"/>
                </a:lnTo>
                <a:lnTo>
                  <a:pt x="503054" y="281940"/>
                </a:lnTo>
                <a:lnTo>
                  <a:pt x="491296" y="294640"/>
                </a:lnTo>
                <a:lnTo>
                  <a:pt x="479220" y="308292"/>
                </a:lnTo>
                <a:lnTo>
                  <a:pt x="467462" y="322580"/>
                </a:lnTo>
                <a:lnTo>
                  <a:pt x="455386" y="337820"/>
                </a:lnTo>
                <a:lnTo>
                  <a:pt x="443628" y="353695"/>
                </a:lnTo>
                <a:lnTo>
                  <a:pt x="431870" y="370840"/>
                </a:lnTo>
                <a:lnTo>
                  <a:pt x="427421" y="378142"/>
                </a:lnTo>
                <a:lnTo>
                  <a:pt x="422654" y="385445"/>
                </a:lnTo>
                <a:lnTo>
                  <a:pt x="418205" y="392747"/>
                </a:lnTo>
                <a:lnTo>
                  <a:pt x="414392" y="400050"/>
                </a:lnTo>
                <a:lnTo>
                  <a:pt x="406447" y="415290"/>
                </a:lnTo>
                <a:lnTo>
                  <a:pt x="399774" y="430530"/>
                </a:lnTo>
                <a:lnTo>
                  <a:pt x="393418" y="446087"/>
                </a:lnTo>
                <a:lnTo>
                  <a:pt x="388015" y="461327"/>
                </a:lnTo>
                <a:lnTo>
                  <a:pt x="383249" y="476567"/>
                </a:lnTo>
                <a:lnTo>
                  <a:pt x="378800" y="492125"/>
                </a:lnTo>
                <a:lnTo>
                  <a:pt x="375304" y="507365"/>
                </a:lnTo>
                <a:lnTo>
                  <a:pt x="371808" y="522287"/>
                </a:lnTo>
                <a:lnTo>
                  <a:pt x="369266" y="537527"/>
                </a:lnTo>
                <a:lnTo>
                  <a:pt x="366724" y="552132"/>
                </a:lnTo>
                <a:lnTo>
                  <a:pt x="365135" y="566737"/>
                </a:lnTo>
                <a:lnTo>
                  <a:pt x="363864" y="581025"/>
                </a:lnTo>
                <a:lnTo>
                  <a:pt x="362910" y="594995"/>
                </a:lnTo>
                <a:lnTo>
                  <a:pt x="362275" y="608330"/>
                </a:lnTo>
                <a:lnTo>
                  <a:pt x="361322" y="621347"/>
                </a:lnTo>
                <a:lnTo>
                  <a:pt x="361322" y="633730"/>
                </a:lnTo>
                <a:lnTo>
                  <a:pt x="361322" y="645795"/>
                </a:lnTo>
                <a:lnTo>
                  <a:pt x="361957" y="656907"/>
                </a:lnTo>
                <a:lnTo>
                  <a:pt x="363228" y="678180"/>
                </a:lnTo>
                <a:lnTo>
                  <a:pt x="364499" y="695642"/>
                </a:lnTo>
                <a:lnTo>
                  <a:pt x="366088" y="710247"/>
                </a:lnTo>
                <a:lnTo>
                  <a:pt x="367359" y="721042"/>
                </a:lnTo>
                <a:lnTo>
                  <a:pt x="369266" y="730250"/>
                </a:lnTo>
                <a:lnTo>
                  <a:pt x="0" y="553720"/>
                </a:lnTo>
                <a:lnTo>
                  <a:pt x="371173"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sz="1350">
              <a:solidFill>
                <a:srgbClr val="FFFFFF"/>
              </a:solidFill>
            </a:endParaRPr>
          </a:p>
        </p:txBody>
      </p:sp>
      <p:grpSp>
        <p:nvGrpSpPr>
          <p:cNvPr id="27" name="组合 26">
            <a:extLst>
              <a:ext uri="{FF2B5EF4-FFF2-40B4-BE49-F238E27FC236}">
                <a16:creationId xmlns:a16="http://schemas.microsoft.com/office/drawing/2014/main" id="{3E684350-99A7-421C-A13A-98F534F81197}"/>
              </a:ext>
            </a:extLst>
          </p:cNvPr>
          <p:cNvGrpSpPr/>
          <p:nvPr/>
        </p:nvGrpSpPr>
        <p:grpSpPr>
          <a:xfrm>
            <a:off x="838200" y="1393658"/>
            <a:ext cx="1981916" cy="2418818"/>
            <a:chOff x="633808" y="1566565"/>
            <a:chExt cx="2642554" cy="3225090"/>
          </a:xfrm>
        </p:grpSpPr>
        <p:sp>
          <p:nvSpPr>
            <p:cNvPr id="28" name="原创设计师QQ598969553        _3">
              <a:extLst>
                <a:ext uri="{FF2B5EF4-FFF2-40B4-BE49-F238E27FC236}">
                  <a16:creationId xmlns:a16="http://schemas.microsoft.com/office/drawing/2014/main" id="{7087DD08-5E32-4D41-8304-32AA3E98902A}"/>
                </a:ext>
              </a:extLst>
            </p:cNvPr>
            <p:cNvSpPr/>
            <p:nvPr/>
          </p:nvSpPr>
          <p:spPr>
            <a:xfrm>
              <a:off x="633808" y="2111428"/>
              <a:ext cx="864096" cy="864096"/>
            </a:xfrm>
            <a:prstGeom prst="roundRect">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a:solidFill>
                  <a:prstClr val="white"/>
                </a:solidFill>
              </a:endParaRPr>
            </a:p>
          </p:txBody>
        </p:sp>
        <p:sp>
          <p:nvSpPr>
            <p:cNvPr id="29" name="原创设计师QQ598969553        _4">
              <a:extLst>
                <a:ext uri="{FF2B5EF4-FFF2-40B4-BE49-F238E27FC236}">
                  <a16:creationId xmlns:a16="http://schemas.microsoft.com/office/drawing/2014/main" id="{8E2CED9E-7A01-467F-84C5-D44B1D8C625B}"/>
                </a:ext>
              </a:extLst>
            </p:cNvPr>
            <p:cNvSpPr/>
            <p:nvPr/>
          </p:nvSpPr>
          <p:spPr>
            <a:xfrm>
              <a:off x="1384036" y="2483319"/>
              <a:ext cx="324000" cy="324000"/>
            </a:xfrm>
            <a:prstGeom prst="roundRect">
              <a:avLst/>
            </a:prstGeom>
            <a:gradFill flip="none" rotWithShape="1">
              <a:gsLst>
                <a:gs pos="50000">
                  <a:schemeClr val="bg1">
                    <a:lumMod val="95000"/>
                  </a:schemeClr>
                </a:gs>
                <a:gs pos="100000">
                  <a:schemeClr val="bg1">
                    <a:lumMod val="75000"/>
                  </a:schemeClr>
                </a:gs>
                <a:gs pos="0">
                  <a:schemeClr val="bg1"/>
                </a:gs>
              </a:gsLst>
              <a:lin ang="18900000" scaled="0"/>
              <a:tileRect/>
            </a:gradFill>
            <a:ln w="9525">
              <a:gradFill>
                <a:gsLst>
                  <a:gs pos="100000">
                    <a:schemeClr val="bg1">
                      <a:lumMod val="85000"/>
                    </a:schemeClr>
                  </a:gs>
                  <a:gs pos="0">
                    <a:schemeClr val="bg1"/>
                  </a:gs>
                </a:gsLst>
                <a:lin ang="8100000" scaled="0"/>
              </a:grad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a:solidFill>
                  <a:prstClr val="white"/>
                </a:solidFill>
              </a:endParaRPr>
            </a:p>
          </p:txBody>
        </p:sp>
        <p:sp>
          <p:nvSpPr>
            <p:cNvPr id="30" name="原创设计师QQ598969553        _7">
              <a:extLst>
                <a:ext uri="{FF2B5EF4-FFF2-40B4-BE49-F238E27FC236}">
                  <a16:creationId xmlns:a16="http://schemas.microsoft.com/office/drawing/2014/main" id="{B0F901BE-045B-4CF2-9A93-DF0618B035B7}"/>
                </a:ext>
              </a:extLst>
            </p:cNvPr>
            <p:cNvSpPr/>
            <p:nvPr>
              <p:custDataLst>
                <p:tags r:id="rId6"/>
              </p:custDataLst>
            </p:nvPr>
          </p:nvSpPr>
          <p:spPr>
            <a:xfrm>
              <a:off x="871366" y="2760944"/>
              <a:ext cx="416148" cy="416148"/>
            </a:xfrm>
            <a:prstGeom prst="roundRect">
              <a:avLst/>
            </a:prstGeom>
            <a:solidFill>
              <a:schemeClr val="accent2"/>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6142" tIns="38069" rIns="76142" bIns="38069" anchor="ctr"/>
            <a:lstStyle/>
            <a:p>
              <a:pPr algn="ctr"/>
              <a:endParaRPr lang="en-US" sz="1350">
                <a:solidFill>
                  <a:prstClr val="white"/>
                </a:solidFill>
                <a:sym typeface="+mn-lt"/>
              </a:endParaRPr>
            </a:p>
          </p:txBody>
        </p:sp>
        <p:sp>
          <p:nvSpPr>
            <p:cNvPr id="31" name="原创设计师QQ598969553        _8">
              <a:extLst>
                <a:ext uri="{FF2B5EF4-FFF2-40B4-BE49-F238E27FC236}">
                  <a16:creationId xmlns:a16="http://schemas.microsoft.com/office/drawing/2014/main" id="{EEB798E0-A622-44CE-8F07-7C54A99E00CA}"/>
                </a:ext>
              </a:extLst>
            </p:cNvPr>
            <p:cNvSpPr/>
            <p:nvPr>
              <p:custDataLst>
                <p:tags r:id="rId7"/>
              </p:custDataLst>
            </p:nvPr>
          </p:nvSpPr>
          <p:spPr>
            <a:xfrm>
              <a:off x="1804558" y="2898259"/>
              <a:ext cx="684000" cy="684000"/>
            </a:xfrm>
            <a:prstGeom prst="roundRect">
              <a:avLst/>
            </a:prstGeom>
            <a:solidFill>
              <a:schemeClr val="accent1"/>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6142" tIns="38069" rIns="76142" bIns="38069" anchor="ctr"/>
            <a:lstStyle/>
            <a:p>
              <a:pPr algn="ctr"/>
              <a:endParaRPr lang="en-US" sz="1350">
                <a:solidFill>
                  <a:prstClr val="white"/>
                </a:solidFill>
                <a:sym typeface="+mn-lt"/>
              </a:endParaRPr>
            </a:p>
          </p:txBody>
        </p:sp>
        <p:sp>
          <p:nvSpPr>
            <p:cNvPr id="32" name="原创设计师QQ598969553        _12">
              <a:extLst>
                <a:ext uri="{FF2B5EF4-FFF2-40B4-BE49-F238E27FC236}">
                  <a16:creationId xmlns:a16="http://schemas.microsoft.com/office/drawing/2014/main" id="{178E9760-7F93-41A9-A4B2-1D369FDE47E3}"/>
                </a:ext>
              </a:extLst>
            </p:cNvPr>
            <p:cNvSpPr/>
            <p:nvPr/>
          </p:nvSpPr>
          <p:spPr>
            <a:xfrm>
              <a:off x="1462928" y="3052083"/>
              <a:ext cx="504000" cy="504000"/>
            </a:xfrm>
            <a:prstGeom prst="roundRect">
              <a:avLst/>
            </a:prstGeom>
            <a:gradFill flip="none" rotWithShape="1">
              <a:gsLst>
                <a:gs pos="50000">
                  <a:schemeClr val="bg1">
                    <a:lumMod val="95000"/>
                  </a:schemeClr>
                </a:gs>
                <a:gs pos="100000">
                  <a:schemeClr val="bg1">
                    <a:lumMod val="75000"/>
                  </a:schemeClr>
                </a:gs>
                <a:gs pos="0">
                  <a:schemeClr val="bg1"/>
                </a:gs>
              </a:gsLst>
              <a:lin ang="18900000" scaled="0"/>
              <a:tileRect/>
            </a:gradFill>
            <a:ln w="12700">
              <a:gradFill>
                <a:gsLst>
                  <a:gs pos="100000">
                    <a:schemeClr val="bg1">
                      <a:lumMod val="85000"/>
                    </a:schemeClr>
                  </a:gs>
                  <a:gs pos="0">
                    <a:schemeClr val="bg1"/>
                  </a:gs>
                </a:gsLst>
                <a:lin ang="8100000" scaled="0"/>
              </a:grad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a:solidFill>
                  <a:prstClr val="white"/>
                </a:solidFill>
              </a:endParaRPr>
            </a:p>
          </p:txBody>
        </p:sp>
        <p:sp>
          <p:nvSpPr>
            <p:cNvPr id="33" name="原创设计师QQ598969553        _2">
              <a:extLst>
                <a:ext uri="{FF2B5EF4-FFF2-40B4-BE49-F238E27FC236}">
                  <a16:creationId xmlns:a16="http://schemas.microsoft.com/office/drawing/2014/main" id="{CABF7A08-894E-4A00-8EB2-DD55F8E15A20}"/>
                </a:ext>
              </a:extLst>
            </p:cNvPr>
            <p:cNvSpPr/>
            <p:nvPr>
              <p:custDataLst>
                <p:tags r:id="rId8"/>
              </p:custDataLst>
            </p:nvPr>
          </p:nvSpPr>
          <p:spPr>
            <a:xfrm>
              <a:off x="2391357" y="2928050"/>
              <a:ext cx="468000" cy="468000"/>
            </a:xfrm>
            <a:prstGeom prst="roundRect">
              <a:avLst/>
            </a:prstGeom>
            <a:solidFill>
              <a:schemeClr val="accent2"/>
            </a:solidFill>
            <a:ln w="15875">
              <a:noFill/>
            </a:ln>
            <a:effectLst>
              <a:outerShdw blurRad="50800" dist="25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6142" tIns="38069" rIns="76142" bIns="38069" anchor="ctr"/>
            <a:lstStyle/>
            <a:p>
              <a:pPr algn="ctr"/>
              <a:endParaRPr lang="en-US" sz="1350">
                <a:solidFill>
                  <a:prstClr val="white"/>
                </a:solidFill>
                <a:sym typeface="+mn-lt"/>
              </a:endParaRPr>
            </a:p>
          </p:txBody>
        </p:sp>
        <p:pic>
          <p:nvPicPr>
            <p:cNvPr id="34" name="Picture 6" descr="https://dss1.bdstatic.com/70cFvXSh_Q1YnxGkpoWK1HF6hhy/it/u=3791414560,428814771&amp;fm=26&amp;gp=0.jpg">
              <a:extLst>
                <a:ext uri="{FF2B5EF4-FFF2-40B4-BE49-F238E27FC236}">
                  <a16:creationId xmlns:a16="http://schemas.microsoft.com/office/drawing/2014/main" id="{DBF4E4EE-CEF9-4EC5-8B99-CFE256A301D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121301" y="2015927"/>
              <a:ext cx="1155061" cy="774970"/>
            </a:xfrm>
            <a:prstGeom prst="rect">
              <a:avLst/>
            </a:prstGeom>
            <a:noFill/>
            <a:extLst>
              <a:ext uri="{909E8E84-426E-40DD-AFC4-6F175D3DCCD1}">
                <a14:hiddenFill xmlns:a14="http://schemas.microsoft.com/office/drawing/2010/main">
                  <a:solidFill>
                    <a:srgbClr val="FFFFFF"/>
                  </a:solidFill>
                </a14:hiddenFill>
              </a:ext>
            </a:extLst>
          </p:spPr>
        </p:pic>
        <p:sp>
          <p:nvSpPr>
            <p:cNvPr id="35" name="原创设计师QQ598969553        _10">
              <a:extLst>
                <a:ext uri="{FF2B5EF4-FFF2-40B4-BE49-F238E27FC236}">
                  <a16:creationId xmlns:a16="http://schemas.microsoft.com/office/drawing/2014/main" id="{691172A0-22E6-449A-8616-A046439549AF}"/>
                </a:ext>
              </a:extLst>
            </p:cNvPr>
            <p:cNvSpPr/>
            <p:nvPr/>
          </p:nvSpPr>
          <p:spPr>
            <a:xfrm>
              <a:off x="1472210" y="3639277"/>
              <a:ext cx="1348695" cy="1152378"/>
            </a:xfrm>
            <a:prstGeom prst="round2DiagRect">
              <a:avLst/>
            </a:prstGeom>
            <a:gradFill flip="none" rotWithShape="1">
              <a:gsLst>
                <a:gs pos="50000">
                  <a:schemeClr val="bg1">
                    <a:lumMod val="95000"/>
                  </a:schemeClr>
                </a:gs>
                <a:gs pos="100000">
                  <a:schemeClr val="bg1">
                    <a:lumMod val="75000"/>
                  </a:schemeClr>
                </a:gs>
                <a:gs pos="0">
                  <a:schemeClr val="bg1"/>
                </a:gs>
              </a:gsLst>
              <a:lin ang="18900000" scaled="0"/>
              <a:tileRect/>
            </a:gradFill>
            <a:ln w="22225">
              <a:gradFill>
                <a:gsLst>
                  <a:gs pos="100000">
                    <a:schemeClr val="bg1">
                      <a:lumMod val="85000"/>
                    </a:schemeClr>
                  </a:gs>
                  <a:gs pos="0">
                    <a:schemeClr val="bg1"/>
                  </a:gs>
                </a:gsLst>
                <a:lin ang="8100000" scaled="0"/>
              </a:grad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a:solidFill>
                  <a:prstClr val="white"/>
                </a:solidFill>
              </a:endParaRPr>
            </a:p>
          </p:txBody>
        </p:sp>
        <p:sp>
          <p:nvSpPr>
            <p:cNvPr id="36" name="原创设计师QQ598969553        _5">
              <a:extLst>
                <a:ext uri="{FF2B5EF4-FFF2-40B4-BE49-F238E27FC236}">
                  <a16:creationId xmlns:a16="http://schemas.microsoft.com/office/drawing/2014/main" id="{3B344D9C-2F60-4B02-B06C-1602A9940422}"/>
                </a:ext>
              </a:extLst>
            </p:cNvPr>
            <p:cNvSpPr/>
            <p:nvPr/>
          </p:nvSpPr>
          <p:spPr>
            <a:xfrm>
              <a:off x="1732065" y="2207086"/>
              <a:ext cx="396000" cy="396000"/>
            </a:xfrm>
            <a:prstGeom prst="roundRect">
              <a:avLst/>
            </a:prstGeom>
            <a:gradFill flip="none" rotWithShape="1">
              <a:gsLst>
                <a:gs pos="50000">
                  <a:schemeClr val="bg1">
                    <a:lumMod val="95000"/>
                  </a:schemeClr>
                </a:gs>
                <a:gs pos="100000">
                  <a:schemeClr val="bg1">
                    <a:lumMod val="75000"/>
                  </a:schemeClr>
                </a:gs>
                <a:gs pos="0">
                  <a:schemeClr val="bg1"/>
                </a:gs>
              </a:gsLst>
              <a:lin ang="18900000" scaled="0"/>
              <a:tileRect/>
            </a:gradFill>
            <a:ln w="9525">
              <a:gradFill>
                <a:gsLst>
                  <a:gs pos="100000">
                    <a:schemeClr val="bg1">
                      <a:lumMod val="85000"/>
                    </a:schemeClr>
                  </a:gs>
                  <a:gs pos="0">
                    <a:schemeClr val="bg1"/>
                  </a:gs>
                </a:gsLst>
                <a:lin ang="8100000" scaled="0"/>
              </a:grad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a:solidFill>
                  <a:prstClr val="white"/>
                </a:solidFill>
              </a:endParaRPr>
            </a:p>
          </p:txBody>
        </p:sp>
        <p:sp>
          <p:nvSpPr>
            <p:cNvPr id="37" name="原创设计师QQ598969553        _17">
              <a:extLst>
                <a:ext uri="{FF2B5EF4-FFF2-40B4-BE49-F238E27FC236}">
                  <a16:creationId xmlns:a16="http://schemas.microsoft.com/office/drawing/2014/main" id="{FF2467FD-F1E2-4B6F-9320-6337770F4A66}"/>
                </a:ext>
              </a:extLst>
            </p:cNvPr>
            <p:cNvSpPr/>
            <p:nvPr/>
          </p:nvSpPr>
          <p:spPr>
            <a:xfrm>
              <a:off x="2386311" y="1881736"/>
              <a:ext cx="324000" cy="324000"/>
            </a:xfrm>
            <a:prstGeom prst="roundRect">
              <a:avLst/>
            </a:prstGeom>
            <a:gradFill flip="none" rotWithShape="1">
              <a:gsLst>
                <a:gs pos="50000">
                  <a:schemeClr val="bg1">
                    <a:lumMod val="95000"/>
                  </a:schemeClr>
                </a:gs>
                <a:gs pos="100000">
                  <a:schemeClr val="bg1">
                    <a:lumMod val="75000"/>
                  </a:schemeClr>
                </a:gs>
                <a:gs pos="0">
                  <a:schemeClr val="bg1"/>
                </a:gs>
              </a:gsLst>
              <a:lin ang="18900000" scaled="0"/>
              <a:tileRect/>
            </a:gradFill>
            <a:ln w="9525">
              <a:gradFill>
                <a:gsLst>
                  <a:gs pos="100000">
                    <a:schemeClr val="bg1">
                      <a:lumMod val="85000"/>
                    </a:schemeClr>
                  </a:gs>
                  <a:gs pos="0">
                    <a:schemeClr val="bg1"/>
                  </a:gs>
                </a:gsLst>
                <a:lin ang="8100000" scaled="0"/>
              </a:gradFill>
            </a:ln>
            <a:effectLst>
              <a:outerShdw blurRad="4445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350">
                <a:solidFill>
                  <a:prstClr val="white"/>
                </a:solidFill>
              </a:endParaRPr>
            </a:p>
          </p:txBody>
        </p:sp>
        <p:pic>
          <p:nvPicPr>
            <p:cNvPr id="38" name="Picture 2" descr="http://5b0988e595225.cdn.sohucs.com/images/20190219/f3a402494eb0474497152383da61a09f.jpeg">
              <a:extLst>
                <a:ext uri="{FF2B5EF4-FFF2-40B4-BE49-F238E27FC236}">
                  <a16:creationId xmlns:a16="http://schemas.microsoft.com/office/drawing/2014/main" id="{55185D43-DBD0-433F-BCC3-1406C2B63C3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flipH="1">
              <a:off x="695952" y="3323032"/>
              <a:ext cx="896391" cy="754874"/>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4">
              <a:extLst>
                <a:ext uri="{FF2B5EF4-FFF2-40B4-BE49-F238E27FC236}">
                  <a16:creationId xmlns:a16="http://schemas.microsoft.com/office/drawing/2014/main" id="{45D01C38-802A-46B4-85CC-C112421E147A}"/>
                </a:ext>
              </a:extLst>
            </p:cNvPr>
            <p:cNvSpPr/>
            <p:nvPr/>
          </p:nvSpPr>
          <p:spPr>
            <a:xfrm>
              <a:off x="1601377" y="1566565"/>
              <a:ext cx="652837" cy="840195"/>
            </a:xfrm>
            <a:prstGeom prst="rect">
              <a:avLst/>
            </a:prstGeom>
            <a:blipFill dpi="0" rotWithShape="1">
              <a:blip r:embed="rId1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7" name="组合 6">
            <a:extLst>
              <a:ext uri="{FF2B5EF4-FFF2-40B4-BE49-F238E27FC236}">
                <a16:creationId xmlns:a16="http://schemas.microsoft.com/office/drawing/2014/main" id="{B99FE05E-012E-466D-8F83-262A05597929}"/>
              </a:ext>
            </a:extLst>
          </p:cNvPr>
          <p:cNvGrpSpPr/>
          <p:nvPr/>
        </p:nvGrpSpPr>
        <p:grpSpPr>
          <a:xfrm>
            <a:off x="2987303" y="2450378"/>
            <a:ext cx="8319889" cy="3461324"/>
            <a:chOff x="2987303" y="2450378"/>
            <a:chExt cx="8319889" cy="3461324"/>
          </a:xfrm>
        </p:grpSpPr>
        <p:grpSp>
          <p:nvGrpSpPr>
            <p:cNvPr id="6" name="组合 5">
              <a:extLst>
                <a:ext uri="{FF2B5EF4-FFF2-40B4-BE49-F238E27FC236}">
                  <a16:creationId xmlns:a16="http://schemas.microsoft.com/office/drawing/2014/main" id="{FA4CF124-5E3B-4053-837E-292876AC4766}"/>
                </a:ext>
              </a:extLst>
            </p:cNvPr>
            <p:cNvGrpSpPr/>
            <p:nvPr/>
          </p:nvGrpSpPr>
          <p:grpSpPr>
            <a:xfrm>
              <a:off x="2987303" y="2450378"/>
              <a:ext cx="8319889" cy="853901"/>
              <a:chOff x="2987303" y="2450378"/>
              <a:chExt cx="8319889" cy="853901"/>
            </a:xfrm>
          </p:grpSpPr>
          <p:sp>
            <p:nvSpPr>
              <p:cNvPr id="21" name="原创设计师QQ598969553        _19">
                <a:extLst>
                  <a:ext uri="{FF2B5EF4-FFF2-40B4-BE49-F238E27FC236}">
                    <a16:creationId xmlns:a16="http://schemas.microsoft.com/office/drawing/2014/main" id="{2195A4F8-FEEF-4E7B-B222-DC75120091C1}"/>
                  </a:ext>
                </a:extLst>
              </p:cNvPr>
              <p:cNvSpPr/>
              <p:nvPr/>
            </p:nvSpPr>
            <p:spPr>
              <a:xfrm>
                <a:off x="3116713" y="2469322"/>
                <a:ext cx="5619465" cy="729934"/>
              </a:xfrm>
              <a:prstGeom prst="roundRect">
                <a:avLst>
                  <a:gd name="adj" fmla="val 50000"/>
                </a:avLst>
              </a:prstGeom>
              <a:solidFill>
                <a:schemeClr val="accent1"/>
              </a:solidFill>
              <a:ln w="12700" cap="flat" cmpd="sng" algn="ctr">
                <a:gradFill flip="none" rotWithShape="1">
                  <a:gsLst>
                    <a:gs pos="0">
                      <a:srgbClr val="BE309C">
                        <a:lumMod val="5000"/>
                        <a:lumOff val="95000"/>
                      </a:srgbClr>
                    </a:gs>
                    <a:gs pos="100000">
                      <a:sysClr val="window" lastClr="FFFFFF">
                        <a:lumMod val="65000"/>
                      </a:sysClr>
                    </a:gs>
                  </a:gsLst>
                  <a:lin ang="13500000" scaled="1"/>
                  <a:tileRect/>
                </a:gradFill>
                <a:prstDash val="solid"/>
                <a:miter lim="800000"/>
              </a:ln>
              <a:effectLst>
                <a:innerShdw blurRad="127000" dist="88900" dir="18900000">
                  <a:prstClr val="black">
                    <a:alpha val="38000"/>
                  </a:prstClr>
                </a:innerShdw>
              </a:effectLst>
            </p:spPr>
            <p:txBody>
              <a:bodyPr anchor="ctr"/>
              <a:lstStyle/>
              <a:p>
                <a:pPr algn="ctr"/>
                <a:endParaRPr lang="zh-CN" altLang="en-US" sz="1350" kern="0">
                  <a:solidFill>
                    <a:prstClr val="white"/>
                  </a:solidFill>
                  <a:latin typeface="Calibri" panose="020F0502020204030204"/>
                  <a:ea typeface="宋体" panose="02010600030101010101" pitchFamily="2" charset="-122"/>
                </a:endParaRPr>
              </a:p>
            </p:txBody>
          </p:sp>
          <p:sp>
            <p:nvSpPr>
              <p:cNvPr id="22" name="原创设计师QQ598969553        _20">
                <a:extLst>
                  <a:ext uri="{FF2B5EF4-FFF2-40B4-BE49-F238E27FC236}">
                    <a16:creationId xmlns:a16="http://schemas.microsoft.com/office/drawing/2014/main" id="{3973AB8C-82C3-4E3C-9658-9C4915EF81C3}"/>
                  </a:ext>
                </a:extLst>
              </p:cNvPr>
              <p:cNvSpPr/>
              <p:nvPr/>
            </p:nvSpPr>
            <p:spPr>
              <a:xfrm>
                <a:off x="2987303" y="2450378"/>
                <a:ext cx="8319889" cy="853901"/>
              </a:xfrm>
              <a:prstGeom prst="roundRect">
                <a:avLst>
                  <a:gd name="adj" fmla="val 50000"/>
                </a:avLst>
              </a:prstGeom>
              <a:solidFill>
                <a:schemeClr val="bg1">
                  <a:lumMod val="85000"/>
                </a:schemeClr>
              </a:solidFill>
              <a:ln w="12700" cap="flat" cmpd="sng" algn="ctr">
                <a:gradFill flip="none" rotWithShape="1">
                  <a:gsLst>
                    <a:gs pos="0">
                      <a:srgbClr val="BE309C">
                        <a:lumMod val="5000"/>
                        <a:lumOff val="95000"/>
                      </a:srgbClr>
                    </a:gs>
                    <a:gs pos="100000">
                      <a:sysClr val="window" lastClr="FFFFFF">
                        <a:lumMod val="65000"/>
                      </a:sysClr>
                    </a:gs>
                  </a:gsLst>
                  <a:lin ang="13500000" scaled="1"/>
                  <a:tileRect/>
                </a:gradFill>
                <a:prstDash val="solid"/>
                <a:miter lim="800000"/>
              </a:ln>
              <a:effectLst>
                <a:innerShdw blurRad="127000" dist="88900" dir="18900000">
                  <a:prstClr val="black">
                    <a:alpha val="30000"/>
                  </a:prstClr>
                </a:innerShdw>
              </a:effectLst>
            </p:spPr>
            <p:txBody>
              <a:bodyPr anchor="ctr"/>
              <a:lstStyle/>
              <a:p>
                <a:pPr algn="ctr"/>
                <a:endParaRPr lang="zh-CN" altLang="en-US" sz="1350" kern="0">
                  <a:solidFill>
                    <a:prstClr val="white"/>
                  </a:solidFill>
                  <a:latin typeface="Calibri" panose="020F0502020204030204"/>
                  <a:ea typeface="宋体" panose="02010600030101010101" pitchFamily="2" charset="-122"/>
                </a:endParaRPr>
              </a:p>
            </p:txBody>
          </p:sp>
          <p:sp>
            <p:nvSpPr>
              <p:cNvPr id="23" name="原创设计师QQ598969553        _22">
                <a:extLst>
                  <a:ext uri="{FF2B5EF4-FFF2-40B4-BE49-F238E27FC236}">
                    <a16:creationId xmlns:a16="http://schemas.microsoft.com/office/drawing/2014/main" id="{4954E49C-1C57-4BA8-8DA9-A20AE8958E58}"/>
                  </a:ext>
                </a:extLst>
              </p:cNvPr>
              <p:cNvSpPr/>
              <p:nvPr/>
            </p:nvSpPr>
            <p:spPr>
              <a:xfrm>
                <a:off x="3001244" y="2469322"/>
                <a:ext cx="924579" cy="790760"/>
              </a:xfrm>
              <a:prstGeom prst="roundRect">
                <a:avLst>
                  <a:gd name="adj" fmla="val 50000"/>
                </a:avLst>
              </a:prstGeom>
              <a:gradFill>
                <a:gsLst>
                  <a:gs pos="0">
                    <a:schemeClr val="bg1">
                      <a:lumMod val="75000"/>
                    </a:schemeClr>
                  </a:gs>
                  <a:gs pos="100000">
                    <a:schemeClr val="bg1"/>
                  </a:gs>
                </a:gsLst>
                <a:lin ang="2700000" scaled="0"/>
              </a:gradFill>
              <a:ln w="22225">
                <a:gradFill>
                  <a:gsLst>
                    <a:gs pos="0">
                      <a:schemeClr val="bg1">
                        <a:lumMod val="65000"/>
                      </a:schemeClr>
                    </a:gs>
                    <a:gs pos="100000">
                      <a:schemeClr val="bg1"/>
                    </a:gs>
                  </a:gsLst>
                  <a:lin ang="13500000" scaled="0"/>
                </a:gradFill>
              </a:ln>
              <a:effectLst>
                <a:outerShdw blurRad="50800" dist="38100" dir="2700000" sx="97000" sy="97000" algn="ctr"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endParaRPr lang="zh-CN" altLang="en-US" sz="1350">
                  <a:cs typeface="+mn-ea"/>
                </a:endParaRPr>
              </a:p>
            </p:txBody>
          </p:sp>
          <p:sp>
            <p:nvSpPr>
              <p:cNvPr id="24" name="原创设计师QQ598969553        _13">
                <a:extLst>
                  <a:ext uri="{FF2B5EF4-FFF2-40B4-BE49-F238E27FC236}">
                    <a16:creationId xmlns:a16="http://schemas.microsoft.com/office/drawing/2014/main" id="{E9620A7B-1D42-4C09-A8A0-B2BF379CAAD5}"/>
                  </a:ext>
                </a:extLst>
              </p:cNvPr>
              <p:cNvSpPr txBox="1"/>
              <p:nvPr/>
            </p:nvSpPr>
            <p:spPr>
              <a:xfrm>
                <a:off x="3810353" y="2658942"/>
                <a:ext cx="6435023" cy="467428"/>
              </a:xfrm>
              <a:prstGeom prst="rect">
                <a:avLst/>
              </a:prstGeom>
              <a:noFill/>
            </p:spPr>
            <p:txBody>
              <a:bodyPr wrap="square" lIns="51428" tIns="25714" rIns="51428" bIns="25714" rtlCol="0" anchor="ctr">
                <a:spAutoFit/>
              </a:bodyPr>
              <a:lstStyle/>
              <a:p>
                <a:pPr algn="ctr"/>
                <a:r>
                  <a:rPr lang="zh-CN" altLang="en-US" sz="2700" b="1" dirty="0">
                    <a:solidFill>
                      <a:srgbClr val="7030A0"/>
                    </a:solidFill>
                    <a:latin typeface="华文隶书" panose="02010800040101010101" pitchFamily="2" charset="-122"/>
                    <a:ea typeface="华文隶书" panose="02010800040101010101" pitchFamily="2" charset="-122"/>
                  </a:rPr>
                  <a:t>软件需求规格说明书实践与讨论</a:t>
                </a:r>
              </a:p>
            </p:txBody>
          </p:sp>
          <p:pic>
            <p:nvPicPr>
              <p:cNvPr id="40" name="内容占位符 7">
                <a:extLst>
                  <a:ext uri="{FF2B5EF4-FFF2-40B4-BE49-F238E27FC236}">
                    <a16:creationId xmlns:a16="http://schemas.microsoft.com/office/drawing/2014/main" id="{B356E6F2-A482-428B-B1AB-19EED44A30E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116031" y="2551256"/>
                <a:ext cx="648000" cy="648000"/>
              </a:xfrm>
              <a:prstGeom prst="rect">
                <a:avLst/>
              </a:prstGeom>
            </p:spPr>
          </p:pic>
        </p:grpSp>
        <p:pic>
          <p:nvPicPr>
            <p:cNvPr id="26" name="原创设计师QQ598969553        _23">
              <a:extLst>
                <a:ext uri="{FF2B5EF4-FFF2-40B4-BE49-F238E27FC236}">
                  <a16:creationId xmlns:a16="http://schemas.microsoft.com/office/drawing/2014/main" id="{74893C04-C8B9-48B3-B022-2C16D99F85F7}"/>
                </a:ext>
              </a:extLst>
            </p:cNvPr>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3322739" y="2834288"/>
              <a:ext cx="1038282" cy="3077414"/>
            </a:xfrm>
            <a:prstGeom prst="rect">
              <a:avLst/>
            </a:prstGeom>
          </p:spPr>
        </p:pic>
      </p:grpSp>
    </p:spTree>
    <p:extLst>
      <p:ext uri="{BB962C8B-B14F-4D97-AF65-F5344CB8AC3E}">
        <p14:creationId xmlns:p14="http://schemas.microsoft.com/office/powerpoint/2010/main" val="422938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9C12C-E471-41B4-8124-E8A6AF6DC33E}"/>
              </a:ext>
            </a:extLst>
          </p:cNvPr>
          <p:cNvSpPr>
            <a:spLocks noGrp="1"/>
          </p:cNvSpPr>
          <p:nvPr>
            <p:ph type="title"/>
          </p:nvPr>
        </p:nvSpPr>
        <p:spPr/>
        <p:txBody>
          <a:bodyPr/>
          <a:lstStyle/>
          <a:p>
            <a:r>
              <a:rPr lang="zh-CN" altLang="en-US" dirty="0"/>
              <a:t>基本要求</a:t>
            </a:r>
          </a:p>
        </p:txBody>
      </p:sp>
      <p:sp>
        <p:nvSpPr>
          <p:cNvPr id="3" name="内容占位符 2">
            <a:extLst>
              <a:ext uri="{FF2B5EF4-FFF2-40B4-BE49-F238E27FC236}">
                <a16:creationId xmlns:a16="http://schemas.microsoft.com/office/drawing/2014/main" id="{5D763E66-259A-44B7-BDD7-290680BA9EFF}"/>
              </a:ext>
            </a:extLst>
          </p:cNvPr>
          <p:cNvSpPr>
            <a:spLocks noGrp="1"/>
          </p:cNvSpPr>
          <p:nvPr>
            <p:ph idx="1"/>
          </p:nvPr>
        </p:nvSpPr>
        <p:spPr>
          <a:xfrm>
            <a:off x="4736961" y="1369853"/>
            <a:ext cx="6708112" cy="4853260"/>
          </a:xfrm>
        </p:spPr>
        <p:txBody>
          <a:bodyPr>
            <a:normAutofit/>
          </a:bodyPr>
          <a:lstStyle/>
          <a:p>
            <a:r>
              <a:rPr lang="zh-CN" altLang="en-US" dirty="0">
                <a:latin typeface="楷体" panose="02010609060101010101" pitchFamily="49" charset="-122"/>
                <a:ea typeface="楷体" panose="02010609060101010101" pitchFamily="49" charset="-122"/>
              </a:rPr>
              <a:t>分组形式完成实践</a:t>
            </a:r>
            <a:r>
              <a:rPr lang="en-US" altLang="zh-CN" dirty="0">
                <a:latin typeface="楷体" panose="02010609060101010101" pitchFamily="49" charset="-122"/>
                <a:ea typeface="楷体" panose="02010609060101010101" pitchFamily="49" charset="-122"/>
              </a:rPr>
              <a:t>(PPT-WORD-</a:t>
            </a:r>
            <a:r>
              <a:rPr lang="zh-CN" altLang="en-US" dirty="0">
                <a:latin typeface="楷体" panose="02010609060101010101" pitchFamily="49" charset="-122"/>
                <a:ea typeface="楷体" panose="02010609060101010101" pitchFamily="49" charset="-122"/>
              </a:rPr>
              <a:t>讲解</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制作</a:t>
            </a:r>
            <a:r>
              <a:rPr lang="en-US" altLang="zh-CN" dirty="0">
                <a:latin typeface="楷体" panose="02010609060101010101" pitchFamily="49" charset="-122"/>
                <a:ea typeface="楷体" panose="02010609060101010101" pitchFamily="49" charset="-122"/>
              </a:rPr>
              <a:t>PPT</a:t>
            </a:r>
            <a:r>
              <a:rPr lang="zh-CN" altLang="en-US" dirty="0">
                <a:latin typeface="楷体" panose="02010609060101010101" pitchFamily="49" charset="-122"/>
                <a:ea typeface="楷体" panose="02010609060101010101" pitchFamily="49" charset="-122"/>
              </a:rPr>
              <a:t>，进行讲解讨论；</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完成软件需求规格说明书文档；</a:t>
            </a:r>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题目可在列表中选取，也可以自选题目；</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不同组选题可重复</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系统需求可以自由设计，但应合理。</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SRS</a:t>
            </a:r>
            <a:r>
              <a:rPr lang="zh-CN" altLang="en-US" dirty="0">
                <a:latin typeface="楷体" panose="02010609060101010101" pitchFamily="49" charset="-122"/>
                <a:ea typeface="楷体" panose="02010609060101010101" pitchFamily="49" charset="-122"/>
              </a:rPr>
              <a:t>模板（</a:t>
            </a:r>
            <a:r>
              <a:rPr lang="zh-CN" altLang="en-US" sz="1800" dirty="0">
                <a:latin typeface="楷体" panose="02010609060101010101" pitchFamily="49" charset="-122"/>
                <a:ea typeface="楷体" panose="02010609060101010101" pitchFamily="49" charset="-122"/>
              </a:rPr>
              <a:t>参考课件，若选择其他模板，需要提前告知。</a:t>
            </a:r>
            <a:r>
              <a:rPr lang="zh-CN" altLang="en-US" dirty="0">
                <a:latin typeface="楷体" panose="02010609060101010101" pitchFamily="49" charset="-122"/>
                <a:ea typeface="楷体" panose="02010609060101010101" pitchFamily="49" charset="-122"/>
              </a:rPr>
              <a:t>）</a:t>
            </a:r>
            <a:endParaRPr lang="en-US" altLang="zh-CN" dirty="0">
              <a:latin typeface="楷体" panose="02010609060101010101" pitchFamily="49" charset="-122"/>
              <a:ea typeface="楷体" panose="02010609060101010101" pitchFamily="49" charset="-122"/>
            </a:endParaRPr>
          </a:p>
          <a:p>
            <a:endParaRPr lang="zh-CN" altLang="en-US" dirty="0">
              <a:latin typeface="楷体" panose="02010609060101010101" pitchFamily="49" charset="-122"/>
              <a:ea typeface="楷体" panose="02010609060101010101" pitchFamily="49" charset="-122"/>
            </a:endParaRPr>
          </a:p>
        </p:txBody>
      </p:sp>
      <p:sp>
        <p:nvSpPr>
          <p:cNvPr id="4" name="灯片编号占位符 3">
            <a:extLst>
              <a:ext uri="{FF2B5EF4-FFF2-40B4-BE49-F238E27FC236}">
                <a16:creationId xmlns:a16="http://schemas.microsoft.com/office/drawing/2014/main" id="{8A727FE5-A455-4CBD-BCB0-F88A13699571}"/>
              </a:ext>
            </a:extLst>
          </p:cNvPr>
          <p:cNvSpPr>
            <a:spLocks noGrp="1"/>
          </p:cNvSpPr>
          <p:nvPr>
            <p:ph type="sldNum" sz="quarter" idx="12"/>
          </p:nvPr>
        </p:nvSpPr>
        <p:spPr/>
        <p:txBody>
          <a:bodyPr/>
          <a:lstStyle/>
          <a:p>
            <a:fld id="{61F11F2F-59C7-484E-ABBA-B715CE84EDE9}" type="slidenum">
              <a:rPr lang="zh-CN" altLang="en-US" smtClean="0"/>
              <a:t>3</a:t>
            </a:fld>
            <a:endParaRPr lang="zh-CN" altLang="en-US"/>
          </a:p>
        </p:txBody>
      </p:sp>
      <p:sp>
        <p:nvSpPr>
          <p:cNvPr id="6" name="文本框 5">
            <a:extLst>
              <a:ext uri="{FF2B5EF4-FFF2-40B4-BE49-F238E27FC236}">
                <a16:creationId xmlns:a16="http://schemas.microsoft.com/office/drawing/2014/main" id="{D2E271F6-E508-44D5-9E7F-7FBCB2628E05}"/>
              </a:ext>
            </a:extLst>
          </p:cNvPr>
          <p:cNvSpPr txBox="1"/>
          <p:nvPr/>
        </p:nvSpPr>
        <p:spPr>
          <a:xfrm>
            <a:off x="3340454" y="1785997"/>
            <a:ext cx="1191352" cy="523220"/>
          </a:xfrm>
          <a:prstGeom prst="rect">
            <a:avLst/>
          </a:prstGeom>
          <a:noFill/>
        </p:spPr>
        <p:txBody>
          <a:bodyPr wrap="none" rtlCol="0">
            <a:spAutoFit/>
          </a:bodyPr>
          <a:lstStyle/>
          <a:p>
            <a:pPr marL="285750" indent="-285750">
              <a:buFont typeface="Wingdings" panose="05000000000000000000" pitchFamily="2" charset="2"/>
              <a:buChar char="l"/>
            </a:pPr>
            <a:r>
              <a:rPr lang="zh-CN" altLang="en-US" sz="2800" dirty="0">
                <a:solidFill>
                  <a:srgbClr val="7030A0"/>
                </a:solidFill>
                <a:latin typeface="楷体" panose="02010609060101010101" pitchFamily="49" charset="-122"/>
                <a:ea typeface="楷体" panose="02010609060101010101" pitchFamily="49" charset="-122"/>
              </a:rPr>
              <a:t>成果</a:t>
            </a:r>
          </a:p>
        </p:txBody>
      </p:sp>
      <p:sp>
        <p:nvSpPr>
          <p:cNvPr id="7" name="文本框 6">
            <a:extLst>
              <a:ext uri="{FF2B5EF4-FFF2-40B4-BE49-F238E27FC236}">
                <a16:creationId xmlns:a16="http://schemas.microsoft.com/office/drawing/2014/main" id="{E6EF3B93-9661-4A26-9D36-D0B2D2227501}"/>
              </a:ext>
            </a:extLst>
          </p:cNvPr>
          <p:cNvSpPr txBox="1"/>
          <p:nvPr/>
        </p:nvSpPr>
        <p:spPr>
          <a:xfrm>
            <a:off x="3432983" y="4407403"/>
            <a:ext cx="1191352" cy="523220"/>
          </a:xfrm>
          <a:prstGeom prst="rect">
            <a:avLst/>
          </a:prstGeom>
          <a:noFill/>
        </p:spPr>
        <p:txBody>
          <a:bodyPr wrap="none" rtlCol="0">
            <a:spAutoFit/>
          </a:bodyPr>
          <a:lstStyle/>
          <a:p>
            <a:pPr marL="285750" indent="-285750">
              <a:buFont typeface="Wingdings" panose="05000000000000000000" pitchFamily="2" charset="2"/>
              <a:buChar char="l"/>
            </a:pPr>
            <a:r>
              <a:rPr lang="zh-CN" altLang="en-US" sz="2800" dirty="0">
                <a:solidFill>
                  <a:srgbClr val="7030A0"/>
                </a:solidFill>
                <a:latin typeface="楷体" panose="02010609060101010101" pitchFamily="49" charset="-122"/>
                <a:ea typeface="楷体" panose="02010609060101010101" pitchFamily="49" charset="-122"/>
              </a:rPr>
              <a:t>要求</a:t>
            </a:r>
          </a:p>
        </p:txBody>
      </p:sp>
      <p:sp>
        <p:nvSpPr>
          <p:cNvPr id="9" name="左大括号 8">
            <a:extLst>
              <a:ext uri="{FF2B5EF4-FFF2-40B4-BE49-F238E27FC236}">
                <a16:creationId xmlns:a16="http://schemas.microsoft.com/office/drawing/2014/main" id="{806D193D-C02E-49D2-894E-B06F8A3DE05E}"/>
              </a:ext>
            </a:extLst>
          </p:cNvPr>
          <p:cNvSpPr/>
          <p:nvPr/>
        </p:nvSpPr>
        <p:spPr>
          <a:xfrm>
            <a:off x="4531806" y="1595079"/>
            <a:ext cx="205154" cy="11053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左大括号 9">
            <a:extLst>
              <a:ext uri="{FF2B5EF4-FFF2-40B4-BE49-F238E27FC236}">
                <a16:creationId xmlns:a16="http://schemas.microsoft.com/office/drawing/2014/main" id="{1417A22D-3E17-46DE-8289-2A38BB51FB1A}"/>
              </a:ext>
            </a:extLst>
          </p:cNvPr>
          <p:cNvSpPr/>
          <p:nvPr/>
        </p:nvSpPr>
        <p:spPr>
          <a:xfrm>
            <a:off x="4634383" y="4116354"/>
            <a:ext cx="205154" cy="11053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E4177769-F3D5-4037-BB94-10B76062CF27}"/>
              </a:ext>
            </a:extLst>
          </p:cNvPr>
          <p:cNvSpPr txBox="1"/>
          <p:nvPr/>
        </p:nvSpPr>
        <p:spPr>
          <a:xfrm>
            <a:off x="380582" y="3035449"/>
            <a:ext cx="2627642" cy="523220"/>
          </a:xfrm>
          <a:prstGeom prst="rect">
            <a:avLst/>
          </a:prstGeom>
          <a:noFill/>
        </p:spPr>
        <p:txBody>
          <a:bodyPr wrap="none" rtlCol="0">
            <a:spAutoFit/>
          </a:bodyPr>
          <a:lstStyle/>
          <a:p>
            <a:pPr marL="285750" indent="-285750">
              <a:buFont typeface="Wingdings" panose="05000000000000000000" pitchFamily="2" charset="2"/>
              <a:buChar char="l"/>
            </a:pPr>
            <a:r>
              <a:rPr lang="zh-CN" altLang="en-US" sz="2800" b="1" dirty="0">
                <a:solidFill>
                  <a:srgbClr val="61A336"/>
                </a:solidFill>
                <a:latin typeface="楷体" panose="02010609060101010101" pitchFamily="49" charset="-122"/>
                <a:ea typeface="楷体" panose="02010609060101010101" pitchFamily="49" charset="-122"/>
              </a:rPr>
              <a:t>学习实践活动</a:t>
            </a:r>
          </a:p>
        </p:txBody>
      </p:sp>
      <p:sp>
        <p:nvSpPr>
          <p:cNvPr id="12" name="左大括号 11">
            <a:extLst>
              <a:ext uri="{FF2B5EF4-FFF2-40B4-BE49-F238E27FC236}">
                <a16:creationId xmlns:a16="http://schemas.microsoft.com/office/drawing/2014/main" id="{65471474-67B1-4CF2-9412-1EE3992B5573}"/>
              </a:ext>
            </a:extLst>
          </p:cNvPr>
          <p:cNvSpPr/>
          <p:nvPr/>
        </p:nvSpPr>
        <p:spPr>
          <a:xfrm>
            <a:off x="3018272" y="2216526"/>
            <a:ext cx="332230" cy="2494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98960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6476CE-BD23-44D3-9EB3-30F9793B3C9A}"/>
              </a:ext>
            </a:extLst>
          </p:cNvPr>
          <p:cNvSpPr>
            <a:spLocks noGrp="1"/>
          </p:cNvSpPr>
          <p:nvPr>
            <p:ph type="title"/>
          </p:nvPr>
        </p:nvSpPr>
        <p:spPr/>
        <p:txBody>
          <a:bodyPr/>
          <a:lstStyle/>
          <a:p>
            <a:r>
              <a:rPr lang="zh-CN" altLang="en-US" dirty="0"/>
              <a:t>基本要求</a:t>
            </a:r>
          </a:p>
        </p:txBody>
      </p:sp>
      <p:sp>
        <p:nvSpPr>
          <p:cNvPr id="3" name="内容占位符 2">
            <a:extLst>
              <a:ext uri="{FF2B5EF4-FFF2-40B4-BE49-F238E27FC236}">
                <a16:creationId xmlns:a16="http://schemas.microsoft.com/office/drawing/2014/main" id="{5DAB2EA6-6D39-4720-BB75-A7EB6BC2C687}"/>
              </a:ext>
            </a:extLst>
          </p:cNvPr>
          <p:cNvSpPr>
            <a:spLocks noGrp="1"/>
          </p:cNvSpPr>
          <p:nvPr>
            <p:ph idx="1"/>
          </p:nvPr>
        </p:nvSpPr>
        <p:spPr>
          <a:xfrm>
            <a:off x="747765" y="1369853"/>
            <a:ext cx="10515600" cy="4853260"/>
          </a:xfrm>
        </p:spPr>
        <p:txBody>
          <a:bodyPr>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5B9BD5">
                    <a:lumMod val="50000"/>
                  </a:srgbClr>
                </a:solidFill>
                <a:effectLst/>
                <a:uLnTx/>
                <a:uFillTx/>
                <a:latin typeface="华文新魏" panose="02010800040101010101" pitchFamily="2" charset="-122"/>
                <a:ea typeface="华文新魏" panose="02010800040101010101" pitchFamily="2" charset="-122"/>
                <a:cs typeface="+mn-cs"/>
              </a:rPr>
              <a:t>具体要求</a:t>
            </a:r>
            <a:endParaRPr kumimoji="0" lang="en-US" altLang="zh-CN" sz="2800" b="0" i="0" u="none" strike="noStrike" kern="1200" cap="none" spc="0" normalizeH="0" baseline="0" noProof="0" dirty="0">
              <a:ln>
                <a:noFill/>
              </a:ln>
              <a:solidFill>
                <a:srgbClr val="5B9BD5">
                  <a:lumMod val="50000"/>
                </a:srgbClr>
              </a:solidFill>
              <a:effectLst/>
              <a:uLnTx/>
              <a:uFillTx/>
              <a:latin typeface="华文新魏" panose="02010800040101010101" pitchFamily="2" charset="-122"/>
              <a:ea typeface="华文新魏" panose="02010800040101010101" pitchFamily="2" charset="-122"/>
              <a:cs typeface="+mn-cs"/>
            </a:endParaRPr>
          </a:p>
          <a:p>
            <a:pPr lvl="1">
              <a:spcBef>
                <a:spcPts val="1000"/>
              </a:spcBef>
              <a:defRPr/>
            </a:pPr>
            <a:r>
              <a:rPr lang="zh-CN" altLang="en-US" dirty="0"/>
              <a:t>（</a:t>
            </a:r>
            <a:r>
              <a:rPr lang="en-US" altLang="zh-CN" dirty="0"/>
              <a:t>1</a:t>
            </a:r>
            <a:r>
              <a:rPr lang="zh-CN" altLang="en-US" dirty="0"/>
              <a:t>）采用面向对象的分析法进行需求分析；</a:t>
            </a:r>
          </a:p>
          <a:p>
            <a:pPr lvl="1"/>
            <a:r>
              <a:rPr lang="zh-CN" altLang="en-US" dirty="0"/>
              <a:t>（</a:t>
            </a:r>
            <a:r>
              <a:rPr lang="en-US" altLang="zh-CN" dirty="0"/>
              <a:t>2</a:t>
            </a:r>
            <a:r>
              <a:rPr lang="zh-CN" altLang="en-US" dirty="0"/>
              <a:t>）可采用用例图、状态图、活动图、顺序图、类图等工具进行分析；建议按照课堂讲授的</a:t>
            </a:r>
            <a:r>
              <a:rPr lang="en-US" altLang="zh-CN" dirty="0"/>
              <a:t>OO</a:t>
            </a:r>
            <a:r>
              <a:rPr lang="zh-CN" altLang="en-US" dirty="0"/>
              <a:t>需求分析技术路线进行分析，即用例描述场景，然后分析类图建立领域模型，再进行行为建模。采用的工具各组自行决定应用，多用会有相应加分。</a:t>
            </a:r>
          </a:p>
          <a:p>
            <a:pPr lvl="1"/>
            <a:r>
              <a:rPr lang="zh-CN" altLang="en-US" dirty="0"/>
              <a:t>（</a:t>
            </a:r>
            <a:r>
              <a:rPr lang="en-US" altLang="zh-CN" dirty="0"/>
              <a:t>3</a:t>
            </a:r>
            <a:r>
              <a:rPr lang="zh-CN" altLang="en-US" dirty="0"/>
              <a:t>）报告中插图可用各种工具生成，要求清晰明了，符合规范，推荐使用</a:t>
            </a:r>
            <a:r>
              <a:rPr lang="en-US" altLang="zh-CN" dirty="0" err="1"/>
              <a:t>visio</a:t>
            </a:r>
            <a:r>
              <a:rPr lang="zh-CN" altLang="en-US" dirty="0"/>
              <a:t>、</a:t>
            </a:r>
            <a:r>
              <a:rPr lang="en-US" altLang="zh-CN" dirty="0"/>
              <a:t>PPT</a:t>
            </a:r>
            <a:r>
              <a:rPr lang="zh-CN" altLang="en-US" dirty="0"/>
              <a:t>、相关</a:t>
            </a:r>
            <a:r>
              <a:rPr lang="en-US" altLang="zh-CN" dirty="0"/>
              <a:t>UNL</a:t>
            </a:r>
            <a:r>
              <a:rPr lang="zh-CN" altLang="en-US" dirty="0"/>
              <a:t>工具等。</a:t>
            </a:r>
          </a:p>
          <a:p>
            <a:pPr lvl="1"/>
            <a:r>
              <a:rPr lang="zh-CN" altLang="en-US" dirty="0"/>
              <a:t>（</a:t>
            </a:r>
            <a:r>
              <a:rPr lang="en-US" altLang="zh-CN" dirty="0"/>
              <a:t>4</a:t>
            </a:r>
            <a:r>
              <a:rPr lang="zh-CN" altLang="en-US" dirty="0"/>
              <a:t>）软件需求规格说明书按模板撰写，应符合规范，不要求模板中所有内容都写全，可按实际情况进行裁剪。</a:t>
            </a:r>
          </a:p>
          <a:p>
            <a:pPr lvl="1"/>
            <a:r>
              <a:rPr lang="zh-CN" altLang="en-US" dirty="0"/>
              <a:t>（</a:t>
            </a:r>
            <a:r>
              <a:rPr lang="en-US" altLang="zh-CN" dirty="0"/>
              <a:t>5</a:t>
            </a:r>
            <a:r>
              <a:rPr lang="zh-CN" altLang="en-US" dirty="0"/>
              <a:t>）需求分析报告为</a:t>
            </a:r>
            <a:r>
              <a:rPr lang="en-US" altLang="zh-CN" dirty="0"/>
              <a:t>word</a:t>
            </a:r>
            <a:r>
              <a:rPr lang="zh-CN" altLang="en-US" dirty="0"/>
              <a:t>文档格式，文件名为：班级</a:t>
            </a:r>
            <a:r>
              <a:rPr lang="en-US" altLang="zh-CN" dirty="0"/>
              <a:t>_</a:t>
            </a:r>
            <a:r>
              <a:rPr lang="zh-CN" altLang="en-US" dirty="0"/>
              <a:t>组号</a:t>
            </a:r>
            <a:r>
              <a:rPr lang="en-US" altLang="zh-CN" dirty="0"/>
              <a:t>_</a:t>
            </a:r>
            <a:r>
              <a:rPr lang="zh-CN" altLang="en-US" dirty="0"/>
              <a:t>题目名，如“</a:t>
            </a:r>
            <a:r>
              <a:rPr lang="en-US" altLang="zh-CN" dirty="0"/>
              <a:t>20212013_01_</a:t>
            </a:r>
            <a:r>
              <a:rPr lang="zh-CN" altLang="en-US" dirty="0"/>
              <a:t>超市管理系统</a:t>
            </a:r>
            <a:r>
              <a:rPr lang="en-US" altLang="zh-CN" dirty="0"/>
              <a:t>.docx”</a:t>
            </a:r>
          </a:p>
          <a:p>
            <a:pPr lvl="1"/>
            <a:r>
              <a:rPr lang="zh-CN" altLang="en-US" dirty="0"/>
              <a:t>（</a:t>
            </a:r>
            <a:r>
              <a:rPr lang="en-US" altLang="zh-CN" dirty="0"/>
              <a:t>6</a:t>
            </a:r>
            <a:r>
              <a:rPr lang="zh-CN" altLang="en-US" dirty="0"/>
              <a:t>）需求分析报告由班长收齐后上交老师，</a:t>
            </a:r>
            <a:r>
              <a:rPr lang="en-US" altLang="zh-CN" dirty="0"/>
              <a:t>PPT</a:t>
            </a:r>
            <a:r>
              <a:rPr lang="zh-CN" altLang="en-US" dirty="0"/>
              <a:t>在课堂讨论时提交。文件名命名同上。</a:t>
            </a:r>
          </a:p>
          <a:p>
            <a:pPr lvl="1"/>
            <a:endParaRPr lang="zh-CN" altLang="en-US" dirty="0"/>
          </a:p>
        </p:txBody>
      </p:sp>
      <p:sp>
        <p:nvSpPr>
          <p:cNvPr id="4" name="灯片编号占位符 3">
            <a:extLst>
              <a:ext uri="{FF2B5EF4-FFF2-40B4-BE49-F238E27FC236}">
                <a16:creationId xmlns:a16="http://schemas.microsoft.com/office/drawing/2014/main" id="{89B44F67-5220-4E7D-BA6B-F80A201C236D}"/>
              </a:ext>
            </a:extLst>
          </p:cNvPr>
          <p:cNvSpPr>
            <a:spLocks noGrp="1"/>
          </p:cNvSpPr>
          <p:nvPr>
            <p:ph type="sldNum" sz="quarter" idx="12"/>
          </p:nvPr>
        </p:nvSpPr>
        <p:spPr/>
        <p:txBody>
          <a:bodyPr/>
          <a:lstStyle/>
          <a:p>
            <a:fld id="{61F11F2F-59C7-484E-ABBA-B715CE84EDE9}" type="slidenum">
              <a:rPr lang="zh-CN" altLang="en-US" smtClean="0"/>
              <a:t>4</a:t>
            </a:fld>
            <a:endParaRPr lang="zh-CN" altLang="en-US"/>
          </a:p>
        </p:txBody>
      </p:sp>
    </p:spTree>
    <p:extLst>
      <p:ext uri="{BB962C8B-B14F-4D97-AF65-F5344CB8AC3E}">
        <p14:creationId xmlns:p14="http://schemas.microsoft.com/office/powerpoint/2010/main" val="97584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05924-6B9B-4AA6-93EE-C0F6B7D491AC}"/>
              </a:ext>
            </a:extLst>
          </p:cNvPr>
          <p:cNvSpPr>
            <a:spLocks noGrp="1"/>
          </p:cNvSpPr>
          <p:nvPr>
            <p:ph type="title"/>
          </p:nvPr>
        </p:nvSpPr>
        <p:spPr/>
        <p:txBody>
          <a:bodyPr/>
          <a:lstStyle/>
          <a:p>
            <a:r>
              <a:rPr lang="zh-CN" altLang="en-US" dirty="0"/>
              <a:t>可选题目</a:t>
            </a:r>
          </a:p>
        </p:txBody>
      </p:sp>
      <p:graphicFrame>
        <p:nvGraphicFramePr>
          <p:cNvPr id="6" name="内容占位符 5">
            <a:extLst>
              <a:ext uri="{FF2B5EF4-FFF2-40B4-BE49-F238E27FC236}">
                <a16:creationId xmlns:a16="http://schemas.microsoft.com/office/drawing/2014/main" id="{CAF1FB14-1034-45A4-818D-C21DAD0544EA}"/>
              </a:ext>
            </a:extLst>
          </p:cNvPr>
          <p:cNvGraphicFramePr>
            <a:graphicFrameLocks noGrp="1"/>
          </p:cNvGraphicFramePr>
          <p:nvPr>
            <p:ph idx="1"/>
            <p:extLst>
              <p:ext uri="{D42A27DB-BD31-4B8C-83A1-F6EECF244321}">
                <p14:modId xmlns:p14="http://schemas.microsoft.com/office/powerpoint/2010/main" val="3737135359"/>
              </p:ext>
            </p:extLst>
          </p:nvPr>
        </p:nvGraphicFramePr>
        <p:xfrm>
          <a:off x="1638300" y="1369853"/>
          <a:ext cx="8915400" cy="4853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灯片编号占位符 3">
            <a:extLst>
              <a:ext uri="{FF2B5EF4-FFF2-40B4-BE49-F238E27FC236}">
                <a16:creationId xmlns:a16="http://schemas.microsoft.com/office/drawing/2014/main" id="{2CFCE5B7-E838-4563-8EED-E1A2A24D42CC}"/>
              </a:ext>
            </a:extLst>
          </p:cNvPr>
          <p:cNvSpPr>
            <a:spLocks noGrp="1"/>
          </p:cNvSpPr>
          <p:nvPr>
            <p:ph type="sldNum" sz="quarter" idx="12"/>
          </p:nvPr>
        </p:nvSpPr>
        <p:spPr/>
        <p:txBody>
          <a:bodyPr/>
          <a:lstStyle/>
          <a:p>
            <a:fld id="{61F11F2F-59C7-484E-ABBA-B715CE84EDE9}" type="slidenum">
              <a:rPr lang="zh-CN" altLang="en-US" smtClean="0"/>
              <a:t>5</a:t>
            </a:fld>
            <a:endParaRPr lang="zh-CN" altLang="en-US"/>
          </a:p>
        </p:txBody>
      </p:sp>
    </p:spTree>
    <p:extLst>
      <p:ext uri="{BB962C8B-B14F-4D97-AF65-F5344CB8AC3E}">
        <p14:creationId xmlns:p14="http://schemas.microsoft.com/office/powerpoint/2010/main" val="174123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A01D6-6192-4800-985A-A853922FF63E}"/>
              </a:ext>
            </a:extLst>
          </p:cNvPr>
          <p:cNvSpPr>
            <a:spLocks noGrp="1"/>
          </p:cNvSpPr>
          <p:nvPr>
            <p:ph type="title"/>
          </p:nvPr>
        </p:nvSpPr>
        <p:spPr/>
        <p:txBody>
          <a:bodyPr/>
          <a:lstStyle/>
          <a:p>
            <a:r>
              <a:rPr lang="zh-CN" altLang="en-US" dirty="0"/>
              <a:t>可选题目</a:t>
            </a:r>
          </a:p>
        </p:txBody>
      </p:sp>
      <p:sp>
        <p:nvSpPr>
          <p:cNvPr id="3" name="内容占位符 2">
            <a:extLst>
              <a:ext uri="{FF2B5EF4-FFF2-40B4-BE49-F238E27FC236}">
                <a16:creationId xmlns:a16="http://schemas.microsoft.com/office/drawing/2014/main" id="{572A0B1A-01FA-4D1F-BDFC-6050D2BA2164}"/>
              </a:ext>
            </a:extLst>
          </p:cNvPr>
          <p:cNvSpPr>
            <a:spLocks noGrp="1"/>
          </p:cNvSpPr>
          <p:nvPr>
            <p:ph idx="1"/>
          </p:nvPr>
        </p:nvSpPr>
        <p:spPr>
          <a:xfrm>
            <a:off x="838200" y="1323704"/>
            <a:ext cx="10515600" cy="5032646"/>
          </a:xfrm>
        </p:spPr>
        <p:txBody>
          <a:bodyPr>
            <a:normAutofit fontScale="92500" lnSpcReduction="20000"/>
          </a:bodyPr>
          <a:lstStyle/>
          <a:p>
            <a:r>
              <a:rPr lang="zh-CN" altLang="en-US" dirty="0"/>
              <a:t>超市管理系统</a:t>
            </a:r>
            <a:endParaRPr lang="en-US" altLang="zh-CN" dirty="0"/>
          </a:p>
          <a:p>
            <a:pPr lvl="1"/>
            <a:r>
              <a:rPr lang="en-US" altLang="zh-CN" dirty="0"/>
              <a:t>1. </a:t>
            </a:r>
            <a:r>
              <a:rPr lang="zh-CN" altLang="en-US" dirty="0"/>
              <a:t>背景</a:t>
            </a:r>
          </a:p>
          <a:p>
            <a:pPr lvl="2"/>
            <a:r>
              <a:rPr lang="zh-CN" altLang="en-US" dirty="0"/>
              <a:t>通过开发超市管理系统管理小型超市日常进销存业务。代替人工操作，降低成本，提高工作效率。（超市管理系统已有，期望将快递业务收发业务集成到现有系统中。）</a:t>
            </a:r>
          </a:p>
          <a:p>
            <a:pPr lvl="1"/>
            <a:r>
              <a:rPr lang="en-US" altLang="zh-CN" dirty="0"/>
              <a:t>2. </a:t>
            </a:r>
            <a:r>
              <a:rPr lang="zh-CN" altLang="en-US" dirty="0"/>
              <a:t>超市工作现状</a:t>
            </a:r>
          </a:p>
          <a:p>
            <a:pPr lvl="2"/>
            <a:r>
              <a:rPr lang="zh-CN" altLang="en-US" dirty="0"/>
              <a:t>超市管理员的工作有，对商品进行添加、修改商品信息，商品的进价售价查询，查询库存货物的数量，货物库存量不足时的报警，对超市雇员信息的管理，处理已售货物退回的请求以及售货柜台实时扫描商品条形码、收款、及打印清单等。不同等级的权限必须分配给不同身份的人员，所以必须拥有权限分级的功能。超市管理员可以通过添加、修改、删除等操作对商品信息及超市雇员权限进行维护或者操作。超市管理员主要是对商品及雇员在日常生活中所产生的一些行为进行管理。</a:t>
            </a:r>
          </a:p>
          <a:p>
            <a:pPr lvl="1"/>
            <a:r>
              <a:rPr lang="en-US" altLang="zh-CN" dirty="0"/>
              <a:t>3. </a:t>
            </a:r>
            <a:r>
              <a:rPr lang="zh-CN" altLang="en-US" dirty="0"/>
              <a:t>建议（非要求，可由各组按自己调研情况和理解进行调整和扩展）：</a:t>
            </a:r>
          </a:p>
          <a:p>
            <a:pPr lvl="2"/>
            <a:r>
              <a:rPr lang="zh-CN" altLang="en-US" dirty="0"/>
              <a:t>可分为前台（</a:t>
            </a:r>
            <a:r>
              <a:rPr lang="en-US" altLang="zh-CN" dirty="0"/>
              <a:t>POS</a:t>
            </a:r>
            <a:r>
              <a:rPr lang="zh-CN" altLang="en-US" dirty="0"/>
              <a:t>）、库存管理、货架管理、财务管理几个方面进行需求调研和分析，用户应按权限分级管理。</a:t>
            </a:r>
          </a:p>
          <a:p>
            <a:pPr lvl="2"/>
            <a:r>
              <a:rPr lang="zh-CN" altLang="en-US" dirty="0"/>
              <a:t>前台</a:t>
            </a:r>
            <a:r>
              <a:rPr lang="en-US" altLang="zh-CN" dirty="0"/>
              <a:t>:</a:t>
            </a:r>
            <a:r>
              <a:rPr lang="zh-CN" altLang="en-US" dirty="0"/>
              <a:t>负责认证顾客身份以确定商品出售价格（是否打折）、出售货品、收银等业务；</a:t>
            </a:r>
          </a:p>
          <a:p>
            <a:pPr lvl="2"/>
            <a:r>
              <a:rPr lang="zh-CN" altLang="en-US" dirty="0"/>
              <a:t>库存：负责盘点库存、进货入库、库存预警、库存分类管理等业务；</a:t>
            </a:r>
          </a:p>
          <a:p>
            <a:pPr lvl="2"/>
            <a:r>
              <a:rPr lang="zh-CN" altLang="en-US" dirty="0"/>
              <a:t>货架：负责对商品进行分类摆放、记录商品位置、定价、货架商品量预警、监测货架商品销售速度和销量等业务；</a:t>
            </a:r>
          </a:p>
          <a:p>
            <a:pPr lvl="2"/>
            <a:r>
              <a:rPr lang="zh-CN" altLang="en-US" dirty="0"/>
              <a:t>财务：负责整个超市的收入与支出。</a:t>
            </a:r>
          </a:p>
          <a:p>
            <a:pPr lvl="1"/>
            <a:endParaRPr lang="zh-CN" altLang="en-US" dirty="0"/>
          </a:p>
        </p:txBody>
      </p:sp>
      <p:sp>
        <p:nvSpPr>
          <p:cNvPr id="4" name="灯片编号占位符 3">
            <a:extLst>
              <a:ext uri="{FF2B5EF4-FFF2-40B4-BE49-F238E27FC236}">
                <a16:creationId xmlns:a16="http://schemas.microsoft.com/office/drawing/2014/main" id="{2D804037-7971-4D07-A09E-C2D0290FBCF9}"/>
              </a:ext>
            </a:extLst>
          </p:cNvPr>
          <p:cNvSpPr>
            <a:spLocks noGrp="1"/>
          </p:cNvSpPr>
          <p:nvPr>
            <p:ph type="sldNum" sz="quarter" idx="12"/>
          </p:nvPr>
        </p:nvSpPr>
        <p:spPr/>
        <p:txBody>
          <a:bodyPr/>
          <a:lstStyle/>
          <a:p>
            <a:fld id="{61F11F2F-59C7-484E-ABBA-B715CE84EDE9}" type="slidenum">
              <a:rPr lang="zh-CN" altLang="en-US" smtClean="0"/>
              <a:t>6</a:t>
            </a:fld>
            <a:endParaRPr lang="zh-CN" altLang="en-US"/>
          </a:p>
        </p:txBody>
      </p:sp>
    </p:spTree>
    <p:extLst>
      <p:ext uri="{BB962C8B-B14F-4D97-AF65-F5344CB8AC3E}">
        <p14:creationId xmlns:p14="http://schemas.microsoft.com/office/powerpoint/2010/main" val="598686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A01D6-6192-4800-985A-A853922FF63E}"/>
              </a:ext>
            </a:extLst>
          </p:cNvPr>
          <p:cNvSpPr>
            <a:spLocks noGrp="1"/>
          </p:cNvSpPr>
          <p:nvPr>
            <p:ph type="title"/>
          </p:nvPr>
        </p:nvSpPr>
        <p:spPr/>
        <p:txBody>
          <a:bodyPr/>
          <a:lstStyle/>
          <a:p>
            <a:r>
              <a:rPr lang="zh-CN" altLang="en-US" dirty="0"/>
              <a:t>可选题目</a:t>
            </a:r>
          </a:p>
        </p:txBody>
      </p:sp>
      <p:sp>
        <p:nvSpPr>
          <p:cNvPr id="3" name="内容占位符 2">
            <a:extLst>
              <a:ext uri="{FF2B5EF4-FFF2-40B4-BE49-F238E27FC236}">
                <a16:creationId xmlns:a16="http://schemas.microsoft.com/office/drawing/2014/main" id="{572A0B1A-01FA-4D1F-BDFC-6050D2BA2164}"/>
              </a:ext>
            </a:extLst>
          </p:cNvPr>
          <p:cNvSpPr>
            <a:spLocks noGrp="1"/>
          </p:cNvSpPr>
          <p:nvPr>
            <p:ph idx="1"/>
          </p:nvPr>
        </p:nvSpPr>
        <p:spPr>
          <a:xfrm>
            <a:off x="838200" y="1323704"/>
            <a:ext cx="10515600" cy="5032646"/>
          </a:xfrm>
        </p:spPr>
        <p:txBody>
          <a:bodyPr>
            <a:normAutofit/>
          </a:bodyPr>
          <a:lstStyle/>
          <a:p>
            <a:r>
              <a:rPr lang="zh-CN" altLang="en-US" dirty="0"/>
              <a:t>车辆安全管理系统</a:t>
            </a:r>
            <a:endParaRPr lang="en-US" altLang="zh-CN" dirty="0"/>
          </a:p>
          <a:p>
            <a:pPr lvl="1"/>
            <a:r>
              <a:rPr lang="en-US" altLang="zh-CN" dirty="0"/>
              <a:t>1. </a:t>
            </a:r>
            <a:r>
              <a:rPr lang="zh-CN" altLang="en-US" dirty="0"/>
              <a:t>背景</a:t>
            </a:r>
          </a:p>
          <a:p>
            <a:pPr lvl="2"/>
            <a:r>
              <a:rPr lang="zh-CN" altLang="en-US" dirty="0"/>
              <a:t>通过开发车辆管理系统管理企业用车、派车业务。代替人工操作，降低成本，提高工作效率。</a:t>
            </a:r>
          </a:p>
          <a:p>
            <a:pPr lvl="1"/>
            <a:r>
              <a:rPr lang="en-US" altLang="zh-CN" dirty="0"/>
              <a:t>2. </a:t>
            </a:r>
            <a:r>
              <a:rPr lang="zh-CN" altLang="en-US" dirty="0"/>
              <a:t>车辆管理业务</a:t>
            </a:r>
          </a:p>
          <a:p>
            <a:pPr lvl="2"/>
            <a:r>
              <a:rPr lang="zh-CN" altLang="en-US" dirty="0"/>
              <a:t>企业、机关车辆一般由车队（运输部门）进行管理，由用车人提出用车申请，主管部门审批后开出派车单，司机出车，用车完毕后入库并进行记录。单位管理者一般可通过系统掌握车辆的使用情况，人员、部门用车情况，用车成本以及车辆的保养、维修、保险等情况。可以考虑加入</a:t>
            </a:r>
            <a:r>
              <a:rPr lang="en-US" altLang="zh-CN" dirty="0"/>
              <a:t>GPS</a:t>
            </a:r>
            <a:r>
              <a:rPr lang="zh-CN" altLang="en-US" dirty="0"/>
              <a:t>对车辆使用进行实时监控。</a:t>
            </a:r>
          </a:p>
          <a:p>
            <a:pPr lvl="1"/>
            <a:r>
              <a:rPr lang="en-US" altLang="zh-CN" dirty="0"/>
              <a:t>3. </a:t>
            </a:r>
            <a:r>
              <a:rPr lang="zh-CN" altLang="en-US" dirty="0"/>
              <a:t>建议（非要求，可由各组按自己调研情况和理解进行调整和扩展）：</a:t>
            </a:r>
          </a:p>
          <a:p>
            <a:pPr lvl="2"/>
            <a:r>
              <a:rPr lang="zh-CN" altLang="en-US" dirty="0"/>
              <a:t>可按照用车申请、用车管理及审批、车辆调度、车辆管理及车辆养护几个方面进行分析，应对用户按权限分级管理。</a:t>
            </a:r>
          </a:p>
          <a:p>
            <a:pPr lvl="1"/>
            <a:endParaRPr lang="zh-CN" altLang="en-US" dirty="0"/>
          </a:p>
        </p:txBody>
      </p:sp>
      <p:sp>
        <p:nvSpPr>
          <p:cNvPr id="4" name="灯片编号占位符 3">
            <a:extLst>
              <a:ext uri="{FF2B5EF4-FFF2-40B4-BE49-F238E27FC236}">
                <a16:creationId xmlns:a16="http://schemas.microsoft.com/office/drawing/2014/main" id="{2D804037-7971-4D07-A09E-C2D0290FBCF9}"/>
              </a:ext>
            </a:extLst>
          </p:cNvPr>
          <p:cNvSpPr>
            <a:spLocks noGrp="1"/>
          </p:cNvSpPr>
          <p:nvPr>
            <p:ph type="sldNum" sz="quarter" idx="12"/>
          </p:nvPr>
        </p:nvSpPr>
        <p:spPr/>
        <p:txBody>
          <a:bodyPr/>
          <a:lstStyle/>
          <a:p>
            <a:fld id="{61F11F2F-59C7-484E-ABBA-B715CE84EDE9}" type="slidenum">
              <a:rPr lang="zh-CN" altLang="en-US" smtClean="0"/>
              <a:t>7</a:t>
            </a:fld>
            <a:endParaRPr lang="zh-CN" altLang="en-US"/>
          </a:p>
        </p:txBody>
      </p:sp>
    </p:spTree>
    <p:extLst>
      <p:ext uri="{BB962C8B-B14F-4D97-AF65-F5344CB8AC3E}">
        <p14:creationId xmlns:p14="http://schemas.microsoft.com/office/powerpoint/2010/main" val="1783217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A01D6-6192-4800-985A-A853922FF63E}"/>
              </a:ext>
            </a:extLst>
          </p:cNvPr>
          <p:cNvSpPr>
            <a:spLocks noGrp="1"/>
          </p:cNvSpPr>
          <p:nvPr>
            <p:ph type="title"/>
          </p:nvPr>
        </p:nvSpPr>
        <p:spPr/>
        <p:txBody>
          <a:bodyPr/>
          <a:lstStyle/>
          <a:p>
            <a:r>
              <a:rPr lang="zh-CN" altLang="en-US" dirty="0"/>
              <a:t>可选题目</a:t>
            </a:r>
          </a:p>
        </p:txBody>
      </p:sp>
      <p:sp>
        <p:nvSpPr>
          <p:cNvPr id="3" name="内容占位符 2">
            <a:extLst>
              <a:ext uri="{FF2B5EF4-FFF2-40B4-BE49-F238E27FC236}">
                <a16:creationId xmlns:a16="http://schemas.microsoft.com/office/drawing/2014/main" id="{572A0B1A-01FA-4D1F-BDFC-6050D2BA2164}"/>
              </a:ext>
            </a:extLst>
          </p:cNvPr>
          <p:cNvSpPr>
            <a:spLocks noGrp="1"/>
          </p:cNvSpPr>
          <p:nvPr>
            <p:ph idx="1"/>
          </p:nvPr>
        </p:nvSpPr>
        <p:spPr>
          <a:xfrm>
            <a:off x="838200" y="1323704"/>
            <a:ext cx="10515600" cy="5032646"/>
          </a:xfrm>
        </p:spPr>
        <p:txBody>
          <a:bodyPr>
            <a:normAutofit/>
          </a:bodyPr>
          <a:lstStyle/>
          <a:p>
            <a:r>
              <a:rPr lang="zh-CN" altLang="en-US" dirty="0"/>
              <a:t>人力资源管理系统</a:t>
            </a:r>
            <a:endParaRPr lang="en-US" altLang="zh-CN" dirty="0"/>
          </a:p>
          <a:p>
            <a:pPr lvl="1"/>
            <a:r>
              <a:rPr lang="en-US" altLang="zh-CN" dirty="0"/>
              <a:t>1. </a:t>
            </a:r>
            <a:r>
              <a:rPr lang="zh-CN" altLang="en-US" dirty="0"/>
              <a:t>背景</a:t>
            </a:r>
          </a:p>
          <a:p>
            <a:pPr lvl="2"/>
            <a:r>
              <a:rPr lang="zh-CN" altLang="en-US" dirty="0"/>
              <a:t>通过开发人力资源管理系统管理单位人员。代替人工操作，降低成本，提高工作效率。</a:t>
            </a:r>
          </a:p>
          <a:p>
            <a:pPr lvl="1"/>
            <a:r>
              <a:rPr lang="en-US" altLang="zh-CN" dirty="0"/>
              <a:t>2. </a:t>
            </a:r>
            <a:r>
              <a:rPr lang="zh-CN" altLang="en-US" dirty="0"/>
              <a:t>人力资源管理业务</a:t>
            </a:r>
          </a:p>
          <a:p>
            <a:pPr lvl="2"/>
            <a:r>
              <a:rPr lang="zh-CN" altLang="en-US" dirty="0"/>
              <a:t>单位人力资源管理业务由单位负责人直接管理，人力资源管理部门执行。主要业务包括人员的聘用、员工培训、员工的晋升与调动、员工劳资、员工奖惩与考勤、员工保险管理等。</a:t>
            </a:r>
          </a:p>
          <a:p>
            <a:pPr lvl="1"/>
            <a:r>
              <a:rPr lang="en-US" altLang="zh-CN" dirty="0"/>
              <a:t>3. </a:t>
            </a:r>
            <a:r>
              <a:rPr lang="zh-CN" altLang="en-US" dirty="0"/>
              <a:t>建议（非要求，可由各组按自己调研情况和理解进行调整和扩展）：</a:t>
            </a:r>
          </a:p>
          <a:p>
            <a:pPr lvl="2"/>
            <a:r>
              <a:rPr lang="zh-CN" altLang="en-US" dirty="0"/>
              <a:t>能够存储员工基本信息、单位部门信息；</a:t>
            </a:r>
          </a:p>
          <a:p>
            <a:pPr lvl="2"/>
            <a:r>
              <a:rPr lang="zh-CN" altLang="en-US" dirty="0"/>
              <a:t>能够提供对上述信息的查询、修改、添加、删除等功能；</a:t>
            </a:r>
          </a:p>
          <a:p>
            <a:pPr lvl="2"/>
            <a:r>
              <a:rPr lang="zh-CN" altLang="en-US" dirty="0"/>
              <a:t>能够对单位人事变动、奖惩信息、考勤信息进行记录并进行查询；</a:t>
            </a:r>
          </a:p>
          <a:p>
            <a:pPr lvl="2"/>
            <a:r>
              <a:rPr lang="zh-CN" altLang="en-US" dirty="0"/>
              <a:t>能够为员工分配账号，并分配权限。</a:t>
            </a:r>
          </a:p>
          <a:p>
            <a:pPr lvl="1"/>
            <a:endParaRPr lang="zh-CN" altLang="en-US" dirty="0"/>
          </a:p>
        </p:txBody>
      </p:sp>
      <p:sp>
        <p:nvSpPr>
          <p:cNvPr id="4" name="灯片编号占位符 3">
            <a:extLst>
              <a:ext uri="{FF2B5EF4-FFF2-40B4-BE49-F238E27FC236}">
                <a16:creationId xmlns:a16="http://schemas.microsoft.com/office/drawing/2014/main" id="{2D804037-7971-4D07-A09E-C2D0290FBCF9}"/>
              </a:ext>
            </a:extLst>
          </p:cNvPr>
          <p:cNvSpPr>
            <a:spLocks noGrp="1"/>
          </p:cNvSpPr>
          <p:nvPr>
            <p:ph type="sldNum" sz="quarter" idx="12"/>
          </p:nvPr>
        </p:nvSpPr>
        <p:spPr/>
        <p:txBody>
          <a:bodyPr/>
          <a:lstStyle/>
          <a:p>
            <a:fld id="{61F11F2F-59C7-484E-ABBA-B715CE84EDE9}" type="slidenum">
              <a:rPr lang="zh-CN" altLang="en-US" smtClean="0"/>
              <a:t>8</a:t>
            </a:fld>
            <a:endParaRPr lang="zh-CN" altLang="en-US"/>
          </a:p>
        </p:txBody>
      </p:sp>
    </p:spTree>
    <p:extLst>
      <p:ext uri="{BB962C8B-B14F-4D97-AF65-F5344CB8AC3E}">
        <p14:creationId xmlns:p14="http://schemas.microsoft.com/office/powerpoint/2010/main" val="1703546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0A01D6-6192-4800-985A-A853922FF63E}"/>
              </a:ext>
            </a:extLst>
          </p:cNvPr>
          <p:cNvSpPr>
            <a:spLocks noGrp="1"/>
          </p:cNvSpPr>
          <p:nvPr>
            <p:ph type="title"/>
          </p:nvPr>
        </p:nvSpPr>
        <p:spPr/>
        <p:txBody>
          <a:bodyPr/>
          <a:lstStyle/>
          <a:p>
            <a:r>
              <a:rPr lang="zh-CN" altLang="en-US" dirty="0"/>
              <a:t>可选题目</a:t>
            </a:r>
          </a:p>
        </p:txBody>
      </p:sp>
      <p:sp>
        <p:nvSpPr>
          <p:cNvPr id="3" name="内容占位符 2">
            <a:extLst>
              <a:ext uri="{FF2B5EF4-FFF2-40B4-BE49-F238E27FC236}">
                <a16:creationId xmlns:a16="http://schemas.microsoft.com/office/drawing/2014/main" id="{572A0B1A-01FA-4D1F-BDFC-6050D2BA2164}"/>
              </a:ext>
            </a:extLst>
          </p:cNvPr>
          <p:cNvSpPr>
            <a:spLocks noGrp="1"/>
          </p:cNvSpPr>
          <p:nvPr>
            <p:ph idx="1"/>
          </p:nvPr>
        </p:nvSpPr>
        <p:spPr>
          <a:xfrm>
            <a:off x="838200" y="1323704"/>
            <a:ext cx="10515600" cy="5032646"/>
          </a:xfrm>
        </p:spPr>
        <p:txBody>
          <a:bodyPr>
            <a:normAutofit fontScale="92500" lnSpcReduction="10000"/>
          </a:bodyPr>
          <a:lstStyle/>
          <a:p>
            <a:r>
              <a:rPr lang="zh-CN" altLang="en-US" dirty="0"/>
              <a:t>图书管理系统</a:t>
            </a:r>
            <a:endParaRPr lang="en-US" altLang="zh-CN" dirty="0"/>
          </a:p>
          <a:p>
            <a:pPr lvl="1"/>
            <a:r>
              <a:rPr lang="en-US" altLang="zh-CN" dirty="0"/>
              <a:t>1. </a:t>
            </a:r>
            <a:r>
              <a:rPr lang="zh-CN" altLang="en-US" dirty="0"/>
              <a:t>背景</a:t>
            </a:r>
          </a:p>
          <a:p>
            <a:pPr lvl="2"/>
            <a:r>
              <a:rPr lang="zh-CN" altLang="en-US" dirty="0"/>
              <a:t>通过开发图书管理系统对图书馆书籍收藏、借阅进行信息化管理。代替人工操作，降低成本，方便查询，提高工作效率。</a:t>
            </a:r>
          </a:p>
          <a:p>
            <a:pPr lvl="1"/>
            <a:r>
              <a:rPr lang="en-US" altLang="zh-CN" dirty="0"/>
              <a:t>2. </a:t>
            </a:r>
            <a:r>
              <a:rPr lang="zh-CN" altLang="en-US" dirty="0"/>
              <a:t>图书管理业务</a:t>
            </a:r>
          </a:p>
          <a:p>
            <a:pPr lvl="2"/>
            <a:r>
              <a:rPr lang="zh-CN" altLang="en-US" dirty="0"/>
              <a:t>图书管理员负责对馆藏图书进行归类、上架、清点等业务，并根据借阅者要求对记录借阅书籍及借阅时间，对读者归还的图书进行整理，记录还书，并将图书上架。</a:t>
            </a:r>
          </a:p>
          <a:p>
            <a:pPr lvl="1"/>
            <a:r>
              <a:rPr lang="en-US" altLang="zh-CN" dirty="0"/>
              <a:t>3. </a:t>
            </a:r>
            <a:r>
              <a:rPr lang="zh-CN" altLang="en-US" dirty="0"/>
              <a:t>建议的基本功能（非要求，可由各组按自己调研情况和理解进行调整和扩展）：</a:t>
            </a:r>
          </a:p>
          <a:p>
            <a:pPr lvl="2"/>
            <a:r>
              <a:rPr lang="zh-CN" altLang="en-US" dirty="0"/>
              <a:t>能够对借阅证件进行管理，对读者信息进行记录并对读者进行分类管理，提供预约和催还服务；</a:t>
            </a:r>
          </a:p>
          <a:p>
            <a:pPr lvl="2" algn="just"/>
            <a:r>
              <a:rPr lang="zh-CN" altLang="en-US" dirty="0"/>
              <a:t>能够对馆藏书籍进行管理，包括书籍的名称、分类、数量、位置等；</a:t>
            </a:r>
          </a:p>
          <a:p>
            <a:pPr lvl="2"/>
            <a:r>
              <a:rPr lang="zh-CN" altLang="en-US" dirty="0"/>
              <a:t>能够以不同的方式对图书进行查询；</a:t>
            </a:r>
          </a:p>
          <a:p>
            <a:pPr lvl="2"/>
            <a:r>
              <a:rPr lang="zh-CN" altLang="en-US" dirty="0"/>
              <a:t>方便地对图书进行借出、续借和归还；</a:t>
            </a:r>
          </a:p>
          <a:p>
            <a:pPr lvl="2"/>
            <a:r>
              <a:rPr lang="zh-CN" altLang="en-US" dirty="0"/>
              <a:t>方便图书管理员对图书进行归类、上回等操作；</a:t>
            </a:r>
          </a:p>
          <a:p>
            <a:pPr lvl="2"/>
            <a:r>
              <a:rPr lang="zh-CN" altLang="en-US" dirty="0"/>
              <a:t>能够对馆藏书籍进行相关统计。</a:t>
            </a:r>
          </a:p>
          <a:p>
            <a:pPr lvl="1"/>
            <a:endParaRPr lang="zh-CN" altLang="en-US" dirty="0"/>
          </a:p>
        </p:txBody>
      </p:sp>
      <p:sp>
        <p:nvSpPr>
          <p:cNvPr id="4" name="灯片编号占位符 3">
            <a:extLst>
              <a:ext uri="{FF2B5EF4-FFF2-40B4-BE49-F238E27FC236}">
                <a16:creationId xmlns:a16="http://schemas.microsoft.com/office/drawing/2014/main" id="{2D804037-7971-4D07-A09E-C2D0290FBCF9}"/>
              </a:ext>
            </a:extLst>
          </p:cNvPr>
          <p:cNvSpPr>
            <a:spLocks noGrp="1"/>
          </p:cNvSpPr>
          <p:nvPr>
            <p:ph type="sldNum" sz="quarter" idx="12"/>
          </p:nvPr>
        </p:nvSpPr>
        <p:spPr/>
        <p:txBody>
          <a:bodyPr/>
          <a:lstStyle/>
          <a:p>
            <a:fld id="{61F11F2F-59C7-484E-ABBA-B715CE84EDE9}" type="slidenum">
              <a:rPr lang="zh-CN" altLang="en-US" smtClean="0"/>
              <a:t>9</a:t>
            </a:fld>
            <a:endParaRPr lang="zh-CN" altLang="en-US"/>
          </a:p>
        </p:txBody>
      </p:sp>
    </p:spTree>
    <p:extLst>
      <p:ext uri="{BB962C8B-B14F-4D97-AF65-F5344CB8AC3E}">
        <p14:creationId xmlns:p14="http://schemas.microsoft.com/office/powerpoint/2010/main" val="38760427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10797</TotalTime>
  <Words>2916</Words>
  <Application>Microsoft Office PowerPoint</Application>
  <PresentationFormat>宽屏</PresentationFormat>
  <Paragraphs>188</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17</vt:i4>
      </vt:variant>
    </vt:vector>
  </HeadingPairs>
  <TitlesOfParts>
    <vt:vector size="31" baseType="lpstr">
      <vt:lpstr>等线</vt:lpstr>
      <vt:lpstr>仿宋</vt:lpstr>
      <vt:lpstr>黑体</vt:lpstr>
      <vt:lpstr>华文楷体</vt:lpstr>
      <vt:lpstr>华文隶书</vt:lpstr>
      <vt:lpstr>华文新魏</vt:lpstr>
      <vt:lpstr>楷体</vt:lpstr>
      <vt:lpstr>宋体</vt:lpstr>
      <vt:lpstr>Arial</vt:lpstr>
      <vt:lpstr>Calibri</vt:lpstr>
      <vt:lpstr>Calibri Light</vt:lpstr>
      <vt:lpstr>Wingdings</vt:lpstr>
      <vt:lpstr>Office 主题</vt:lpstr>
      <vt:lpstr>2_Office 主题</vt:lpstr>
      <vt:lpstr>PowerPoint 演示文稿</vt:lpstr>
      <vt:lpstr>软件开发及过程管理</vt:lpstr>
      <vt:lpstr>基本要求</vt:lpstr>
      <vt:lpstr>基本要求</vt:lpstr>
      <vt:lpstr>可选题目</vt:lpstr>
      <vt:lpstr>可选题目</vt:lpstr>
      <vt:lpstr>可选题目</vt:lpstr>
      <vt:lpstr>可选题目</vt:lpstr>
      <vt:lpstr>可选题目</vt:lpstr>
      <vt:lpstr>可选题目</vt:lpstr>
      <vt:lpstr>可选题目</vt:lpstr>
      <vt:lpstr>可选题目</vt:lpstr>
      <vt:lpstr>可选题目</vt:lpstr>
      <vt:lpstr>可选题目</vt:lpstr>
      <vt:lpstr>可选题目</vt:lpstr>
      <vt:lpstr>可选题目</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Lianke Zhou</dc:creator>
  <cp:lastModifiedBy>wnb</cp:lastModifiedBy>
  <cp:revision>750</cp:revision>
  <cp:lastPrinted>2025-03-09T03:09:12Z</cp:lastPrinted>
  <dcterms:created xsi:type="dcterms:W3CDTF">2015-03-03T13:24:22Z</dcterms:created>
  <dcterms:modified xsi:type="dcterms:W3CDTF">2025-03-21T00:20:03Z</dcterms:modified>
</cp:coreProperties>
</file>