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6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4168-5AB0-4E28-8742-C3BFA64AA5BC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784439" y="1124744"/>
            <a:ext cx="0" cy="108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3414508" y="2042556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844352" y="560372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800265" y="1498925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916360" y="488364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996752" y="416356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060376" y="344348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132384" y="272340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direct LDL-C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8" idx="0"/>
          </p:cNvCxnSpPr>
          <p:nvPr/>
        </p:nvCxnSpPr>
        <p:spPr>
          <a:xfrm>
            <a:off x="4278604" y="2762636"/>
            <a:ext cx="0" cy="102702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8604" y="3108034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lowchart: Alternate Process 17"/>
              <p:cNvSpPr/>
              <p:nvPr/>
            </p:nvSpPr>
            <p:spPr>
              <a:xfrm>
                <a:off x="3821404" y="3789662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Flowchart: Alternate Proces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04" y="3789662"/>
                <a:ext cx="914400" cy="612648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Alternate Process 18"/>
              <p:cNvSpPr/>
              <p:nvPr/>
            </p:nvSpPr>
            <p:spPr>
              <a:xfrm>
                <a:off x="1226096" y="2456312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Flowchart: Alternate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96" y="2456312"/>
                <a:ext cx="914400" cy="612648"/>
              </a:xfrm>
              <a:prstGeom prst="flowChartAlternateProcess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Alternate Process 23"/>
              <p:cNvSpPr/>
              <p:nvPr/>
            </p:nvSpPr>
            <p:spPr>
              <a:xfrm>
                <a:off x="1272952" y="2401974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Flowchart: Alternate Proces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52" y="2401974"/>
                <a:ext cx="914400" cy="612648"/>
              </a:xfrm>
              <a:prstGeom prst="flowChartAlternateProcess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Flowchart: Alternate Process 24"/>
              <p:cNvSpPr/>
              <p:nvPr/>
            </p:nvSpPr>
            <p:spPr>
              <a:xfrm>
                <a:off x="1323256" y="2365390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Flowchart: Alternate Proces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56" y="2365390"/>
                <a:ext cx="914400" cy="612648"/>
              </a:xfrm>
              <a:prstGeom prst="flowChartAlternateProcess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Flowchart: Alternate Process 25"/>
              <p:cNvSpPr/>
              <p:nvPr/>
            </p:nvSpPr>
            <p:spPr>
              <a:xfrm>
                <a:off x="1361728" y="2312296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Flowchart: Alternate Proces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28" y="2312296"/>
                <a:ext cx="914400" cy="612648"/>
              </a:xfrm>
              <a:prstGeom prst="flowChartAlternateProcess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Flowchart: Alternate Process 26"/>
              <p:cNvSpPr/>
              <p:nvPr/>
            </p:nvSpPr>
            <p:spPr>
              <a:xfrm>
                <a:off x="1425352" y="2257958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Flowchart: Alternate Proces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52" y="2257958"/>
                <a:ext cx="914400" cy="612648"/>
              </a:xfrm>
              <a:prstGeom prst="flowChartAlternate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31" idx="0"/>
          </p:cNvCxnSpPr>
          <p:nvPr/>
        </p:nvCxnSpPr>
        <p:spPr>
          <a:xfrm>
            <a:off x="1794923" y="3014622"/>
            <a:ext cx="10685" cy="7737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owchart: Alternate Process 30"/>
              <p:cNvSpPr/>
              <p:nvPr/>
            </p:nvSpPr>
            <p:spPr>
              <a:xfrm>
                <a:off x="1348408" y="3788418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Flowchart: Alternate Process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08" y="3788418"/>
                <a:ext cx="914400" cy="612648"/>
              </a:xfrm>
              <a:prstGeom prst="flowChartAlternateProcess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05608" y="3216854"/>
            <a:ext cx="18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first meta-analysis</a:t>
            </a:r>
            <a:endParaRPr lang="en-GB" dirty="0"/>
          </a:p>
        </p:txBody>
      </p:sp>
      <p:cxnSp>
        <p:nvCxnSpPr>
          <p:cNvPr id="38" name="Straight Connector 37"/>
          <p:cNvCxnSpPr>
            <a:stCxn id="31" idx="3"/>
            <a:endCxn id="18" idx="1"/>
          </p:cNvCxnSpPr>
          <p:nvPr/>
        </p:nvCxnSpPr>
        <p:spPr>
          <a:xfrm>
            <a:off x="2262808" y="4094742"/>
            <a:ext cx="1558596" cy="12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Flowchart: Alternate Process 39"/>
              <p:cNvSpPr/>
              <p:nvPr/>
            </p:nvSpPr>
            <p:spPr>
              <a:xfrm>
                <a:off x="2483768" y="5373216"/>
                <a:ext cx="1118645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Flowchart: Alternate Proces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73216"/>
                <a:ext cx="1118645" cy="612648"/>
              </a:xfrm>
              <a:prstGeom prst="flowChartAlternateProcess">
                <a:avLst/>
              </a:prstGeom>
              <a:blipFill rotWithShape="1">
                <a:blip r:embed="rId9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043090" y="4094742"/>
            <a:ext cx="1" cy="1278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2106" y="4653136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second meta-analysis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 Lin</dc:creator>
  <cp:lastModifiedBy>Kuang Lin</cp:lastModifiedBy>
  <cp:revision>3</cp:revision>
  <dcterms:created xsi:type="dcterms:W3CDTF">2016-06-21T14:51:37Z</dcterms:created>
  <dcterms:modified xsi:type="dcterms:W3CDTF">2016-06-21T15:16:40Z</dcterms:modified>
</cp:coreProperties>
</file>