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1"/>
  </p:notesMasterIdLst>
  <p:handoutMasterIdLst>
    <p:handoutMasterId r:id="rId22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6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4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246" y="4205209"/>
            <a:ext cx="6581554" cy="1371600"/>
          </a:xfrm>
        </p:spPr>
        <p:txBody>
          <a:bodyPr anchor="t" anchorCtr="0">
            <a:normAutofit/>
          </a:bodyPr>
          <a:lstStyle/>
          <a:p>
            <a:pPr algn="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سید حیدر علوی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راهکارهای کنترل میزان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محصول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1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با تغییر کوچکی در دمپر فن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بصورت ناگهانی محصول کیفی به نامنطبق تبدیل می شود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وقتی دمپر فن در محدوده ی 47.8 درصد بوده محصول نامنطبقی تولید نشده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0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50.5 بوده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57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20655"/>
            <a:ext cx="5909740" cy="50768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46.6 بوده است. در دمپر 36 درصد هیچ محصول نامنطبقی تولید نشده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44.5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زنجیر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32064"/>
            <a:ext cx="5909740" cy="50540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زنجیر تراولینگ گریت 5.8 دور در دقیقه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زنجیر تراولینگ گریت 6.07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کوره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کوره 1.675 دور در دقیقه بوده است. در دور 1.536 محصول نامنطبق ناچیزی تولید شده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کوره 1.690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بلین بعد از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بلین بعد از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حدود 1870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بلین بعد از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حدود 1950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1824441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بحث و تبادل نظر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24" y="175726"/>
            <a:ext cx="4155768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بازه زمانی مورد مطالعه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55" y="1667407"/>
            <a:ext cx="11111345" cy="4586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C7D6927D-6653-4F30-889E-A868D05E3BD3}"/>
              </a:ext>
            </a:extLst>
          </p:cNvPr>
          <p:cNvSpPr txBox="1">
            <a:spLocks/>
          </p:cNvSpPr>
          <p:nvPr/>
        </p:nvSpPr>
        <p:spPr>
          <a:xfrm>
            <a:off x="270794" y="861932"/>
            <a:ext cx="11672217" cy="7109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اطلاعات سه سال اخیر در این تحلیل مورد بررسی قرار گرفته اند و همچنین فقط مواقعی که سرعت زنجیر تراولینگ گریت بیشتر از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 rpm</a:t>
            </a: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 بوده است در نظر گرفته شده است.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 fontScale="90000"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طبقه بندی محصول با توجه به میزان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1" y="873117"/>
            <a:ext cx="7619202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06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دمای زون 1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1" y="873117"/>
            <a:ext cx="6358736" cy="55719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زون یک تراولینگ گریت 224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زون یک تراولینگ گریت 210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تناژ ورودی به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تناژ ورودی 12965 تن در روز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تناژ ورودی 12710 تن در روز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مصرف مواد برگشتی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برداشت از ویت فیدر 5 و 6 سی و پنج تن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برداشت از ویت فیدر 5 و 6 چهل و یک تن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آب مصرفی میکسرها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10563"/>
            <a:ext cx="6166046" cy="52970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آب مصرفی میکسرها 7.8 مترمکعب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آب مصرفی میکسرها 6.1 مترمکعب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دراپ نامبر گیرین بال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28418"/>
            <a:ext cx="6166046" cy="52613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متوسط دراپ نامبر 4.2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متوسط دراپ نامبر 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دمای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361" y="1045413"/>
            <a:ext cx="6084913" cy="52273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هشتصد و شصت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هشتصد و پنج 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114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247</TotalTime>
  <Words>738</Words>
  <Application>Microsoft Office PowerPoint</Application>
  <PresentationFormat>Widescreen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سید حیدر علوی راهکارهای کنترل میزان feo محصول</vt:lpstr>
      <vt:lpstr>بازه زمانی مورد مطالعه</vt:lpstr>
      <vt:lpstr>طبقه بندی محصول با توجه به میزان FEO</vt:lpstr>
      <vt:lpstr>بررسی دمای زون 1 تراولینگ گریت</vt:lpstr>
      <vt:lpstr>بررسی تناژ ورودی به تراولینگ گریت</vt:lpstr>
      <vt:lpstr>بررسی اثر مصرف مواد برگشتی</vt:lpstr>
      <vt:lpstr>بررسی اثر آب مصرفی میکسرها</vt:lpstr>
      <vt:lpstr>بررسی اثر دراپ نامبر گیرین بال</vt:lpstr>
      <vt:lpstr>بررسی اثر دمای Off gas</vt:lpstr>
      <vt:lpstr>بررسی اثر دمپر فن 730FN1</vt:lpstr>
      <vt:lpstr>بررسی اثر دمپر فن 710FN1</vt:lpstr>
      <vt:lpstr>بررسی اثر دمپر فن 710FN3</vt:lpstr>
      <vt:lpstr>بررسی اثر سرعت زنجیر تراولینگ گریت</vt:lpstr>
      <vt:lpstr>بررسی اثر سرعت کوره</vt:lpstr>
      <vt:lpstr>بررسی اثر بلین بعد از HPGR</vt:lpstr>
      <vt:lpstr>بحث و تبادل نظر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heidar alavi</dc:creator>
  <cp:lastModifiedBy>heidar alavi</cp:lastModifiedBy>
  <cp:revision>62</cp:revision>
  <dcterms:created xsi:type="dcterms:W3CDTF">2022-01-20T08:53:11Z</dcterms:created>
  <dcterms:modified xsi:type="dcterms:W3CDTF">2022-02-26T04:23:37Z</dcterms:modified>
</cp:coreProperties>
</file>