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21"/>
  </p:notesMasterIdLst>
  <p:handoutMasterIdLst>
    <p:handoutMasterId r:id="rId22"/>
  </p:handoutMasterIdLst>
  <p:sldIdLst>
    <p:sldId id="446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7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96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1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42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19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03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9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79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66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3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74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8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59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246" y="4205209"/>
            <a:ext cx="6581554" cy="1371600"/>
          </a:xfrm>
        </p:spPr>
        <p:txBody>
          <a:bodyPr anchor="t" anchorCtr="0">
            <a:normAutofit/>
          </a:bodyPr>
          <a:lstStyle/>
          <a:p>
            <a:pPr algn="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سید حیدر علوی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راهکارهای کنترل میزان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r>
              <a:rPr lang="fa-IR" dirty="0">
                <a:latin typeface="Arial" panose="020B0604020202020204" pitchFamily="34" charset="0"/>
                <a:cs typeface="Arial" panose="020B0604020202020204" pitchFamily="34" charset="0"/>
              </a:rPr>
              <a:t> محصول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1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با تغییر کوچکی در دمپر فن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730FN1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بصورت ناگهانی محصول کیفی به نامنطبق تبدیل می شود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وقتی دمپر فن در محدوده ی 47.8 درصد بوده محصول نامنطبقی تولید نشده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9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312" y="1046498"/>
            <a:ext cx="5963010" cy="522521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50.5 بوده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57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دمپر فن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710FN3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120655"/>
            <a:ext cx="5909740" cy="507689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درصد دمپر فن 46.6 بوده است. در دمپر 36 درصد هیچ محصول نامنطبقی تولید نشده است.</a:t>
            </a:r>
          </a:p>
          <a:p>
            <a:pPr algn="just" rtl="1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درصد دمپر فن 44.5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زنجیر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947" y="1132064"/>
            <a:ext cx="5909740" cy="505408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زنجیر تراولینگ گریت 5.8 دور در دقیقه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زنجیر تراولینگ گریت 6.07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0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سرعت کوره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159034"/>
            <a:ext cx="5820391" cy="50001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سرعت کوره 1.675 دور در دقیقه بوده است. در دور 1.536 محصول نامنطبق ناچیزی تولید شده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سرعت کوره 1.690 دور در دقیقه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7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بلین بعد از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21" y="1159034"/>
            <a:ext cx="5820391" cy="500014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بلین بعد از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حدود 1870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بلین بعد از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HPGR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حدود 1950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1824441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بحث و تبادل نظر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7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424" y="175726"/>
            <a:ext cx="4155768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بازه زمانی مورد مطالعه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055" y="1667407"/>
            <a:ext cx="11111345" cy="458621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C7D6927D-6653-4F30-889E-A868D05E3BD3}"/>
              </a:ext>
            </a:extLst>
          </p:cNvPr>
          <p:cNvSpPr txBox="1">
            <a:spLocks/>
          </p:cNvSpPr>
          <p:nvPr/>
        </p:nvSpPr>
        <p:spPr>
          <a:xfrm>
            <a:off x="270794" y="861932"/>
            <a:ext cx="11672217" cy="7109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اطلاعات سه سال اخیر در این تحلیل مورد بررسی قرار گرفته اند و همچنین فقط مواقعی که سرعت زنجیر تراولینگ گریت بیشتر از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5 rpm</a:t>
            </a:r>
            <a:r>
              <a:rPr lang="fa-IR" sz="2200" b="1" dirty="0">
                <a:latin typeface="Arial" panose="020B0604020202020204" pitchFamily="34" charset="0"/>
                <a:cs typeface="Arial" panose="020B0604020202020204" pitchFamily="34" charset="0"/>
              </a:rPr>
              <a:t> بوده است در نظر گرفته شده است.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9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 fontScale="90000"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طبقه بندی محصول با توجه به میزان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461" y="873117"/>
            <a:ext cx="7619202" cy="557197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4406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دمای زون 1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451" y="873117"/>
            <a:ext cx="6358736" cy="55719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زون یک تراولینگ گریت 224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زون یک تراولینگ گریت 210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58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تناژ ورودی به تراولینگ گریت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92945"/>
            <a:ext cx="6207063" cy="5332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تناژ ورودی 12965 تن در روز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تناژ ورودی 12710 تن در روز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مصرف مواد برگشتی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287" y="992945"/>
            <a:ext cx="6207063" cy="533232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برداشت از ویت فیدر 5 و 6 سی و پنج تن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برداشت از ویت فیدر 5 و 6 چهل و یک تن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85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آب مصرفی میکسرها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1010563"/>
            <a:ext cx="6166046" cy="52970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مجموع آب مصرفی میکسرها 7.8 مترمکعب در ساعت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مجموع آب مصرفی میکسرها 6.1 مترمکعب در ساعت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0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دراپ نامبر گیرین بال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95" y="1028418"/>
            <a:ext cx="6166046" cy="52613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متوسط دراپ نامبر 4.2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متوسط دراپ نامبر 4.5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3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225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71" y="48654"/>
            <a:ext cx="6406192" cy="710985"/>
          </a:xfrm>
        </p:spPr>
        <p:txBody>
          <a:bodyPr anchor="t" anchorCtr="0">
            <a:normAutofit/>
          </a:bodyPr>
          <a:lstStyle/>
          <a:p>
            <a:pPr algn="ctr" rtl="1"/>
            <a:r>
              <a:rPr lang="fa-IR" b="1" dirty="0">
                <a:latin typeface="Arial" panose="020B0604020202020204" pitchFamily="34" charset="0"/>
                <a:cs typeface="Arial" panose="020B0604020202020204" pitchFamily="34" charset="0"/>
              </a:rPr>
              <a:t>بررسی اثر دمای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6CA84-DC6B-4236-A32C-0EC516E603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077777"/>
            <a:ext cx="939375" cy="720000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04874-D47D-43F6-A55F-186832C568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800" y="5943600"/>
            <a:ext cx="882000" cy="900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D6BB2-B204-4C30-BAD8-D6317F622ED5}"/>
              </a:ext>
            </a:extLst>
          </p:cNvPr>
          <p:cNvCxnSpPr>
            <a:cxnSpLocks/>
          </p:cNvCxnSpPr>
          <p:nvPr/>
        </p:nvCxnSpPr>
        <p:spPr>
          <a:xfrm>
            <a:off x="1043608" y="6442554"/>
            <a:ext cx="102501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DE8E1-AC7C-4332-A42B-EC72D94E38EB}"/>
              </a:ext>
            </a:extLst>
          </p:cNvPr>
          <p:cNvSpPr txBox="1"/>
          <p:nvPr/>
        </p:nvSpPr>
        <p:spPr>
          <a:xfrm>
            <a:off x="1057067" y="6440014"/>
            <a:ext cx="103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52DEA22-4A00-4F45-99E6-17DA84AD5B83}" type="slidenum">
              <a:rPr lang="en-US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2A0E51-0EDA-4FEF-ACD7-A90FFE94E27F}"/>
              </a:ext>
            </a:extLst>
          </p:cNvPr>
          <p:cNvSpPr txBox="1"/>
          <p:nvPr/>
        </p:nvSpPr>
        <p:spPr>
          <a:xfrm>
            <a:off x="8637224" y="6440014"/>
            <a:ext cx="245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تهیه و تنظیم : سید حیدر علوی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DD4D0-EFFC-4FB5-8EC6-5C8B7D1CC2B0}"/>
              </a:ext>
            </a:extLst>
          </p:cNvPr>
          <p:cNvSpPr txBox="1"/>
          <p:nvPr/>
        </p:nvSpPr>
        <p:spPr>
          <a:xfrm>
            <a:off x="5392788" y="6440014"/>
            <a:ext cx="132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زمستان 1400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248340-38F6-4341-9783-EE5C8D6EC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361" y="1045413"/>
            <a:ext cx="6084913" cy="522738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B51FC8BE-DF25-44FD-8127-2B9C77702E63}"/>
              </a:ext>
            </a:extLst>
          </p:cNvPr>
          <p:cNvSpPr txBox="1">
            <a:spLocks/>
          </p:cNvSpPr>
          <p:nvPr/>
        </p:nvSpPr>
        <p:spPr>
          <a:xfrm>
            <a:off x="7370187" y="1095580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بیشترین محصول کیفی وقتی تولید شده که دمای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sz="2800" b="1" dirty="0">
                <a:latin typeface="Arial" panose="020B0604020202020204" pitchFamily="34" charset="0"/>
                <a:cs typeface="Arial" panose="020B0604020202020204" pitchFamily="34" charset="0"/>
              </a:rPr>
              <a:t> هشتصد و شصت درجه سانتیگراد بوده است.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2777DBAB-1A86-444F-A9D1-D0F011AEA8C4}"/>
              </a:ext>
            </a:extLst>
          </p:cNvPr>
          <p:cNvSpPr txBox="1">
            <a:spLocks/>
          </p:cNvSpPr>
          <p:nvPr/>
        </p:nvSpPr>
        <p:spPr>
          <a:xfrm>
            <a:off x="7370187" y="3117255"/>
            <a:ext cx="4737572" cy="18464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 rtl="1"/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نامنطبق ترین محصول وقتی تولید شده که دمای </a:t>
            </a: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gas</a:t>
            </a:r>
            <a:r>
              <a:rPr lang="fa-I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هشتصد و پنج  درجه سانتیگراد بوده است.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9114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246</TotalTime>
  <Words>732</Words>
  <Application>Microsoft Office PowerPoint</Application>
  <PresentationFormat>Widescreen</PresentationFormat>
  <Paragraphs>105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سید حیدر علوی راهکارهای کنترل میزان feo محصول</vt:lpstr>
      <vt:lpstr>بازه زمانی مورد مطالعه</vt:lpstr>
      <vt:lpstr>طبقه بندی محصول با توجه به میزان FEO</vt:lpstr>
      <vt:lpstr>بررسی دمای زون 1 تراولینگ گریت</vt:lpstr>
      <vt:lpstr>بررسی تناژ ورودی به تراولینگ گریت</vt:lpstr>
      <vt:lpstr>بررسی اثر مصرف مواد برگشتی</vt:lpstr>
      <vt:lpstr>بررسی اثر آب مصرفی میکسرها</vt:lpstr>
      <vt:lpstr>بررسی اثر دراپ نامبر گیرین بال</vt:lpstr>
      <vt:lpstr>بررسی اثر دمای Off gas</vt:lpstr>
      <vt:lpstr>بررسی اثر دمپر فن 730FN1</vt:lpstr>
      <vt:lpstr>بررسی اثر دمپر فن 710FN1</vt:lpstr>
      <vt:lpstr>بررسی اثر دمپر فن 710FN3</vt:lpstr>
      <vt:lpstr>بررسی اثر سرعت زنجیر تراولینگ گریت</vt:lpstr>
      <vt:lpstr>بررسی اثر سرعت کوره</vt:lpstr>
      <vt:lpstr>بررسی اثر بلین بعد از HPGR</vt:lpstr>
      <vt:lpstr>بحث و تبادل نظر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PANTONE® COLOR OF THE YEAR 2022</dc:title>
  <dc:creator>heidar alavi</dc:creator>
  <cp:lastModifiedBy>heidar</cp:lastModifiedBy>
  <cp:revision>62</cp:revision>
  <dcterms:created xsi:type="dcterms:W3CDTF">2022-01-20T08:53:11Z</dcterms:created>
  <dcterms:modified xsi:type="dcterms:W3CDTF">2022-02-25T19:01:43Z</dcterms:modified>
</cp:coreProperties>
</file>