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0"/>
  </p:notesMasterIdLst>
  <p:handoutMasterIdLst>
    <p:handoutMasterId r:id="rId21"/>
  </p:handoutMasterIdLst>
  <p:sldIdLst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6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91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87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28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5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45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8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8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0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55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3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73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8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fa-IR" b="1" dirty="0"/>
              <a:t>سید حیدر علوی</a:t>
            </a:r>
            <a:br>
              <a:rPr lang="en-US" dirty="0"/>
            </a:br>
            <a:r>
              <a:rPr lang="fa-IR" dirty="0"/>
              <a:t>راهکارهای کاهش مصرف گاز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تهیه و تنظیم : سید حیدر علوی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زمستان 1400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2F32B-FA57-4AC2-9F61-56DF8A8B34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827" y="922605"/>
            <a:ext cx="12122347" cy="4848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تهیه و تنظیم : سید حیدر علوی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زمستان 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00F83-72D5-4C99-B299-C4253FDAC67B}"/>
              </a:ext>
            </a:extLst>
          </p:cNvPr>
          <p:cNvSpPr txBox="1"/>
          <p:nvPr/>
        </p:nvSpPr>
        <p:spPr>
          <a:xfrm>
            <a:off x="5124803" y="8358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تحلیل نتایج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2F32B-FA57-4AC2-9F61-56DF8A8B34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827" y="922605"/>
            <a:ext cx="12122347" cy="4848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تهیه و تنظیم : سید حیدر علوی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زمستان 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00F83-72D5-4C99-B299-C4253FDAC67B}"/>
              </a:ext>
            </a:extLst>
          </p:cNvPr>
          <p:cNvSpPr txBox="1"/>
          <p:nvPr/>
        </p:nvSpPr>
        <p:spPr>
          <a:xfrm>
            <a:off x="5124803" y="8358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تحلیل نتایج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838CF-D467-4DCB-B6A4-4B943AB45819}"/>
              </a:ext>
            </a:extLst>
          </p:cNvPr>
          <p:cNvSpPr txBox="1"/>
          <p:nvPr/>
        </p:nvSpPr>
        <p:spPr>
          <a:xfrm>
            <a:off x="6947290" y="4471747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dirty="0"/>
              <a:t>رطوبت </a:t>
            </a:r>
            <a:r>
              <a:rPr lang="fa-IR" dirty="0" err="1"/>
              <a:t>گندله</a:t>
            </a:r>
            <a:r>
              <a:rPr lang="fa-IR" dirty="0"/>
              <a:t> کمتر از 9.05 درصد باشد</a:t>
            </a:r>
            <a:br>
              <a:rPr lang="fa-IR" dirty="0"/>
            </a:br>
            <a:r>
              <a:rPr lang="fa-IR" dirty="0"/>
              <a:t>ولی شرط کافی برای کاهش مصرف گاز نیست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5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2F32B-FA57-4AC2-9F61-56DF8A8B34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828" y="922605"/>
            <a:ext cx="12122345" cy="4848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تهیه و تنظیم : سید حیدر علوی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زمستان 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00F83-72D5-4C99-B299-C4253FDAC67B}"/>
              </a:ext>
            </a:extLst>
          </p:cNvPr>
          <p:cNvSpPr txBox="1"/>
          <p:nvPr/>
        </p:nvSpPr>
        <p:spPr>
          <a:xfrm>
            <a:off x="5124803" y="8358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تحلیل نتایج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838CF-D467-4DCB-B6A4-4B943AB45819}"/>
              </a:ext>
            </a:extLst>
          </p:cNvPr>
          <p:cNvSpPr txBox="1"/>
          <p:nvPr/>
        </p:nvSpPr>
        <p:spPr>
          <a:xfrm>
            <a:off x="2399292" y="1761593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dirty="0"/>
              <a:t>سرعت </a:t>
            </a:r>
            <a:r>
              <a:rPr lang="fa-IR" dirty="0" err="1"/>
              <a:t>تراولینگ</a:t>
            </a:r>
            <a:r>
              <a:rPr lang="fa-IR" dirty="0"/>
              <a:t> </a:t>
            </a:r>
            <a:r>
              <a:rPr lang="fa-IR" dirty="0" err="1"/>
              <a:t>گریت</a:t>
            </a:r>
            <a:r>
              <a:rPr lang="fa-IR" dirty="0"/>
              <a:t>  </a:t>
            </a:r>
            <a:r>
              <a:rPr lang="en-US" dirty="0"/>
              <a:t>5.7 RPM</a:t>
            </a:r>
            <a:r>
              <a:rPr lang="fa-IR" dirty="0"/>
              <a:t> تنظیم گردد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F1932-ED47-499F-9267-91B12E0457D9}"/>
              </a:ext>
            </a:extLst>
          </p:cNvPr>
          <p:cNvSpPr txBox="1"/>
          <p:nvPr/>
        </p:nvSpPr>
        <p:spPr>
          <a:xfrm>
            <a:off x="1589757" y="4735098"/>
            <a:ext cx="478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dirty="0">
                <a:solidFill>
                  <a:srgbClr val="FF0000"/>
                </a:solidFill>
              </a:rPr>
              <a:t>ضخامت بستر روی زنجیر تاثیر چندانی در مصرف گاز ندارد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84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2F32B-FA57-4AC2-9F61-56DF8A8B34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828" y="922605"/>
            <a:ext cx="12122345" cy="4848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تهیه و تنظیم : سید حیدر علوی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زمستان 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00F83-72D5-4C99-B299-C4253FDAC67B}"/>
              </a:ext>
            </a:extLst>
          </p:cNvPr>
          <p:cNvSpPr txBox="1"/>
          <p:nvPr/>
        </p:nvSpPr>
        <p:spPr>
          <a:xfrm>
            <a:off x="5124803" y="8358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تحلیل نتایج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838CF-D467-4DCB-B6A4-4B943AB45819}"/>
              </a:ext>
            </a:extLst>
          </p:cNvPr>
          <p:cNvSpPr txBox="1"/>
          <p:nvPr/>
        </p:nvSpPr>
        <p:spPr>
          <a:xfrm>
            <a:off x="2496780" y="1772615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dirty="0"/>
              <a:t>سرعت کوره </a:t>
            </a:r>
            <a:r>
              <a:rPr lang="en-US" dirty="0"/>
              <a:t>1.685 RPM</a:t>
            </a:r>
            <a:r>
              <a:rPr lang="fa-IR" dirty="0"/>
              <a:t> تنظیم گردد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2F32B-FA57-4AC2-9F61-56DF8A8B34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828" y="922605"/>
            <a:ext cx="12122345" cy="4848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تهیه و تنظیم : سید حیدر علوی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زمستان 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00F83-72D5-4C99-B299-C4253FDAC67B}"/>
              </a:ext>
            </a:extLst>
          </p:cNvPr>
          <p:cNvSpPr txBox="1"/>
          <p:nvPr/>
        </p:nvSpPr>
        <p:spPr>
          <a:xfrm>
            <a:off x="5124803" y="8358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تحلیل نتایج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838CF-D467-4DCB-B6A4-4B943AB45819}"/>
              </a:ext>
            </a:extLst>
          </p:cNvPr>
          <p:cNvSpPr txBox="1"/>
          <p:nvPr/>
        </p:nvSpPr>
        <p:spPr>
          <a:xfrm>
            <a:off x="1730214" y="1772615"/>
            <a:ext cx="550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dirty="0"/>
              <a:t>دمای </a:t>
            </a:r>
            <a:r>
              <a:rPr lang="fa-IR" dirty="0" err="1"/>
              <a:t>زون</a:t>
            </a:r>
            <a:r>
              <a:rPr lang="fa-IR" dirty="0"/>
              <a:t> 3 </a:t>
            </a:r>
            <a:r>
              <a:rPr lang="fa-IR" dirty="0" err="1"/>
              <a:t>تراولینگ</a:t>
            </a:r>
            <a:r>
              <a:rPr lang="fa-IR" dirty="0"/>
              <a:t> </a:t>
            </a:r>
            <a:r>
              <a:rPr lang="fa-IR" dirty="0" err="1"/>
              <a:t>گریت</a:t>
            </a:r>
            <a:r>
              <a:rPr lang="fa-IR" dirty="0"/>
              <a:t> حداکثر 780 درجه سانتیگراد تنظیم گردد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6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تهیه و تنظیم : سید حیدر علوی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زمستان 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00F83-72D5-4C99-B299-C4253FDAC67B}"/>
              </a:ext>
            </a:extLst>
          </p:cNvPr>
          <p:cNvSpPr txBox="1"/>
          <p:nvPr/>
        </p:nvSpPr>
        <p:spPr>
          <a:xfrm>
            <a:off x="5124803" y="83586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نتیجه گیری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838CF-D467-4DCB-B6A4-4B943AB45819}"/>
              </a:ext>
            </a:extLst>
          </p:cNvPr>
          <p:cNvSpPr txBox="1"/>
          <p:nvPr/>
        </p:nvSpPr>
        <p:spPr>
          <a:xfrm>
            <a:off x="5639903" y="2775151"/>
            <a:ext cx="6083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1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a-IR" dirty="0"/>
              <a:t>دمای </a:t>
            </a:r>
            <a:r>
              <a:rPr lang="fa-IR" dirty="0" err="1"/>
              <a:t>زون</a:t>
            </a:r>
            <a:r>
              <a:rPr lang="fa-IR" dirty="0"/>
              <a:t> 3 </a:t>
            </a:r>
            <a:r>
              <a:rPr lang="fa-IR" dirty="0" err="1"/>
              <a:t>تراولینگ</a:t>
            </a:r>
            <a:r>
              <a:rPr lang="fa-IR" dirty="0"/>
              <a:t> </a:t>
            </a:r>
            <a:r>
              <a:rPr lang="fa-IR" dirty="0" err="1"/>
              <a:t>گریت</a:t>
            </a:r>
            <a:r>
              <a:rPr lang="fa-IR" dirty="0"/>
              <a:t> حداکثر 780 درجه سانتیگراد تنظیم گردد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7D712D-A443-4480-A887-2E87E601292C}"/>
              </a:ext>
            </a:extLst>
          </p:cNvPr>
          <p:cNvSpPr txBox="1"/>
          <p:nvPr/>
        </p:nvSpPr>
        <p:spPr>
          <a:xfrm>
            <a:off x="1445745" y="1054677"/>
            <a:ext cx="10281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b="1" dirty="0">
                <a:solidFill>
                  <a:schemeClr val="bg1"/>
                </a:solidFill>
              </a:rPr>
              <a:t>با توجه به تاثیر </a:t>
            </a:r>
            <a:r>
              <a:rPr lang="fa-IR" sz="2000" b="1" dirty="0" err="1">
                <a:solidFill>
                  <a:schemeClr val="bg1"/>
                </a:solidFill>
              </a:rPr>
              <a:t>بسزای</a:t>
            </a:r>
            <a:r>
              <a:rPr lang="fa-IR" sz="2000" b="1" dirty="0">
                <a:solidFill>
                  <a:schemeClr val="bg1"/>
                </a:solidFill>
              </a:rPr>
              <a:t> دمای محیط در مصرف گاز می توان شبها میزان تولید را کاهش داده و روزها آن را افزایش دهیم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B2970-A56C-4BB4-B7DA-48C1E631511E}"/>
              </a:ext>
            </a:extLst>
          </p:cNvPr>
          <p:cNvSpPr txBox="1"/>
          <p:nvPr/>
        </p:nvSpPr>
        <p:spPr>
          <a:xfrm>
            <a:off x="4054207" y="1497186"/>
            <a:ext cx="7680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1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a-IR" dirty="0"/>
              <a:t>رطوبت </a:t>
            </a:r>
            <a:r>
              <a:rPr lang="fa-IR" dirty="0" err="1"/>
              <a:t>گندله</a:t>
            </a:r>
            <a:r>
              <a:rPr lang="fa-IR" dirty="0"/>
              <a:t> ورودی به </a:t>
            </a:r>
            <a:r>
              <a:rPr lang="fa-IR" dirty="0" err="1"/>
              <a:t>تراولینگ</a:t>
            </a:r>
            <a:r>
              <a:rPr lang="fa-IR" dirty="0"/>
              <a:t> </a:t>
            </a:r>
            <a:r>
              <a:rPr lang="fa-IR" dirty="0" err="1"/>
              <a:t>گریت</a:t>
            </a:r>
            <a:r>
              <a:rPr lang="fa-IR" dirty="0"/>
              <a:t> کمتر از 9.05 درصد باشد (شرط لازم و نه کافی)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03FBE-074A-4B2B-BC4E-9419E97B4121}"/>
              </a:ext>
            </a:extLst>
          </p:cNvPr>
          <p:cNvSpPr txBox="1"/>
          <p:nvPr/>
        </p:nvSpPr>
        <p:spPr>
          <a:xfrm>
            <a:off x="7506452" y="1904814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1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a-IR" dirty="0"/>
              <a:t>سرعت </a:t>
            </a:r>
            <a:r>
              <a:rPr lang="fa-IR" dirty="0" err="1"/>
              <a:t>تراولینگ</a:t>
            </a:r>
            <a:r>
              <a:rPr lang="fa-IR" dirty="0"/>
              <a:t> </a:t>
            </a:r>
            <a:r>
              <a:rPr lang="fa-IR" dirty="0" err="1"/>
              <a:t>گریت</a:t>
            </a:r>
            <a:r>
              <a:rPr lang="fa-IR" dirty="0"/>
              <a:t>  </a:t>
            </a:r>
            <a:r>
              <a:rPr lang="en-US" dirty="0"/>
              <a:t>5.7 RPM</a:t>
            </a:r>
            <a:r>
              <a:rPr lang="fa-IR" dirty="0"/>
              <a:t> تنظیم گردد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520F82-90E1-4407-B612-068BD88BECEF}"/>
              </a:ext>
            </a:extLst>
          </p:cNvPr>
          <p:cNvSpPr txBox="1"/>
          <p:nvPr/>
        </p:nvSpPr>
        <p:spPr>
          <a:xfrm>
            <a:off x="8167388" y="2367583"/>
            <a:ext cx="3558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1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a-IR" dirty="0"/>
              <a:t>سرعت کوره </a:t>
            </a:r>
            <a:r>
              <a:rPr lang="en-US" dirty="0"/>
              <a:t>1.685 RPM</a:t>
            </a:r>
            <a:r>
              <a:rPr lang="fa-IR" dirty="0"/>
              <a:t> تنظیم گردد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4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2F32B-FA57-4AC2-9F61-56DF8A8B3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97" y="990601"/>
            <a:ext cx="10611405" cy="4951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تهیه و تنظیم : سید حیدر علوی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زمستان 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79087-9B00-4DFE-8B59-71AA3F48C41E}"/>
              </a:ext>
            </a:extLst>
          </p:cNvPr>
          <p:cNvSpPr txBox="1"/>
          <p:nvPr/>
        </p:nvSpPr>
        <p:spPr>
          <a:xfrm>
            <a:off x="2575327" y="1992868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400" b="1" dirty="0"/>
              <a:t>از 1398/1/1 لغایت 1400/10/25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00F83-72D5-4C99-B299-C4253FDAC67B}"/>
              </a:ext>
            </a:extLst>
          </p:cNvPr>
          <p:cNvSpPr txBox="1"/>
          <p:nvPr/>
        </p:nvSpPr>
        <p:spPr>
          <a:xfrm>
            <a:off x="4978918" y="172135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داده های خام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6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2F32B-FA57-4AC2-9F61-56DF8A8B34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52197" y="990601"/>
            <a:ext cx="10611405" cy="4951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تهیه و تنظیم : سید حیدر علوی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زمستان 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00F83-72D5-4C99-B299-C4253FDAC67B}"/>
              </a:ext>
            </a:extLst>
          </p:cNvPr>
          <p:cNvSpPr txBox="1"/>
          <p:nvPr/>
        </p:nvSpPr>
        <p:spPr>
          <a:xfrm>
            <a:off x="4978918" y="172135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داده های خام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0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2F32B-FA57-4AC2-9F61-56DF8A8B34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52197" y="990601"/>
            <a:ext cx="10611405" cy="4951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تهیه و تنظیم : سید حیدر علوی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زمستان 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00F83-72D5-4C99-B299-C4253FDAC67B}"/>
              </a:ext>
            </a:extLst>
          </p:cNvPr>
          <p:cNvSpPr txBox="1"/>
          <p:nvPr/>
        </p:nvSpPr>
        <p:spPr>
          <a:xfrm>
            <a:off x="4374598" y="172135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داده های پالایش شده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B54F3-3EDB-4CD4-B881-AEE233A1AF3C}"/>
              </a:ext>
            </a:extLst>
          </p:cNvPr>
          <p:cNvSpPr txBox="1"/>
          <p:nvPr/>
        </p:nvSpPr>
        <p:spPr>
          <a:xfrm>
            <a:off x="2830598" y="1860664"/>
            <a:ext cx="190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Isolation Forest</a:t>
            </a:r>
          </a:p>
        </p:txBody>
      </p:sp>
    </p:spTree>
    <p:extLst>
      <p:ext uri="{BB962C8B-B14F-4D97-AF65-F5344CB8AC3E}">
        <p14:creationId xmlns:p14="http://schemas.microsoft.com/office/powerpoint/2010/main" val="384742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2F32B-FA57-4AC2-9F61-56DF8A8B34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5982" y="829815"/>
            <a:ext cx="11822253" cy="4728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تهیه و تنظیم : سید حیدر علوی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زمستان 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00F83-72D5-4C99-B299-C4253FDAC67B}"/>
              </a:ext>
            </a:extLst>
          </p:cNvPr>
          <p:cNvSpPr txBox="1"/>
          <p:nvPr/>
        </p:nvSpPr>
        <p:spPr>
          <a:xfrm>
            <a:off x="4566156" y="172135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چگالی مصرف گاز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2F32B-FA57-4AC2-9F61-56DF8A8B34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5982" y="829815"/>
            <a:ext cx="11822252" cy="4728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تهیه و تنظیم : سید حیدر علوی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زمستان 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00F83-72D5-4C99-B299-C4253FDAC67B}"/>
              </a:ext>
            </a:extLst>
          </p:cNvPr>
          <p:cNvSpPr txBox="1"/>
          <p:nvPr/>
        </p:nvSpPr>
        <p:spPr>
          <a:xfrm>
            <a:off x="4566156" y="172135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چگالی دمای محیط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0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2F32B-FA57-4AC2-9F61-56DF8A8B34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5982" y="829815"/>
            <a:ext cx="11822252" cy="47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تهیه و تنظیم : سید حیدر علوی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زمستان 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00F83-72D5-4C99-B299-C4253FDAC67B}"/>
              </a:ext>
            </a:extLst>
          </p:cNvPr>
          <p:cNvSpPr txBox="1"/>
          <p:nvPr/>
        </p:nvSpPr>
        <p:spPr>
          <a:xfrm>
            <a:off x="4044377" y="150100"/>
            <a:ext cx="4025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چگالی </a:t>
            </a:r>
            <a:r>
              <a:rPr lang="fa-IR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فید</a:t>
            </a:r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تراولیگ</a:t>
            </a:r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گریت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8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2F32B-FA57-4AC2-9F61-56DF8A8B34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31971" y="775381"/>
            <a:ext cx="7650271" cy="5610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تهیه و تنظیم : سید حیدر علوی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زمستان 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00F83-72D5-4C99-B299-C4253FDAC67B}"/>
              </a:ext>
            </a:extLst>
          </p:cNvPr>
          <p:cNvSpPr txBox="1"/>
          <p:nvPr/>
        </p:nvSpPr>
        <p:spPr>
          <a:xfrm>
            <a:off x="4055598" y="172467"/>
            <a:ext cx="4003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ضریب همبستگی </a:t>
            </a:r>
            <a:r>
              <a:rPr lang="fa-IR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متغیرها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0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2F32B-FA57-4AC2-9F61-56DF8A8B34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" y="889554"/>
            <a:ext cx="12192000" cy="4848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تهیه و تنظیم : سید حیدر علوی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</a:rPr>
              <a:t>زمستان 1400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00F83-72D5-4C99-B299-C4253FDAC67B}"/>
              </a:ext>
            </a:extLst>
          </p:cNvPr>
          <p:cNvSpPr txBox="1"/>
          <p:nvPr/>
        </p:nvSpPr>
        <p:spPr>
          <a:xfrm>
            <a:off x="2699456" y="92279"/>
            <a:ext cx="671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محاسبه میزان تاثیر </a:t>
            </a:r>
            <a:r>
              <a:rPr lang="fa-IR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متغیرها</a:t>
            </a:r>
            <a:r>
              <a:rPr lang="fa-I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در مصرف گاز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AA4B9-437D-4EA4-9164-C61C64B6D391}"/>
              </a:ext>
            </a:extLst>
          </p:cNvPr>
          <p:cNvSpPr txBox="1"/>
          <p:nvPr/>
        </p:nvSpPr>
        <p:spPr>
          <a:xfrm>
            <a:off x="7821976" y="1784731"/>
            <a:ext cx="261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 Algorithm</a:t>
            </a:r>
          </a:p>
        </p:txBody>
      </p:sp>
    </p:spTree>
    <p:extLst>
      <p:ext uri="{BB962C8B-B14F-4D97-AF65-F5344CB8AC3E}">
        <p14:creationId xmlns:p14="http://schemas.microsoft.com/office/powerpoint/2010/main" val="142445661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Pantone Color of the Year 2022</Template>
  <TotalTime>123</TotalTime>
  <Words>355</Words>
  <Application>Microsoft Office PowerPoint</Application>
  <PresentationFormat>Widescreen</PresentationFormat>
  <Paragraphs>88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سید حیدر علوی راهکارهای کاهش مصرف گاز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>heidar alavi</dc:creator>
  <cp:lastModifiedBy>heidar alavi</cp:lastModifiedBy>
  <cp:revision>32</cp:revision>
  <dcterms:created xsi:type="dcterms:W3CDTF">2022-01-20T08:53:11Z</dcterms:created>
  <dcterms:modified xsi:type="dcterms:W3CDTF">2022-01-20T10:56:25Z</dcterms:modified>
</cp:coreProperties>
</file>