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0BD82-64A7-4CE7-AE20-737AA959265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40F6C-B52D-4D24-83F6-44952304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anaconda.com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fa.wikipedia.org/wiki/%D9%BE%D8%A7%DB%8C%D8%AA%D9%88%D9%86_(%D8%B2%D8%A8%D8%A7%D9%86_%D8%A8%D8%B1%D9%86%D8%A7%D9%85%D9%87%E2%80%8C%D9%86%D9%88%DB%8C%D8%B3%DB%8C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2011" y="936870"/>
            <a:ext cx="323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آموزش مقدماتی </a:t>
            </a:r>
            <a:r>
              <a:rPr lang="fa-IR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پایتون</a:t>
            </a:r>
            <a:endParaRPr lang="fa-I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</a:p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ماشین </a:t>
            </a:r>
            <a:r>
              <a:rPr lang="fa-IR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لرنینگ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02535-3FDA-419B-A2C5-1C29F14E909B}"/>
              </a:ext>
            </a:extLst>
          </p:cNvPr>
          <p:cNvSpPr txBox="1"/>
          <p:nvPr/>
        </p:nvSpPr>
        <p:spPr>
          <a:xfrm>
            <a:off x="3124332" y="3975447"/>
            <a:ext cx="28953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rtl="1"/>
            <a:r>
              <a:rPr lang="fa-IR" sz="2400" b="1" dirty="0">
                <a:ln w="19050">
                  <a:noFill/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تهیه و تنظیم: سید حیدر علوی</a:t>
            </a:r>
            <a:endParaRPr lang="en-US" sz="2400" b="1" dirty="0">
              <a:ln w="19050">
                <a:noFill/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2852" y="260648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معرفی 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16E42FE8-DC21-1F35-CCB4-B6B7A983A6A9}"/>
              </a:ext>
            </a:extLst>
          </p:cNvPr>
          <p:cNvSpPr txBox="1"/>
          <p:nvPr/>
        </p:nvSpPr>
        <p:spPr>
          <a:xfrm>
            <a:off x="7077334" y="83671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ویکی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پدیا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hlinkClick r:id="rId5"/>
            <a:extLst>
              <a:ext uri="{FF2B5EF4-FFF2-40B4-BE49-F238E27FC236}">
                <a16:creationId xmlns:a16="http://schemas.microsoft.com/office/drawing/2014/main" id="{78E39480-1970-99E3-ABF7-E3E3923319B3}"/>
              </a:ext>
            </a:extLst>
          </p:cNvPr>
          <p:cNvSpPr txBox="1"/>
          <p:nvPr/>
        </p:nvSpPr>
        <p:spPr>
          <a:xfrm>
            <a:off x="5451889" y="1432746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وب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سایت رسمی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پایتون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53E60E-A1C7-A68A-E259-2C989C686138}"/>
              </a:ext>
            </a:extLst>
          </p:cNvPr>
          <p:cNvSpPr txBox="1"/>
          <p:nvPr/>
        </p:nvSpPr>
        <p:spPr>
          <a:xfrm>
            <a:off x="2762058" y="2420888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مقدمات لازم قبل از شروع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TextBox 15">
            <a:hlinkClick r:id="rId6"/>
            <a:extLst>
              <a:ext uri="{FF2B5EF4-FFF2-40B4-BE49-F238E27FC236}">
                <a16:creationId xmlns:a16="http://schemas.microsoft.com/office/drawing/2014/main" id="{52B7D716-B52C-0498-2230-4380350FA7A5}"/>
              </a:ext>
            </a:extLst>
          </p:cNvPr>
          <p:cNvSpPr txBox="1"/>
          <p:nvPr/>
        </p:nvSpPr>
        <p:spPr>
          <a:xfrm>
            <a:off x="7077334" y="3047818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نصب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آناکوندا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08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2097</TotalTime>
  <Words>51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Gill Sans MT</vt:lpstr>
      <vt:lpstr>Verdana</vt:lpstr>
      <vt:lpstr>Wingdings 2</vt:lpstr>
      <vt:lpstr>Solstice</vt:lpstr>
      <vt:lpstr>PowerPoint Presentation</vt:lpstr>
      <vt:lpstr>PowerPoint Presentation</vt:lpstr>
    </vt:vector>
  </TitlesOfParts>
  <Company>Atieco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H.Alavi</dc:creator>
  <cp:lastModifiedBy>heidar alavi</cp:lastModifiedBy>
  <cp:revision>291</cp:revision>
  <dcterms:created xsi:type="dcterms:W3CDTF">2016-04-19T09:45:19Z</dcterms:created>
  <dcterms:modified xsi:type="dcterms:W3CDTF">2022-07-22T07:04:57Z</dcterms:modified>
</cp:coreProperties>
</file>