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0BD82-64A7-4CE7-AE20-737AA959265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40F6C-B52D-4D24-83F6-44952304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anaconda.com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a.wikipedia.org/wiki/%D9%BE%D8%A7%DB%8C%D8%AA%D9%88%D9%86_(%D8%B2%D8%A8%D8%A7%D9%86_%D8%A8%D8%B1%D9%86%D8%A7%D9%85%D9%87%E2%80%8C%D9%86%D9%88%DB%8C%D8%B3%DB%8C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2011" y="936870"/>
            <a:ext cx="323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آموزش مقدماتی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پایتون</a:t>
            </a:r>
            <a:endParaRPr lang="fa-I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ماشین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لرنینگ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02535-3FDA-419B-A2C5-1C29F14E909B}"/>
              </a:ext>
            </a:extLst>
          </p:cNvPr>
          <p:cNvSpPr txBox="1"/>
          <p:nvPr/>
        </p:nvSpPr>
        <p:spPr>
          <a:xfrm>
            <a:off x="3124332" y="3975447"/>
            <a:ext cx="2895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rtl="1"/>
            <a:r>
              <a:rPr lang="fa-IR" sz="2400" b="1" dirty="0">
                <a:ln w="19050">
                  <a:noFill/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تهیه و تنظیم: سید حیدر علوی</a:t>
            </a:r>
            <a:endParaRPr lang="en-US" sz="2400" b="1" dirty="0">
              <a:ln w="19050">
                <a:noFill/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2852" y="260648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معرفی 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7077334" y="83671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ویکی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پدیا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78E39480-1970-99E3-ABF7-E3E3923319B3}"/>
              </a:ext>
            </a:extLst>
          </p:cNvPr>
          <p:cNvSpPr txBox="1"/>
          <p:nvPr/>
        </p:nvSpPr>
        <p:spPr>
          <a:xfrm>
            <a:off x="5451889" y="14327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وب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سایت رسمی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پایتون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3E60E-A1C7-A68A-E259-2C989C686138}"/>
              </a:ext>
            </a:extLst>
          </p:cNvPr>
          <p:cNvSpPr txBox="1"/>
          <p:nvPr/>
        </p:nvSpPr>
        <p:spPr>
          <a:xfrm>
            <a:off x="2762058" y="2420888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مقدمات لازم قبل از شروع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TextBox 15">
            <a:hlinkClick r:id="rId6"/>
            <a:extLst>
              <a:ext uri="{FF2B5EF4-FFF2-40B4-BE49-F238E27FC236}">
                <a16:creationId xmlns:a16="http://schemas.microsoft.com/office/drawing/2014/main" id="{52B7D716-B52C-0498-2230-4380350FA7A5}"/>
              </a:ext>
            </a:extLst>
          </p:cNvPr>
          <p:cNvSpPr txBox="1"/>
          <p:nvPr/>
        </p:nvSpPr>
        <p:spPr>
          <a:xfrm>
            <a:off x="6975758" y="3076051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نصب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آناکوندا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hlinkClick r:id="rId7"/>
            <a:extLst>
              <a:ext uri="{FF2B5EF4-FFF2-40B4-BE49-F238E27FC236}">
                <a16:creationId xmlns:a16="http://schemas.microsoft.com/office/drawing/2014/main" id="{2A27E2CD-2554-2564-30BA-23993BB5F207}"/>
              </a:ext>
            </a:extLst>
          </p:cNvPr>
          <p:cNvSpPr txBox="1"/>
          <p:nvPr/>
        </p:nvSpPr>
        <p:spPr>
          <a:xfrm>
            <a:off x="6012160" y="3676915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استفاده از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گوگل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کولب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B4DC9-20FA-3B8C-E10A-D599247222C3}"/>
              </a:ext>
            </a:extLst>
          </p:cNvPr>
          <p:cNvSpPr txBox="1"/>
          <p:nvPr/>
        </p:nvSpPr>
        <p:spPr>
          <a:xfrm>
            <a:off x="5292080" y="4260118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استفاده از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جوپیتر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نوت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بوک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0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9686" y="260648"/>
            <a:ext cx="57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استفاده از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پایتون</a:t>
            </a:r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به عنوان ماشین حساب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6588224" y="836712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چهار عمل اصلی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5966C-53C6-EEAB-4282-AD1F8232AC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45" t="28647" r="9002" b="8780"/>
          <a:stretch/>
        </p:blipFill>
        <p:spPr>
          <a:xfrm>
            <a:off x="49346" y="1485589"/>
            <a:ext cx="9059158" cy="40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7788" y="260648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علامت =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2555776" y="836712"/>
            <a:ext cx="629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برای تخصیص دادن مقدار به متغیر استفاده می شود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B283E-9966-EDB1-CD92-F7978AFF23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3" t="31791" r="8758" b="40196"/>
          <a:stretch/>
        </p:blipFill>
        <p:spPr>
          <a:xfrm>
            <a:off x="-4297" y="1304451"/>
            <a:ext cx="9108504" cy="19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C69C54-E5DC-2EA6-D313-7E7787934F04}"/>
              </a:ext>
            </a:extLst>
          </p:cNvPr>
          <p:cNvSpPr txBox="1"/>
          <p:nvPr/>
        </p:nvSpPr>
        <p:spPr>
          <a:xfrm>
            <a:off x="3861721" y="314096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FD9F28-4727-10D0-73FD-66A7FE53D3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76" t="30390" r="8758" b="5179"/>
          <a:stretch/>
        </p:blipFill>
        <p:spPr>
          <a:xfrm>
            <a:off x="49347" y="3823616"/>
            <a:ext cx="9054860" cy="21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0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CA7B29-D2EA-F747-CA38-FB9D53B0D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t="30390" r="8758" b="31776"/>
          <a:stretch/>
        </p:blipFill>
        <p:spPr>
          <a:xfrm>
            <a:off x="35497" y="4423765"/>
            <a:ext cx="8955026" cy="1945020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4350" y="260648"/>
            <a:ext cx="11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755576" y="836712"/>
            <a:ext cx="823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مجموعه ای از داده ها که داخل براکت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قراردارند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و با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کاما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جداشده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اند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ED52B-DEBF-934B-4D6A-78F1ED0C31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31792"/>
          <a:stretch/>
        </p:blipFill>
        <p:spPr>
          <a:xfrm>
            <a:off x="49346" y="1448058"/>
            <a:ext cx="9059158" cy="28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6521" y="188640"/>
            <a:ext cx="501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mutable vs immutable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23666-CE1A-0B26-08E0-C8671DC09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6" t="30390" r="8758" b="20586"/>
          <a:stretch/>
        </p:blipFill>
        <p:spPr>
          <a:xfrm>
            <a:off x="49346" y="850284"/>
            <a:ext cx="9059157" cy="38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3A3693D-C053-CAB4-6491-EA4C08FF3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" t="30390" r="8758" b="6580"/>
          <a:stretch/>
        </p:blipFill>
        <p:spPr>
          <a:xfrm>
            <a:off x="49346" y="3573016"/>
            <a:ext cx="9045308" cy="2592287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2098" y="188640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built-in function </a:t>
            </a:r>
            <a:r>
              <a:rPr lang="en-US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len</a:t>
            </a:r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3C417-777F-B10A-1CC3-1B4C6B8C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44398"/>
          <a:stretch/>
        </p:blipFill>
        <p:spPr>
          <a:xfrm>
            <a:off x="49346" y="909029"/>
            <a:ext cx="9059157" cy="1871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4145A8-DABD-B710-78C7-B5AEE05C59DE}"/>
              </a:ext>
            </a:extLst>
          </p:cNvPr>
          <p:cNvSpPr txBox="1"/>
          <p:nvPr/>
        </p:nvSpPr>
        <p:spPr>
          <a:xfrm>
            <a:off x="2389367" y="2852936"/>
            <a:ext cx="4365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type() function</a:t>
            </a:r>
          </a:p>
        </p:txBody>
      </p:sp>
    </p:spTree>
    <p:extLst>
      <p:ext uri="{BB962C8B-B14F-4D97-AF65-F5344CB8AC3E}">
        <p14:creationId xmlns:p14="http://schemas.microsoft.com/office/powerpoint/2010/main" val="133701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7053" y="188640"/>
            <a:ext cx="628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built-in function range()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494264-87D3-4045-346E-DACFEB184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3" t="30390" r="8758" b="42997"/>
          <a:stretch/>
        </p:blipFill>
        <p:spPr>
          <a:xfrm>
            <a:off x="49346" y="939174"/>
            <a:ext cx="9059157" cy="169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E8A81-3F75-400F-50FB-D9D5FC9330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52802"/>
          <a:stretch/>
        </p:blipFill>
        <p:spPr>
          <a:xfrm>
            <a:off x="49346" y="2841984"/>
            <a:ext cx="9059157" cy="1163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ABB46-D88F-3C03-CA82-37820D9921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50" t="31791" r="8759" b="53017"/>
          <a:stretch/>
        </p:blipFill>
        <p:spPr>
          <a:xfrm>
            <a:off x="49347" y="4210130"/>
            <a:ext cx="9059156" cy="12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5645" y="190307"/>
            <a:ext cx="352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 Statements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C54C9-D274-BE3A-D983-CEB719146D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6" t="31791" r="8758" b="27589"/>
          <a:stretch/>
        </p:blipFill>
        <p:spPr>
          <a:xfrm>
            <a:off x="49346" y="884230"/>
            <a:ext cx="9059157" cy="2832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11C7A-2687-A775-ADA2-DC1FE748CD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40196"/>
          <a:stretch/>
        </p:blipFill>
        <p:spPr>
          <a:xfrm>
            <a:off x="49347" y="3789840"/>
            <a:ext cx="9059156" cy="20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8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</TotalTime>
  <Words>200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Atieco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H.Alavi</dc:creator>
  <cp:lastModifiedBy>heidar alavi</cp:lastModifiedBy>
  <cp:revision>314</cp:revision>
  <dcterms:created xsi:type="dcterms:W3CDTF">2016-04-19T09:45:19Z</dcterms:created>
  <dcterms:modified xsi:type="dcterms:W3CDTF">2022-07-22T09:20:25Z</dcterms:modified>
</cp:coreProperties>
</file>