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20BD82-64A7-4CE7-AE20-737AA959265E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240F6C-B52D-4D24-83F6-449523040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831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93D0B-437E-4614-A024-3784356C3399}" type="datetimeFigureOut">
              <a:rPr lang="en-US" smtClean="0"/>
              <a:pPr/>
              <a:t>7/22/2022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786FE-68A9-4475-AC5D-19688D97BA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93D0B-437E-4614-A024-3784356C3399}" type="datetimeFigureOut">
              <a:rPr lang="en-US" smtClean="0"/>
              <a:pPr/>
              <a:t>7/22/2022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786FE-68A9-4475-AC5D-19688D97BA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93D0B-437E-4614-A024-3784356C3399}" type="datetimeFigureOut">
              <a:rPr lang="en-US" smtClean="0"/>
              <a:pPr/>
              <a:t>7/22/2022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786FE-68A9-4475-AC5D-19688D97BA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93D0B-437E-4614-A024-3784356C3399}" type="datetimeFigureOut">
              <a:rPr lang="en-US" smtClean="0"/>
              <a:pPr/>
              <a:t>7/22/2022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786FE-68A9-4475-AC5D-19688D97BA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93D0B-437E-4614-A024-3784356C3399}" type="datetimeFigureOut">
              <a:rPr lang="en-US" smtClean="0"/>
              <a:pPr/>
              <a:t>7/22/2022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786FE-68A9-4475-AC5D-19688D97BA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93D0B-437E-4614-A024-3784356C3399}" type="datetimeFigureOut">
              <a:rPr lang="en-US" smtClean="0"/>
              <a:pPr/>
              <a:t>7/22/2022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786FE-68A9-4475-AC5D-19688D97BA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93D0B-437E-4614-A024-3784356C3399}" type="datetimeFigureOut">
              <a:rPr lang="en-US" smtClean="0"/>
              <a:pPr/>
              <a:t>7/22/2022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786FE-68A9-4475-AC5D-19688D97BA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93D0B-437E-4614-A024-3784356C3399}" type="datetimeFigureOut">
              <a:rPr lang="en-US" smtClean="0"/>
              <a:pPr/>
              <a:t>7/22/2022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786FE-68A9-4475-AC5D-19688D97BA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93D0B-437E-4614-A024-3784356C3399}" type="datetimeFigureOut">
              <a:rPr lang="en-US" smtClean="0"/>
              <a:pPr/>
              <a:t>7/22/2022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786FE-68A9-4475-AC5D-19688D97BA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93D0B-437E-4614-A024-3784356C3399}" type="datetimeFigureOut">
              <a:rPr lang="en-US" smtClean="0"/>
              <a:pPr/>
              <a:t>7/22/2022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786FE-68A9-4475-AC5D-19688D97BA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93D0B-437E-4614-A024-3784356C3399}" type="datetimeFigureOut">
              <a:rPr lang="en-US" smtClean="0"/>
              <a:pPr/>
              <a:t>7/22/2022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786FE-68A9-4475-AC5D-19688D97BA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0FC93D0B-437E-4614-A024-3784356C3399}" type="datetimeFigureOut">
              <a:rPr lang="en-US" smtClean="0"/>
              <a:pPr/>
              <a:t>7/22/2022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30786FE-68A9-4475-AC5D-19688D97BA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hyperlink" Target="https://numpy.org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python/" TargetMode="External"/><Relationship Id="rId3" Type="http://schemas.openxmlformats.org/officeDocument/2006/relationships/image" Target="../media/image3.png"/><Relationship Id="rId7" Type="http://schemas.openxmlformats.org/officeDocument/2006/relationships/hyperlink" Target="https://colab.research.google.com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www.anaconda.com/" TargetMode="External"/><Relationship Id="rId5" Type="http://schemas.openxmlformats.org/officeDocument/2006/relationships/hyperlink" Target="https://www.python.org/" TargetMode="External"/><Relationship Id="rId4" Type="http://schemas.openxmlformats.org/officeDocument/2006/relationships/hyperlink" Target="https://fa.wikipedia.org/wiki/%D9%BE%D8%A7%DB%8C%D8%AA%D9%88%D9%86_(%D8%B2%D8%A8%D8%A7%D9%86_%D8%A8%D8%B1%D9%86%D8%A7%D9%85%D9%87%E2%80%8C%D9%86%D9%88%DB%8C%D8%B3%DB%8C)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>
            <a:cxnSpLocks/>
          </p:cNvCxnSpPr>
          <p:nvPr/>
        </p:nvCxnSpPr>
        <p:spPr>
          <a:xfrm>
            <a:off x="1763688" y="6499457"/>
            <a:ext cx="648072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6804248" y="6572272"/>
            <a:ext cx="1345240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fa-IR" sz="1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تهیه و تنظیم : سید حیدر علوی</a:t>
            </a:r>
            <a:endParaRPr lang="en-US" sz="1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952011" y="936870"/>
            <a:ext cx="323999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fa-IR" sz="3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آموزش مقدماتی </a:t>
            </a:r>
            <a:r>
              <a:rPr lang="fa-IR" sz="3600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پایتون</a:t>
            </a:r>
            <a:endParaRPr lang="fa-IR" sz="36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algn="ctr" rtl="1"/>
            <a:r>
              <a:rPr lang="fa-IR" sz="3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+</a:t>
            </a:r>
          </a:p>
          <a:p>
            <a:pPr algn="ctr" rtl="1"/>
            <a:r>
              <a:rPr lang="fa-IR" sz="3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ماشین </a:t>
            </a:r>
            <a:r>
              <a:rPr lang="fa-IR" sz="3600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لرنینگ</a:t>
            </a:r>
            <a:endParaRPr lang="en-US" sz="36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E259FB9-1872-47CB-A97E-46EC9F196E07}"/>
              </a:ext>
            </a:extLst>
          </p:cNvPr>
          <p:cNvSpPr/>
          <p:nvPr/>
        </p:nvSpPr>
        <p:spPr>
          <a:xfrm>
            <a:off x="4219179" y="6572271"/>
            <a:ext cx="705642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fa-IR" sz="1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تابستان 1401</a:t>
            </a:r>
            <a:endParaRPr lang="en-US" sz="1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913DD9-CDA3-43FD-AD19-429E0308D71B}"/>
              </a:ext>
            </a:extLst>
          </p:cNvPr>
          <p:cNvSpPr/>
          <p:nvPr/>
        </p:nvSpPr>
        <p:spPr>
          <a:xfrm>
            <a:off x="1795886" y="6572272"/>
            <a:ext cx="615874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en-US" sz="1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Page: </a:t>
            </a:r>
            <a:fld id="{14AD6811-EE99-4BEB-8435-24D1DDA55D92}" type="slidenum">
              <a:rPr lang="en-US" sz="1000" b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1</a:t>
            </a:fld>
            <a:endParaRPr lang="en-US" sz="1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502535-3FDA-419B-A2C5-1C29F14E909B}"/>
              </a:ext>
            </a:extLst>
          </p:cNvPr>
          <p:cNvSpPr txBox="1"/>
          <p:nvPr/>
        </p:nvSpPr>
        <p:spPr>
          <a:xfrm>
            <a:off x="3124332" y="3975447"/>
            <a:ext cx="2895344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 rtl="1"/>
            <a:r>
              <a:rPr lang="fa-IR" sz="2400" b="1" dirty="0">
                <a:ln w="19050">
                  <a:noFill/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تهیه و تنظیم: سید حیدر علوی</a:t>
            </a:r>
            <a:endParaRPr lang="en-US" sz="2400" b="1" dirty="0">
              <a:ln w="19050">
                <a:noFill/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625243-9805-4010-9491-688C02CA410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3133" y="6104393"/>
            <a:ext cx="765371" cy="78099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71CD04D-E9F8-4950-836D-431AD3EA459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346" y="6165304"/>
            <a:ext cx="1548718" cy="52245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>
            <a:cxnSpLocks/>
          </p:cNvCxnSpPr>
          <p:nvPr/>
        </p:nvCxnSpPr>
        <p:spPr>
          <a:xfrm>
            <a:off x="1763688" y="6499457"/>
            <a:ext cx="648072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6804248" y="6572272"/>
            <a:ext cx="1345240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fa-IR" sz="1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تهیه و تنظیم : سید حیدر علوی</a:t>
            </a:r>
            <a:endParaRPr lang="en-US" sz="1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65530" y="51540"/>
            <a:ext cx="72776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Many Values to Multiple Variables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E259FB9-1872-47CB-A97E-46EC9F196E07}"/>
              </a:ext>
            </a:extLst>
          </p:cNvPr>
          <p:cNvSpPr/>
          <p:nvPr/>
        </p:nvSpPr>
        <p:spPr>
          <a:xfrm>
            <a:off x="4219179" y="6572271"/>
            <a:ext cx="705642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fa-IR" sz="1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تابستان 1401</a:t>
            </a:r>
            <a:endParaRPr lang="en-US" sz="1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913DD9-CDA3-43FD-AD19-429E0308D71B}"/>
              </a:ext>
            </a:extLst>
          </p:cNvPr>
          <p:cNvSpPr/>
          <p:nvPr/>
        </p:nvSpPr>
        <p:spPr>
          <a:xfrm>
            <a:off x="1795886" y="6572272"/>
            <a:ext cx="615874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en-US" sz="1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Page: </a:t>
            </a:r>
            <a:fld id="{14AD6811-EE99-4BEB-8435-24D1DDA55D92}" type="slidenum">
              <a:rPr lang="en-US" sz="1000" b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10</a:t>
            </a:fld>
            <a:endParaRPr lang="en-US" sz="1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625243-9805-4010-9491-688C02CA410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3133" y="6104393"/>
            <a:ext cx="765371" cy="78099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71CD04D-E9F8-4950-836D-431AD3EA459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346" y="6165304"/>
            <a:ext cx="1548718" cy="52245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8C9CA9F-4A67-AFD9-5B3F-07A60AE0D81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263" t="30390" r="8758" b="42997"/>
          <a:stretch/>
        </p:blipFill>
        <p:spPr>
          <a:xfrm>
            <a:off x="49346" y="697871"/>
            <a:ext cx="9059158" cy="230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499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>
            <a:cxnSpLocks/>
          </p:cNvCxnSpPr>
          <p:nvPr/>
        </p:nvCxnSpPr>
        <p:spPr>
          <a:xfrm>
            <a:off x="1763688" y="6499457"/>
            <a:ext cx="648072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6804248" y="6572272"/>
            <a:ext cx="1345240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fa-IR" sz="1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تهیه و تنظیم : سید حیدر علوی</a:t>
            </a:r>
            <a:endParaRPr lang="en-US" sz="1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703534" y="51540"/>
            <a:ext cx="44425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Python Dictionaries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E259FB9-1872-47CB-A97E-46EC9F196E07}"/>
              </a:ext>
            </a:extLst>
          </p:cNvPr>
          <p:cNvSpPr/>
          <p:nvPr/>
        </p:nvSpPr>
        <p:spPr>
          <a:xfrm>
            <a:off x="4219179" y="6572271"/>
            <a:ext cx="705642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fa-IR" sz="1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تابستان 1401</a:t>
            </a:r>
            <a:endParaRPr lang="en-US" sz="1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913DD9-CDA3-43FD-AD19-429E0308D71B}"/>
              </a:ext>
            </a:extLst>
          </p:cNvPr>
          <p:cNvSpPr/>
          <p:nvPr/>
        </p:nvSpPr>
        <p:spPr>
          <a:xfrm>
            <a:off x="1795886" y="6572272"/>
            <a:ext cx="615874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en-US" sz="1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Page: </a:t>
            </a:r>
            <a:fld id="{14AD6811-EE99-4BEB-8435-24D1DDA55D92}" type="slidenum">
              <a:rPr lang="en-US" sz="1000" b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11</a:t>
            </a:fld>
            <a:endParaRPr lang="en-US" sz="1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625243-9805-4010-9491-688C02CA410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3133" y="6104393"/>
            <a:ext cx="765371" cy="78099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71CD04D-E9F8-4950-836D-431AD3EA459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346" y="6165304"/>
            <a:ext cx="1548718" cy="5224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257E1E4-7638-1B82-A2BF-9B75D5B088B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476" t="28990" r="8758" b="13582"/>
          <a:stretch/>
        </p:blipFill>
        <p:spPr>
          <a:xfrm>
            <a:off x="49346" y="770683"/>
            <a:ext cx="9059158" cy="3810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6767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>
            <a:cxnSpLocks/>
          </p:cNvCxnSpPr>
          <p:nvPr/>
        </p:nvCxnSpPr>
        <p:spPr>
          <a:xfrm>
            <a:off x="1763688" y="6499457"/>
            <a:ext cx="648072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6804248" y="6572272"/>
            <a:ext cx="1345240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fa-IR" sz="1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تهیه و تنظیم : سید حیدر علوی</a:t>
            </a:r>
            <a:endParaRPr lang="en-US" sz="1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82875" y="87945"/>
            <a:ext cx="5472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Access Dictionary Items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E259FB9-1872-47CB-A97E-46EC9F196E07}"/>
              </a:ext>
            </a:extLst>
          </p:cNvPr>
          <p:cNvSpPr/>
          <p:nvPr/>
        </p:nvSpPr>
        <p:spPr>
          <a:xfrm>
            <a:off x="4219179" y="6572271"/>
            <a:ext cx="705642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fa-IR" sz="1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تابستان 1401</a:t>
            </a:r>
            <a:endParaRPr lang="en-US" sz="1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913DD9-CDA3-43FD-AD19-429E0308D71B}"/>
              </a:ext>
            </a:extLst>
          </p:cNvPr>
          <p:cNvSpPr/>
          <p:nvPr/>
        </p:nvSpPr>
        <p:spPr>
          <a:xfrm>
            <a:off x="1795886" y="6572272"/>
            <a:ext cx="615874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en-US" sz="1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Page: </a:t>
            </a:r>
            <a:fld id="{14AD6811-EE99-4BEB-8435-24D1DDA55D92}" type="slidenum">
              <a:rPr lang="en-US" sz="1000" b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12</a:t>
            </a:fld>
            <a:endParaRPr lang="en-US" sz="1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625243-9805-4010-9491-688C02CA410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3133" y="6104393"/>
            <a:ext cx="765371" cy="78099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71CD04D-E9F8-4950-836D-431AD3EA459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346" y="6165304"/>
            <a:ext cx="1548718" cy="52245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FE9DAD1-1E7C-55D7-98B3-183BF702893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201" t="27590" r="12988" b="7980"/>
          <a:stretch/>
        </p:blipFill>
        <p:spPr>
          <a:xfrm>
            <a:off x="49346" y="980727"/>
            <a:ext cx="9059158" cy="5050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159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>
            <a:cxnSpLocks/>
          </p:cNvCxnSpPr>
          <p:nvPr/>
        </p:nvCxnSpPr>
        <p:spPr>
          <a:xfrm>
            <a:off x="1763688" y="6499457"/>
            <a:ext cx="648072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6804248" y="6572272"/>
            <a:ext cx="1345240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fa-IR" sz="1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تهیه و تنظیم : سید حیدر علوی</a:t>
            </a:r>
            <a:endParaRPr lang="en-US" sz="1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82874" y="87945"/>
            <a:ext cx="6113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Python Dictionary Methods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E259FB9-1872-47CB-A97E-46EC9F196E07}"/>
              </a:ext>
            </a:extLst>
          </p:cNvPr>
          <p:cNvSpPr/>
          <p:nvPr/>
        </p:nvSpPr>
        <p:spPr>
          <a:xfrm>
            <a:off x="4219179" y="6572271"/>
            <a:ext cx="705642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fa-IR" sz="1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تابستان 1401</a:t>
            </a:r>
            <a:endParaRPr lang="en-US" sz="1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913DD9-CDA3-43FD-AD19-429E0308D71B}"/>
              </a:ext>
            </a:extLst>
          </p:cNvPr>
          <p:cNvSpPr/>
          <p:nvPr/>
        </p:nvSpPr>
        <p:spPr>
          <a:xfrm>
            <a:off x="1795886" y="6572272"/>
            <a:ext cx="615874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en-US" sz="1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Page: </a:t>
            </a:r>
            <a:fld id="{14AD6811-EE99-4BEB-8435-24D1DDA55D92}" type="slidenum">
              <a:rPr lang="en-US" sz="1000" b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13</a:t>
            </a:fld>
            <a:endParaRPr lang="en-US" sz="1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625243-9805-4010-9491-688C02CA410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3133" y="6104393"/>
            <a:ext cx="765371" cy="78099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71CD04D-E9F8-4950-836D-431AD3EA459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346" y="6165304"/>
            <a:ext cx="1548718" cy="5224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6384334-50FD-9375-D530-D2160FB5B18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477" t="26190" r="16926" b="7979"/>
          <a:stretch/>
        </p:blipFill>
        <p:spPr>
          <a:xfrm>
            <a:off x="251520" y="734275"/>
            <a:ext cx="8712968" cy="5297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4654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>
            <a:cxnSpLocks/>
          </p:cNvCxnSpPr>
          <p:nvPr/>
        </p:nvCxnSpPr>
        <p:spPr>
          <a:xfrm>
            <a:off x="1763688" y="6499457"/>
            <a:ext cx="648072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6804248" y="6572272"/>
            <a:ext cx="1345240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fa-IR" sz="1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تهیه و تنظیم : سید حیدر علوی</a:t>
            </a:r>
            <a:endParaRPr lang="en-US" sz="1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22588" y="51537"/>
            <a:ext cx="3593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Python If ... Else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E259FB9-1872-47CB-A97E-46EC9F196E07}"/>
              </a:ext>
            </a:extLst>
          </p:cNvPr>
          <p:cNvSpPr/>
          <p:nvPr/>
        </p:nvSpPr>
        <p:spPr>
          <a:xfrm>
            <a:off x="4219179" y="6572271"/>
            <a:ext cx="705642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fa-IR" sz="1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تابستان 1401</a:t>
            </a:r>
            <a:endParaRPr lang="en-US" sz="1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913DD9-CDA3-43FD-AD19-429E0308D71B}"/>
              </a:ext>
            </a:extLst>
          </p:cNvPr>
          <p:cNvSpPr/>
          <p:nvPr/>
        </p:nvSpPr>
        <p:spPr>
          <a:xfrm>
            <a:off x="1795886" y="6572272"/>
            <a:ext cx="615874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en-US" sz="1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Page: </a:t>
            </a:r>
            <a:fld id="{14AD6811-EE99-4BEB-8435-24D1DDA55D92}" type="slidenum">
              <a:rPr lang="en-US" sz="1000" b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14</a:t>
            </a:fld>
            <a:endParaRPr lang="en-US" sz="1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625243-9805-4010-9491-688C02CA410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3133" y="6104393"/>
            <a:ext cx="765371" cy="78099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71CD04D-E9F8-4950-836D-431AD3EA459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346" y="6165304"/>
            <a:ext cx="1548718" cy="52245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C462A3E-AB1F-687E-4AC8-3BFE3D5B371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413" t="28991" r="12987" b="14983"/>
          <a:stretch/>
        </p:blipFill>
        <p:spPr>
          <a:xfrm>
            <a:off x="49346" y="770681"/>
            <a:ext cx="9059158" cy="5178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3677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>
            <a:cxnSpLocks/>
          </p:cNvCxnSpPr>
          <p:nvPr/>
        </p:nvCxnSpPr>
        <p:spPr>
          <a:xfrm>
            <a:off x="1763688" y="6499457"/>
            <a:ext cx="648072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6804248" y="6572272"/>
            <a:ext cx="1345240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fa-IR" sz="1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تهیه و تنظیم : سید حیدر علوی</a:t>
            </a:r>
            <a:endParaRPr lang="en-US" sz="1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316087" y="-10312"/>
            <a:ext cx="45256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Python While Loops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E259FB9-1872-47CB-A97E-46EC9F196E07}"/>
              </a:ext>
            </a:extLst>
          </p:cNvPr>
          <p:cNvSpPr/>
          <p:nvPr/>
        </p:nvSpPr>
        <p:spPr>
          <a:xfrm>
            <a:off x="4219179" y="6572271"/>
            <a:ext cx="705642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fa-IR" sz="1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تابستان 1401</a:t>
            </a:r>
            <a:endParaRPr lang="en-US" sz="1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913DD9-CDA3-43FD-AD19-429E0308D71B}"/>
              </a:ext>
            </a:extLst>
          </p:cNvPr>
          <p:cNvSpPr/>
          <p:nvPr/>
        </p:nvSpPr>
        <p:spPr>
          <a:xfrm>
            <a:off x="1795886" y="6572272"/>
            <a:ext cx="615874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en-US" sz="1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Page: </a:t>
            </a:r>
            <a:fld id="{14AD6811-EE99-4BEB-8435-24D1DDA55D92}" type="slidenum">
              <a:rPr lang="en-US" sz="1000" b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15</a:t>
            </a:fld>
            <a:endParaRPr lang="en-US" sz="1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625243-9805-4010-9491-688C02CA410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3133" y="6104393"/>
            <a:ext cx="765371" cy="78099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71CD04D-E9F8-4950-836D-431AD3EA459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346" y="6165304"/>
            <a:ext cx="1548718" cy="5224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5653C5A-043F-E7DE-D586-6894FDC5C5C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775" t="28990" r="13775" b="21987"/>
          <a:stretch/>
        </p:blipFill>
        <p:spPr>
          <a:xfrm>
            <a:off x="49346" y="636019"/>
            <a:ext cx="8987150" cy="5395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561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>
            <a:cxnSpLocks/>
          </p:cNvCxnSpPr>
          <p:nvPr/>
        </p:nvCxnSpPr>
        <p:spPr>
          <a:xfrm>
            <a:off x="1763688" y="6499457"/>
            <a:ext cx="648072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6804248" y="6572272"/>
            <a:ext cx="1345240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fa-IR" sz="1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تهیه و تنظیم : سید حیدر علوی</a:t>
            </a:r>
            <a:endParaRPr lang="en-US" sz="1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50868" y="78914"/>
            <a:ext cx="3984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Python Functions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E259FB9-1872-47CB-A97E-46EC9F196E07}"/>
              </a:ext>
            </a:extLst>
          </p:cNvPr>
          <p:cNvSpPr/>
          <p:nvPr/>
        </p:nvSpPr>
        <p:spPr>
          <a:xfrm>
            <a:off x="4219179" y="6572271"/>
            <a:ext cx="705642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fa-IR" sz="1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تابستان 1401</a:t>
            </a:r>
            <a:endParaRPr lang="en-US" sz="1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913DD9-CDA3-43FD-AD19-429E0308D71B}"/>
              </a:ext>
            </a:extLst>
          </p:cNvPr>
          <p:cNvSpPr/>
          <p:nvPr/>
        </p:nvSpPr>
        <p:spPr>
          <a:xfrm>
            <a:off x="1795886" y="6572272"/>
            <a:ext cx="615874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en-US" sz="1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Page: </a:t>
            </a:r>
            <a:fld id="{14AD6811-EE99-4BEB-8435-24D1DDA55D92}" type="slidenum">
              <a:rPr lang="en-US" sz="1000" b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16</a:t>
            </a:fld>
            <a:endParaRPr lang="en-US" sz="1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625243-9805-4010-9491-688C02CA410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3133" y="6104393"/>
            <a:ext cx="765371" cy="78099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71CD04D-E9F8-4950-836D-431AD3EA459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346" y="6165304"/>
            <a:ext cx="1548718" cy="52245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2AF925E-9C49-0154-03F7-5AF0AD7D713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201" t="28990" r="12988" b="24788"/>
          <a:stretch/>
        </p:blipFill>
        <p:spPr>
          <a:xfrm>
            <a:off x="49346" y="725245"/>
            <a:ext cx="9059158" cy="5367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1545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>
            <a:cxnSpLocks/>
          </p:cNvCxnSpPr>
          <p:nvPr/>
        </p:nvCxnSpPr>
        <p:spPr>
          <a:xfrm>
            <a:off x="1763688" y="6499457"/>
            <a:ext cx="648072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6804248" y="6572272"/>
            <a:ext cx="1345240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fa-IR" sz="1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تهیه و تنظیم : سید حیدر علوی</a:t>
            </a:r>
            <a:endParaRPr lang="en-US" sz="1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208613" y="-4888"/>
            <a:ext cx="2021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NumPy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E259FB9-1872-47CB-A97E-46EC9F196E07}"/>
              </a:ext>
            </a:extLst>
          </p:cNvPr>
          <p:cNvSpPr/>
          <p:nvPr/>
        </p:nvSpPr>
        <p:spPr>
          <a:xfrm>
            <a:off x="4219179" y="6572271"/>
            <a:ext cx="705642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fa-IR" sz="1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تابستان 1401</a:t>
            </a:r>
            <a:endParaRPr lang="en-US" sz="1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913DD9-CDA3-43FD-AD19-429E0308D71B}"/>
              </a:ext>
            </a:extLst>
          </p:cNvPr>
          <p:cNvSpPr/>
          <p:nvPr/>
        </p:nvSpPr>
        <p:spPr>
          <a:xfrm>
            <a:off x="1795886" y="6572272"/>
            <a:ext cx="615874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en-US" sz="1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Page: </a:t>
            </a:r>
            <a:fld id="{14AD6811-EE99-4BEB-8435-24D1DDA55D92}" type="slidenum">
              <a:rPr lang="en-US" sz="1000" b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17</a:t>
            </a:fld>
            <a:endParaRPr lang="en-US" sz="1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625243-9805-4010-9491-688C02CA410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3133" y="6104393"/>
            <a:ext cx="765371" cy="78099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71CD04D-E9F8-4950-836D-431AD3EA459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346" y="6165304"/>
            <a:ext cx="1548718" cy="522459"/>
          </a:xfrm>
          <a:prstGeom prst="rect">
            <a:avLst/>
          </a:prstGeom>
        </p:spPr>
      </p:pic>
      <p:sp>
        <p:nvSpPr>
          <p:cNvPr id="12" name="TextBox 11">
            <a:hlinkClick r:id="rId4"/>
            <a:extLst>
              <a:ext uri="{FF2B5EF4-FFF2-40B4-BE49-F238E27FC236}">
                <a16:creationId xmlns:a16="http://schemas.microsoft.com/office/drawing/2014/main" id="{BFB39DB1-BACC-4438-09E4-3463E9721BC4}"/>
              </a:ext>
            </a:extLst>
          </p:cNvPr>
          <p:cNvSpPr txBox="1"/>
          <p:nvPr/>
        </p:nvSpPr>
        <p:spPr>
          <a:xfrm>
            <a:off x="7020272" y="980728"/>
            <a:ext cx="170554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fa-IR" sz="2800" b="1" dirty="0">
                <a:latin typeface="Arial" panose="020B0604020202020204" pitchFamily="34" charset="0"/>
                <a:cs typeface="Arial" panose="020B0604020202020204" pitchFamily="34" charset="0"/>
              </a:rPr>
              <a:t>سایت </a:t>
            </a:r>
            <a:r>
              <a:rPr lang="fa-IR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نامپای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25143D-9966-4FDC-39F7-D1AAAEC04798}"/>
              </a:ext>
            </a:extLst>
          </p:cNvPr>
          <p:cNvSpPr txBox="1"/>
          <p:nvPr/>
        </p:nvSpPr>
        <p:spPr>
          <a:xfrm>
            <a:off x="49346" y="1611957"/>
            <a:ext cx="884313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NumPy is a Python library.</a:t>
            </a:r>
          </a:p>
          <a:p>
            <a:pPr algn="l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NumPy is used for working with arrays.</a:t>
            </a:r>
          </a:p>
          <a:p>
            <a:pPr algn="l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NumPy is short for "Numerical Python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".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A95C9E-3918-5313-C5FA-334FB8DF1719}"/>
              </a:ext>
            </a:extLst>
          </p:cNvPr>
          <p:cNvSpPr txBox="1"/>
          <p:nvPr/>
        </p:nvSpPr>
        <p:spPr>
          <a:xfrm>
            <a:off x="5796136" y="3197607"/>
            <a:ext cx="292968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fa-IR" sz="2800" b="1" dirty="0">
                <a:latin typeface="Arial" panose="020B0604020202020204" pitchFamily="34" charset="0"/>
                <a:cs typeface="Arial" panose="020B0604020202020204" pitchFamily="34" charset="0"/>
              </a:rPr>
              <a:t>نصب کتابخانه </a:t>
            </a:r>
            <a:r>
              <a:rPr lang="fa-IR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نامپای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DA65AF7-4787-8D9B-6228-944F64E7FE0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2201" t="27590" r="12201" b="55076"/>
          <a:stretch/>
        </p:blipFill>
        <p:spPr>
          <a:xfrm>
            <a:off x="49346" y="3717032"/>
            <a:ext cx="9059158" cy="185583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CCAB02F-B732-562B-9E20-826559ED245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3776" t="30578" r="12988" b="58404"/>
          <a:stretch/>
        </p:blipFill>
        <p:spPr>
          <a:xfrm>
            <a:off x="49346" y="5572868"/>
            <a:ext cx="8843134" cy="630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5269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>
            <a:cxnSpLocks/>
          </p:cNvCxnSpPr>
          <p:nvPr/>
        </p:nvCxnSpPr>
        <p:spPr>
          <a:xfrm>
            <a:off x="1763688" y="6499457"/>
            <a:ext cx="648072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6804248" y="6572272"/>
            <a:ext cx="1345240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fa-IR" sz="1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تهیه و تنظیم : سید حیدر علوی</a:t>
            </a:r>
            <a:endParaRPr lang="en-US" sz="1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910086" y="38179"/>
            <a:ext cx="53238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NumPy Creating Arrays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E259FB9-1872-47CB-A97E-46EC9F196E07}"/>
              </a:ext>
            </a:extLst>
          </p:cNvPr>
          <p:cNvSpPr/>
          <p:nvPr/>
        </p:nvSpPr>
        <p:spPr>
          <a:xfrm>
            <a:off x="4219179" y="6572271"/>
            <a:ext cx="705642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fa-IR" sz="1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تابستان 1401</a:t>
            </a:r>
            <a:endParaRPr lang="en-US" sz="1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913DD9-CDA3-43FD-AD19-429E0308D71B}"/>
              </a:ext>
            </a:extLst>
          </p:cNvPr>
          <p:cNvSpPr/>
          <p:nvPr/>
        </p:nvSpPr>
        <p:spPr>
          <a:xfrm>
            <a:off x="1795886" y="6572272"/>
            <a:ext cx="615874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en-US" sz="1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Page: </a:t>
            </a:r>
            <a:fld id="{14AD6811-EE99-4BEB-8435-24D1DDA55D92}" type="slidenum">
              <a:rPr lang="en-US" sz="1000" b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18</a:t>
            </a:fld>
            <a:endParaRPr lang="en-US" sz="1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625243-9805-4010-9491-688C02CA410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3133" y="6104393"/>
            <a:ext cx="765371" cy="78099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71CD04D-E9F8-4950-836D-431AD3EA459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346" y="6165304"/>
            <a:ext cx="1548718" cy="52245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B0B6052-E4BA-214A-FE64-8FD99543F7A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200" t="30391" r="13775" b="12182"/>
          <a:stretch/>
        </p:blipFill>
        <p:spPr>
          <a:xfrm>
            <a:off x="179512" y="944745"/>
            <a:ext cx="8640960" cy="4716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9845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>
            <a:cxnSpLocks/>
          </p:cNvCxnSpPr>
          <p:nvPr/>
        </p:nvCxnSpPr>
        <p:spPr>
          <a:xfrm>
            <a:off x="1763688" y="6499457"/>
            <a:ext cx="648072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6804248" y="6572272"/>
            <a:ext cx="1345240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fa-IR" sz="1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تهیه و تنظیم : سید حیدر علوی</a:t>
            </a:r>
            <a:endParaRPr lang="en-US" sz="1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910086" y="38179"/>
            <a:ext cx="53238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NumPy Creating Arrays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E259FB9-1872-47CB-A97E-46EC9F196E07}"/>
              </a:ext>
            </a:extLst>
          </p:cNvPr>
          <p:cNvSpPr/>
          <p:nvPr/>
        </p:nvSpPr>
        <p:spPr>
          <a:xfrm>
            <a:off x="4219179" y="6572271"/>
            <a:ext cx="705642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fa-IR" sz="1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تابستان 1401</a:t>
            </a:r>
            <a:endParaRPr lang="en-US" sz="1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913DD9-CDA3-43FD-AD19-429E0308D71B}"/>
              </a:ext>
            </a:extLst>
          </p:cNvPr>
          <p:cNvSpPr/>
          <p:nvPr/>
        </p:nvSpPr>
        <p:spPr>
          <a:xfrm>
            <a:off x="1795886" y="6572272"/>
            <a:ext cx="615874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en-US" sz="1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Page: </a:t>
            </a:r>
            <a:fld id="{14AD6811-EE99-4BEB-8435-24D1DDA55D92}" type="slidenum">
              <a:rPr lang="en-US" sz="1000" b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19</a:t>
            </a:fld>
            <a:endParaRPr lang="en-US" sz="1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625243-9805-4010-9491-688C02CA410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3133" y="6104393"/>
            <a:ext cx="765371" cy="78099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71CD04D-E9F8-4950-836D-431AD3EA459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346" y="6165304"/>
            <a:ext cx="1548718" cy="5224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06048FA-1B79-00ED-B402-68924455868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201" t="28989" r="12988" b="21988"/>
          <a:stretch/>
        </p:blipFill>
        <p:spPr>
          <a:xfrm>
            <a:off x="49346" y="757322"/>
            <a:ext cx="9059158" cy="4759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960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>
            <a:cxnSpLocks/>
          </p:cNvCxnSpPr>
          <p:nvPr/>
        </p:nvCxnSpPr>
        <p:spPr>
          <a:xfrm>
            <a:off x="1763688" y="6499457"/>
            <a:ext cx="648072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6804248" y="6572272"/>
            <a:ext cx="1345240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fa-IR" sz="1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تهیه و تنظیم : سید حیدر علوی</a:t>
            </a:r>
            <a:endParaRPr lang="en-US" sz="1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042852" y="260648"/>
            <a:ext cx="10583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fa-IR" sz="3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معرفی </a:t>
            </a:r>
            <a:endParaRPr lang="en-US" sz="36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E259FB9-1872-47CB-A97E-46EC9F196E07}"/>
              </a:ext>
            </a:extLst>
          </p:cNvPr>
          <p:cNvSpPr/>
          <p:nvPr/>
        </p:nvSpPr>
        <p:spPr>
          <a:xfrm>
            <a:off x="4219179" y="6572271"/>
            <a:ext cx="705642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fa-IR" sz="1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تابستان 1401</a:t>
            </a:r>
            <a:endParaRPr lang="en-US" sz="1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913DD9-CDA3-43FD-AD19-429E0308D71B}"/>
              </a:ext>
            </a:extLst>
          </p:cNvPr>
          <p:cNvSpPr/>
          <p:nvPr/>
        </p:nvSpPr>
        <p:spPr>
          <a:xfrm>
            <a:off x="1795886" y="6572272"/>
            <a:ext cx="615874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en-US" sz="1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Page: </a:t>
            </a:r>
            <a:fld id="{14AD6811-EE99-4BEB-8435-24D1DDA55D92}" type="slidenum">
              <a:rPr lang="en-US" sz="1000" b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2</a:t>
            </a:fld>
            <a:endParaRPr lang="en-US" sz="1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625243-9805-4010-9491-688C02CA410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3133" y="6104393"/>
            <a:ext cx="765371" cy="78099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71CD04D-E9F8-4950-836D-431AD3EA459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346" y="6165304"/>
            <a:ext cx="1548718" cy="522459"/>
          </a:xfrm>
          <a:prstGeom prst="rect">
            <a:avLst/>
          </a:prstGeom>
        </p:spPr>
      </p:pic>
      <p:sp>
        <p:nvSpPr>
          <p:cNvPr id="3" name="TextBox 2">
            <a:hlinkClick r:id="rId4"/>
            <a:extLst>
              <a:ext uri="{FF2B5EF4-FFF2-40B4-BE49-F238E27FC236}">
                <a16:creationId xmlns:a16="http://schemas.microsoft.com/office/drawing/2014/main" id="{16E42FE8-DC21-1F35-CCB4-B6B7A983A6A9}"/>
              </a:ext>
            </a:extLst>
          </p:cNvPr>
          <p:cNvSpPr txBox="1"/>
          <p:nvPr/>
        </p:nvSpPr>
        <p:spPr>
          <a:xfrm>
            <a:off x="7077334" y="836712"/>
            <a:ext cx="13404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ویکی</a:t>
            </a:r>
            <a:r>
              <a:rPr lang="fa-IR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a-IR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پدیا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hlinkClick r:id="rId5"/>
            <a:extLst>
              <a:ext uri="{FF2B5EF4-FFF2-40B4-BE49-F238E27FC236}">
                <a16:creationId xmlns:a16="http://schemas.microsoft.com/office/drawing/2014/main" id="{78E39480-1970-99E3-ABF7-E3E3923319B3}"/>
              </a:ext>
            </a:extLst>
          </p:cNvPr>
          <p:cNvSpPr txBox="1"/>
          <p:nvPr/>
        </p:nvSpPr>
        <p:spPr>
          <a:xfrm>
            <a:off x="5451889" y="1432746"/>
            <a:ext cx="29658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وب</a:t>
            </a:r>
            <a:r>
              <a:rPr lang="fa-IR" sz="2800" b="1" dirty="0">
                <a:latin typeface="Arial" panose="020B0604020202020204" pitchFamily="34" charset="0"/>
                <a:cs typeface="Arial" panose="020B0604020202020204" pitchFamily="34" charset="0"/>
              </a:rPr>
              <a:t> سایت رسمی </a:t>
            </a:r>
            <a:r>
              <a:rPr lang="fa-IR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پایتون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953E60E-A1C7-A68A-E259-2C989C686138}"/>
              </a:ext>
            </a:extLst>
          </p:cNvPr>
          <p:cNvSpPr txBox="1"/>
          <p:nvPr/>
        </p:nvSpPr>
        <p:spPr>
          <a:xfrm>
            <a:off x="2762058" y="2420888"/>
            <a:ext cx="36199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fa-IR" sz="3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مقدمات لازم قبل از شروع</a:t>
            </a:r>
            <a:endParaRPr lang="en-US" sz="36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6" name="TextBox 15">
            <a:hlinkClick r:id="rId6"/>
            <a:extLst>
              <a:ext uri="{FF2B5EF4-FFF2-40B4-BE49-F238E27FC236}">
                <a16:creationId xmlns:a16="http://schemas.microsoft.com/office/drawing/2014/main" id="{52B7D716-B52C-0498-2230-4380350FA7A5}"/>
              </a:ext>
            </a:extLst>
          </p:cNvPr>
          <p:cNvSpPr txBox="1"/>
          <p:nvPr/>
        </p:nvSpPr>
        <p:spPr>
          <a:xfrm>
            <a:off x="6975758" y="3076051"/>
            <a:ext cx="17508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2800" b="1" dirty="0">
                <a:latin typeface="Arial" panose="020B0604020202020204" pitchFamily="34" charset="0"/>
                <a:cs typeface="Arial" panose="020B0604020202020204" pitchFamily="34" charset="0"/>
              </a:rPr>
              <a:t>نصب </a:t>
            </a:r>
            <a:r>
              <a:rPr lang="fa-IR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آناکوندا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hlinkClick r:id="rId7"/>
            <a:extLst>
              <a:ext uri="{FF2B5EF4-FFF2-40B4-BE49-F238E27FC236}">
                <a16:creationId xmlns:a16="http://schemas.microsoft.com/office/drawing/2014/main" id="{2A27E2CD-2554-2564-30BA-23993BB5F207}"/>
              </a:ext>
            </a:extLst>
          </p:cNvPr>
          <p:cNvSpPr txBox="1"/>
          <p:nvPr/>
        </p:nvSpPr>
        <p:spPr>
          <a:xfrm>
            <a:off x="6012160" y="3676915"/>
            <a:ext cx="27526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2800" b="1" dirty="0">
                <a:latin typeface="Arial" panose="020B0604020202020204" pitchFamily="34" charset="0"/>
                <a:cs typeface="Arial" panose="020B0604020202020204" pitchFamily="34" charset="0"/>
              </a:rPr>
              <a:t>استفاده از </a:t>
            </a:r>
            <a:r>
              <a:rPr lang="fa-IR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گوگل</a:t>
            </a:r>
            <a:r>
              <a:rPr lang="fa-IR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a-IR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کولب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86B4DC9-20FA-3B8C-E10A-D599247222C3}"/>
              </a:ext>
            </a:extLst>
          </p:cNvPr>
          <p:cNvSpPr txBox="1"/>
          <p:nvPr/>
        </p:nvSpPr>
        <p:spPr>
          <a:xfrm>
            <a:off x="5292080" y="4260118"/>
            <a:ext cx="34820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2800" b="1" dirty="0">
                <a:latin typeface="Arial" panose="020B0604020202020204" pitchFamily="34" charset="0"/>
                <a:cs typeface="Arial" panose="020B0604020202020204" pitchFamily="34" charset="0"/>
              </a:rPr>
              <a:t>استفاده از </a:t>
            </a:r>
            <a:r>
              <a:rPr lang="fa-IR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جوپیتر</a:t>
            </a:r>
            <a:r>
              <a:rPr lang="fa-IR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a-IR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نوت</a:t>
            </a:r>
            <a:r>
              <a:rPr lang="fa-IR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a-IR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بوک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hlinkClick r:id="rId8"/>
            <a:extLst>
              <a:ext uri="{FF2B5EF4-FFF2-40B4-BE49-F238E27FC236}">
                <a16:creationId xmlns:a16="http://schemas.microsoft.com/office/drawing/2014/main" id="{A4855594-9387-314E-10C5-688B0B3443A8}"/>
              </a:ext>
            </a:extLst>
          </p:cNvPr>
          <p:cNvSpPr txBox="1"/>
          <p:nvPr/>
        </p:nvSpPr>
        <p:spPr>
          <a:xfrm>
            <a:off x="5950699" y="4843321"/>
            <a:ext cx="27751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2800" b="1" dirty="0">
                <a:latin typeface="Arial" panose="020B0604020202020204" pitchFamily="34" charset="0"/>
                <a:cs typeface="Arial" panose="020B0604020202020204" pitchFamily="34" charset="0"/>
              </a:rPr>
              <a:t>سایت </a:t>
            </a:r>
            <a:r>
              <a:rPr lang="fa-IR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خودآموز</a:t>
            </a:r>
            <a:r>
              <a:rPr lang="fa-IR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a-IR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پایتون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72086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>
            <a:cxnSpLocks/>
          </p:cNvCxnSpPr>
          <p:nvPr/>
        </p:nvCxnSpPr>
        <p:spPr>
          <a:xfrm>
            <a:off x="1763688" y="6499457"/>
            <a:ext cx="648072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6804248" y="6572272"/>
            <a:ext cx="1345240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fa-IR" sz="1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تهیه و تنظیم : سید حیدر علوی</a:t>
            </a:r>
            <a:endParaRPr lang="en-US" sz="1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987828" y="39870"/>
            <a:ext cx="5182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Access Array Elements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E259FB9-1872-47CB-A97E-46EC9F196E07}"/>
              </a:ext>
            </a:extLst>
          </p:cNvPr>
          <p:cNvSpPr/>
          <p:nvPr/>
        </p:nvSpPr>
        <p:spPr>
          <a:xfrm>
            <a:off x="4219179" y="6572271"/>
            <a:ext cx="705642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fa-IR" sz="1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تابستان 1401</a:t>
            </a:r>
            <a:endParaRPr lang="en-US" sz="1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913DD9-CDA3-43FD-AD19-429E0308D71B}"/>
              </a:ext>
            </a:extLst>
          </p:cNvPr>
          <p:cNvSpPr/>
          <p:nvPr/>
        </p:nvSpPr>
        <p:spPr>
          <a:xfrm>
            <a:off x="1795886" y="6572272"/>
            <a:ext cx="615874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en-US" sz="1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Page: </a:t>
            </a:r>
            <a:fld id="{14AD6811-EE99-4BEB-8435-24D1DDA55D92}" type="slidenum">
              <a:rPr lang="en-US" sz="1000" b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20</a:t>
            </a:fld>
            <a:endParaRPr lang="en-US" sz="1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625243-9805-4010-9491-688C02CA410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3133" y="6104393"/>
            <a:ext cx="765371" cy="78099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71CD04D-E9F8-4950-836D-431AD3EA459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346" y="6165304"/>
            <a:ext cx="1548718" cy="52245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A450646-7D03-A053-D7DE-4103CB778A5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413" t="30390" r="12987" b="5179"/>
          <a:stretch/>
        </p:blipFill>
        <p:spPr>
          <a:xfrm>
            <a:off x="49346" y="764703"/>
            <a:ext cx="9059158" cy="50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7732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>
            <a:cxnSpLocks/>
          </p:cNvCxnSpPr>
          <p:nvPr/>
        </p:nvCxnSpPr>
        <p:spPr>
          <a:xfrm>
            <a:off x="1763688" y="6499457"/>
            <a:ext cx="648072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6804248" y="6572272"/>
            <a:ext cx="1345240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fa-IR" sz="1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تهیه و تنظیم : سید حیدر علوی</a:t>
            </a:r>
            <a:endParaRPr lang="en-US" sz="1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71802" y="39507"/>
            <a:ext cx="46003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NumPy Array Shape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E259FB9-1872-47CB-A97E-46EC9F196E07}"/>
              </a:ext>
            </a:extLst>
          </p:cNvPr>
          <p:cNvSpPr/>
          <p:nvPr/>
        </p:nvSpPr>
        <p:spPr>
          <a:xfrm>
            <a:off x="4219179" y="6572271"/>
            <a:ext cx="705642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fa-IR" sz="1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تابستان 1401</a:t>
            </a:r>
            <a:endParaRPr lang="en-US" sz="1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913DD9-CDA3-43FD-AD19-429E0308D71B}"/>
              </a:ext>
            </a:extLst>
          </p:cNvPr>
          <p:cNvSpPr/>
          <p:nvPr/>
        </p:nvSpPr>
        <p:spPr>
          <a:xfrm>
            <a:off x="1795886" y="6572272"/>
            <a:ext cx="615874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en-US" sz="1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Page: </a:t>
            </a:r>
            <a:fld id="{14AD6811-EE99-4BEB-8435-24D1DDA55D92}" type="slidenum">
              <a:rPr lang="en-US" sz="1000" b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21</a:t>
            </a:fld>
            <a:endParaRPr lang="en-US" sz="1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625243-9805-4010-9491-688C02CA410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3133" y="6104393"/>
            <a:ext cx="765371" cy="78099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71CD04D-E9F8-4950-836D-431AD3EA459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346" y="6165304"/>
            <a:ext cx="1548718" cy="5224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8AF4BB6-696D-5CCE-40C5-A6EDC00348E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413" t="28991" r="12200" b="9380"/>
          <a:stretch/>
        </p:blipFill>
        <p:spPr>
          <a:xfrm>
            <a:off x="49346" y="758651"/>
            <a:ext cx="9059158" cy="5046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5701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>
            <a:cxnSpLocks/>
          </p:cNvCxnSpPr>
          <p:nvPr/>
        </p:nvCxnSpPr>
        <p:spPr>
          <a:xfrm>
            <a:off x="1763688" y="6499457"/>
            <a:ext cx="648072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6804248" y="6572272"/>
            <a:ext cx="1345240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fa-IR" sz="1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تهیه و تنظیم : سید حیدر علوی</a:t>
            </a:r>
            <a:endParaRPr lang="en-US" sz="1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71802" y="39507"/>
            <a:ext cx="46003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NumPy Array Shape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E259FB9-1872-47CB-A97E-46EC9F196E07}"/>
              </a:ext>
            </a:extLst>
          </p:cNvPr>
          <p:cNvSpPr/>
          <p:nvPr/>
        </p:nvSpPr>
        <p:spPr>
          <a:xfrm>
            <a:off x="4219179" y="6572271"/>
            <a:ext cx="705642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fa-IR" sz="1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تابستان 1401</a:t>
            </a:r>
            <a:endParaRPr lang="en-US" sz="1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913DD9-CDA3-43FD-AD19-429E0308D71B}"/>
              </a:ext>
            </a:extLst>
          </p:cNvPr>
          <p:cNvSpPr/>
          <p:nvPr/>
        </p:nvSpPr>
        <p:spPr>
          <a:xfrm>
            <a:off x="1795886" y="6572272"/>
            <a:ext cx="615874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en-US" sz="1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Page: </a:t>
            </a:r>
            <a:fld id="{14AD6811-EE99-4BEB-8435-24D1DDA55D92}" type="slidenum">
              <a:rPr lang="en-US" sz="1000" b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22</a:t>
            </a:fld>
            <a:endParaRPr lang="en-US" sz="1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625243-9805-4010-9491-688C02CA410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3133" y="6104393"/>
            <a:ext cx="765371" cy="78099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71CD04D-E9F8-4950-836D-431AD3EA459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346" y="6165304"/>
            <a:ext cx="1548718" cy="52245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55D43D4-1FA8-E860-8F88-60C6D334C81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413" t="28990" r="12987" b="12182"/>
          <a:stretch/>
        </p:blipFill>
        <p:spPr>
          <a:xfrm>
            <a:off x="49346" y="758651"/>
            <a:ext cx="9059158" cy="5272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390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>
            <a:cxnSpLocks/>
          </p:cNvCxnSpPr>
          <p:nvPr/>
        </p:nvCxnSpPr>
        <p:spPr>
          <a:xfrm>
            <a:off x="1763688" y="6499457"/>
            <a:ext cx="648072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6804248" y="6572272"/>
            <a:ext cx="1345240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fa-IR" sz="1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تهیه و تنظیم : سید حیدر علوی</a:t>
            </a:r>
            <a:endParaRPr lang="en-US" sz="1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334562" y="61997"/>
            <a:ext cx="51805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NumPy Array Iterating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E259FB9-1872-47CB-A97E-46EC9F196E07}"/>
              </a:ext>
            </a:extLst>
          </p:cNvPr>
          <p:cNvSpPr/>
          <p:nvPr/>
        </p:nvSpPr>
        <p:spPr>
          <a:xfrm>
            <a:off x="4219179" y="6572271"/>
            <a:ext cx="705642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fa-IR" sz="1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تابستان 1401</a:t>
            </a:r>
            <a:endParaRPr lang="en-US" sz="1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913DD9-CDA3-43FD-AD19-429E0308D71B}"/>
              </a:ext>
            </a:extLst>
          </p:cNvPr>
          <p:cNvSpPr/>
          <p:nvPr/>
        </p:nvSpPr>
        <p:spPr>
          <a:xfrm>
            <a:off x="1795886" y="6572272"/>
            <a:ext cx="615874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en-US" sz="1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Page: </a:t>
            </a:r>
            <a:fld id="{14AD6811-EE99-4BEB-8435-24D1DDA55D92}" type="slidenum">
              <a:rPr lang="en-US" sz="1000" b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23</a:t>
            </a:fld>
            <a:endParaRPr lang="en-US" sz="1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625243-9805-4010-9491-688C02CA410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3133" y="6104393"/>
            <a:ext cx="765371" cy="78099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71CD04D-E9F8-4950-836D-431AD3EA459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346" y="6165304"/>
            <a:ext cx="1548718" cy="5224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5C1989C-5637-0296-A781-091260429A0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413" t="28991" r="12987" b="10780"/>
          <a:stretch/>
        </p:blipFill>
        <p:spPr>
          <a:xfrm>
            <a:off x="49346" y="781141"/>
            <a:ext cx="9059158" cy="5096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1286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>
            <a:cxnSpLocks/>
          </p:cNvCxnSpPr>
          <p:nvPr/>
        </p:nvCxnSpPr>
        <p:spPr>
          <a:xfrm>
            <a:off x="1763688" y="6499457"/>
            <a:ext cx="648072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6804248" y="6572272"/>
            <a:ext cx="1345240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fa-IR" sz="1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تهیه و تنظیم : سید حیدر علوی</a:t>
            </a:r>
            <a:endParaRPr lang="en-US" sz="1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334562" y="61997"/>
            <a:ext cx="4685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NumPy Joining Array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E259FB9-1872-47CB-A97E-46EC9F196E07}"/>
              </a:ext>
            </a:extLst>
          </p:cNvPr>
          <p:cNvSpPr/>
          <p:nvPr/>
        </p:nvSpPr>
        <p:spPr>
          <a:xfrm>
            <a:off x="4219179" y="6572271"/>
            <a:ext cx="705642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fa-IR" sz="1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تابستان 1401</a:t>
            </a:r>
            <a:endParaRPr lang="en-US" sz="1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913DD9-CDA3-43FD-AD19-429E0308D71B}"/>
              </a:ext>
            </a:extLst>
          </p:cNvPr>
          <p:cNvSpPr/>
          <p:nvPr/>
        </p:nvSpPr>
        <p:spPr>
          <a:xfrm>
            <a:off x="1795886" y="6572272"/>
            <a:ext cx="615874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en-US" sz="1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Page: </a:t>
            </a:r>
            <a:fld id="{14AD6811-EE99-4BEB-8435-24D1DDA55D92}" type="slidenum">
              <a:rPr lang="en-US" sz="1000" b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24</a:t>
            </a:fld>
            <a:endParaRPr lang="en-US" sz="1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625243-9805-4010-9491-688C02CA410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3133" y="6104393"/>
            <a:ext cx="765371" cy="78099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71CD04D-E9F8-4950-836D-431AD3EA459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346" y="6165304"/>
            <a:ext cx="1548718" cy="52245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CD2F8D4-B9A7-A5A2-CC41-4C98382702C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413" t="28990" r="13775" b="7980"/>
          <a:stretch/>
        </p:blipFill>
        <p:spPr>
          <a:xfrm>
            <a:off x="49346" y="781141"/>
            <a:ext cx="8987150" cy="4808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802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>
            <a:cxnSpLocks/>
          </p:cNvCxnSpPr>
          <p:nvPr/>
        </p:nvCxnSpPr>
        <p:spPr>
          <a:xfrm>
            <a:off x="1763688" y="6499457"/>
            <a:ext cx="648072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6804248" y="6572272"/>
            <a:ext cx="1345240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fa-IR" sz="1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تهیه و تنظیم : سید حیدر علوی</a:t>
            </a:r>
            <a:endParaRPr lang="en-US" sz="1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185922" y="91824"/>
            <a:ext cx="54777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NumPy Splitting Array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E259FB9-1872-47CB-A97E-46EC9F196E07}"/>
              </a:ext>
            </a:extLst>
          </p:cNvPr>
          <p:cNvSpPr/>
          <p:nvPr/>
        </p:nvSpPr>
        <p:spPr>
          <a:xfrm>
            <a:off x="4219179" y="6572271"/>
            <a:ext cx="705642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fa-IR" sz="1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تابستان 1401</a:t>
            </a:r>
            <a:endParaRPr lang="en-US" sz="1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913DD9-CDA3-43FD-AD19-429E0308D71B}"/>
              </a:ext>
            </a:extLst>
          </p:cNvPr>
          <p:cNvSpPr/>
          <p:nvPr/>
        </p:nvSpPr>
        <p:spPr>
          <a:xfrm>
            <a:off x="1795886" y="6572272"/>
            <a:ext cx="615874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en-US" sz="1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Page: </a:t>
            </a:r>
            <a:fld id="{14AD6811-EE99-4BEB-8435-24D1DDA55D92}" type="slidenum">
              <a:rPr lang="en-US" sz="1000" b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25</a:t>
            </a:fld>
            <a:endParaRPr lang="en-US" sz="1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625243-9805-4010-9491-688C02CA410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3133" y="6104393"/>
            <a:ext cx="765371" cy="78099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71CD04D-E9F8-4950-836D-431AD3EA459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346" y="6165304"/>
            <a:ext cx="1548718" cy="5224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6C60D2D-9DE5-619D-F4FE-D7859041687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201" t="28990" r="12201" b="27589"/>
          <a:stretch/>
        </p:blipFill>
        <p:spPr>
          <a:xfrm>
            <a:off x="49346" y="810968"/>
            <a:ext cx="9059158" cy="4778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740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>
            <a:cxnSpLocks/>
          </p:cNvCxnSpPr>
          <p:nvPr/>
        </p:nvCxnSpPr>
        <p:spPr>
          <a:xfrm>
            <a:off x="1763688" y="6499457"/>
            <a:ext cx="648072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6804248" y="6572272"/>
            <a:ext cx="1345240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fa-IR" sz="1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تهیه و تنظیم : سید حیدر علوی</a:t>
            </a:r>
            <a:endParaRPr lang="en-US" sz="1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341770" y="91823"/>
            <a:ext cx="4474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NumPy Filter Array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E259FB9-1872-47CB-A97E-46EC9F196E07}"/>
              </a:ext>
            </a:extLst>
          </p:cNvPr>
          <p:cNvSpPr/>
          <p:nvPr/>
        </p:nvSpPr>
        <p:spPr>
          <a:xfrm>
            <a:off x="4219179" y="6572271"/>
            <a:ext cx="705642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fa-IR" sz="1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تابستان 1401</a:t>
            </a:r>
            <a:endParaRPr lang="en-US" sz="1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913DD9-CDA3-43FD-AD19-429E0308D71B}"/>
              </a:ext>
            </a:extLst>
          </p:cNvPr>
          <p:cNvSpPr/>
          <p:nvPr/>
        </p:nvSpPr>
        <p:spPr>
          <a:xfrm>
            <a:off x="1795886" y="6572272"/>
            <a:ext cx="615874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en-US" sz="1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Page: </a:t>
            </a:r>
            <a:fld id="{14AD6811-EE99-4BEB-8435-24D1DDA55D92}" type="slidenum">
              <a:rPr lang="en-US" sz="1000" b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26</a:t>
            </a:fld>
            <a:endParaRPr lang="en-US" sz="1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625243-9805-4010-9491-688C02CA410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3133" y="6104393"/>
            <a:ext cx="765371" cy="78099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71CD04D-E9F8-4950-836D-431AD3EA459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346" y="6165304"/>
            <a:ext cx="1548718" cy="52245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5B48C6F-90C7-58B8-EFA7-8D8868ABD14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988" t="28990" r="12988" b="20586"/>
          <a:stretch/>
        </p:blipFill>
        <p:spPr>
          <a:xfrm>
            <a:off x="49346" y="810967"/>
            <a:ext cx="9059158" cy="5066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364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>
            <a:cxnSpLocks/>
          </p:cNvCxnSpPr>
          <p:nvPr/>
        </p:nvCxnSpPr>
        <p:spPr>
          <a:xfrm>
            <a:off x="1763688" y="6499457"/>
            <a:ext cx="648072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6804248" y="6572272"/>
            <a:ext cx="1345240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fa-IR" sz="1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تهیه و تنظیم : سید حیدر علوی</a:t>
            </a:r>
            <a:endParaRPr lang="en-US" sz="1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09686" y="260648"/>
            <a:ext cx="57246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fa-IR" sz="3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استفاده از </a:t>
            </a:r>
            <a:r>
              <a:rPr lang="fa-IR" sz="3600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پایتون</a:t>
            </a:r>
            <a:r>
              <a:rPr lang="fa-IR" sz="3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به عنوان ماشین حساب</a:t>
            </a:r>
            <a:endParaRPr lang="en-US" sz="36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E259FB9-1872-47CB-A97E-46EC9F196E07}"/>
              </a:ext>
            </a:extLst>
          </p:cNvPr>
          <p:cNvSpPr/>
          <p:nvPr/>
        </p:nvSpPr>
        <p:spPr>
          <a:xfrm>
            <a:off x="4219179" y="6572271"/>
            <a:ext cx="705642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fa-IR" sz="1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تابستان 1401</a:t>
            </a:r>
            <a:endParaRPr lang="en-US" sz="1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913DD9-CDA3-43FD-AD19-429E0308D71B}"/>
              </a:ext>
            </a:extLst>
          </p:cNvPr>
          <p:cNvSpPr/>
          <p:nvPr/>
        </p:nvSpPr>
        <p:spPr>
          <a:xfrm>
            <a:off x="1795886" y="6572272"/>
            <a:ext cx="615874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en-US" sz="1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Page: </a:t>
            </a:r>
            <a:fld id="{14AD6811-EE99-4BEB-8435-24D1DDA55D92}" type="slidenum">
              <a:rPr lang="en-US" sz="1000" b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3</a:t>
            </a:fld>
            <a:endParaRPr lang="en-US" sz="1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625243-9805-4010-9491-688C02CA410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3133" y="6104393"/>
            <a:ext cx="765371" cy="78099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71CD04D-E9F8-4950-836D-431AD3EA459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346" y="6165304"/>
            <a:ext cx="1548718" cy="52245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6E42FE8-DC21-1F35-CCB4-B6B7A983A6A9}"/>
              </a:ext>
            </a:extLst>
          </p:cNvPr>
          <p:cNvSpPr txBox="1"/>
          <p:nvPr/>
        </p:nvSpPr>
        <p:spPr>
          <a:xfrm>
            <a:off x="6588224" y="836712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2800" b="1" dirty="0">
                <a:latin typeface="Arial" panose="020B0604020202020204" pitchFamily="34" charset="0"/>
                <a:cs typeface="Arial" panose="020B0604020202020204" pitchFamily="34" charset="0"/>
              </a:rPr>
              <a:t>چهار عمل اصلی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85966C-53C6-EEAB-4282-AD1F8232AC0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345" t="28647" r="9002" b="8780"/>
          <a:stretch/>
        </p:blipFill>
        <p:spPr>
          <a:xfrm>
            <a:off x="49346" y="1485589"/>
            <a:ext cx="9059158" cy="4031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709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>
            <a:cxnSpLocks/>
          </p:cNvCxnSpPr>
          <p:nvPr/>
        </p:nvCxnSpPr>
        <p:spPr>
          <a:xfrm>
            <a:off x="1763688" y="6499457"/>
            <a:ext cx="648072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6804248" y="6572272"/>
            <a:ext cx="1345240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fa-IR" sz="1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تهیه و تنظیم : سید حیدر علوی</a:t>
            </a:r>
            <a:endParaRPr lang="en-US" sz="1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897788" y="260648"/>
            <a:ext cx="13484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fa-IR" sz="3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علامت =</a:t>
            </a:r>
            <a:endParaRPr lang="en-US" sz="36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E259FB9-1872-47CB-A97E-46EC9F196E07}"/>
              </a:ext>
            </a:extLst>
          </p:cNvPr>
          <p:cNvSpPr/>
          <p:nvPr/>
        </p:nvSpPr>
        <p:spPr>
          <a:xfrm>
            <a:off x="4219179" y="6572271"/>
            <a:ext cx="705642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fa-IR" sz="1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تابستان 1401</a:t>
            </a:r>
            <a:endParaRPr lang="en-US" sz="1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913DD9-CDA3-43FD-AD19-429E0308D71B}"/>
              </a:ext>
            </a:extLst>
          </p:cNvPr>
          <p:cNvSpPr/>
          <p:nvPr/>
        </p:nvSpPr>
        <p:spPr>
          <a:xfrm>
            <a:off x="1795886" y="6572272"/>
            <a:ext cx="615874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en-US" sz="1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Page: </a:t>
            </a:r>
            <a:fld id="{14AD6811-EE99-4BEB-8435-24D1DDA55D92}" type="slidenum">
              <a:rPr lang="en-US" sz="1000" b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4</a:t>
            </a:fld>
            <a:endParaRPr lang="en-US" sz="1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625243-9805-4010-9491-688C02CA410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3133" y="6104393"/>
            <a:ext cx="765371" cy="78099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71CD04D-E9F8-4950-836D-431AD3EA459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346" y="6165304"/>
            <a:ext cx="1548718" cy="52245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6E42FE8-DC21-1F35-CCB4-B6B7A983A6A9}"/>
              </a:ext>
            </a:extLst>
          </p:cNvPr>
          <p:cNvSpPr txBox="1"/>
          <p:nvPr/>
        </p:nvSpPr>
        <p:spPr>
          <a:xfrm>
            <a:off x="2555776" y="836712"/>
            <a:ext cx="62985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2800" b="1" dirty="0">
                <a:latin typeface="Arial" panose="020B0604020202020204" pitchFamily="34" charset="0"/>
                <a:cs typeface="Arial" panose="020B0604020202020204" pitchFamily="34" charset="0"/>
              </a:rPr>
              <a:t>برای تخصیص دادن مقدار به متغیر استفاده می شود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B2B283E-9966-EDB1-CD92-F7978AFF232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263" t="31791" r="8758" b="40196"/>
          <a:stretch/>
        </p:blipFill>
        <p:spPr>
          <a:xfrm>
            <a:off x="-4297" y="1304451"/>
            <a:ext cx="9108504" cy="194421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4C69C54-E5DC-2EA6-D313-7E7787934F04}"/>
              </a:ext>
            </a:extLst>
          </p:cNvPr>
          <p:cNvSpPr txBox="1"/>
          <p:nvPr/>
        </p:nvSpPr>
        <p:spPr>
          <a:xfrm>
            <a:off x="3861721" y="3140968"/>
            <a:ext cx="1420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en-US" sz="3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string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6FD9F28-4727-10D0-73FD-66A7FE53D35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476" t="30390" r="8758" b="5179"/>
          <a:stretch/>
        </p:blipFill>
        <p:spPr>
          <a:xfrm>
            <a:off x="49347" y="3823616"/>
            <a:ext cx="9054860" cy="2189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804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82CA7B29-D2EA-F747-CA38-FB9D53B0D3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263" t="30390" r="8758" b="31776"/>
          <a:stretch/>
        </p:blipFill>
        <p:spPr>
          <a:xfrm>
            <a:off x="35497" y="4423765"/>
            <a:ext cx="8955026" cy="1945020"/>
          </a:xfrm>
          <a:prstGeom prst="rect">
            <a:avLst/>
          </a:prstGeom>
        </p:spPr>
      </p:pic>
      <p:cxnSp>
        <p:nvCxnSpPr>
          <p:cNvPr id="8" name="Straight Connector 7"/>
          <p:cNvCxnSpPr>
            <a:cxnSpLocks/>
          </p:cNvCxnSpPr>
          <p:nvPr/>
        </p:nvCxnSpPr>
        <p:spPr>
          <a:xfrm>
            <a:off x="1763688" y="6499457"/>
            <a:ext cx="648072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6804248" y="6572272"/>
            <a:ext cx="1345240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fa-IR" sz="1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تهیه و تنظیم : سید حیدر علوی</a:t>
            </a:r>
            <a:endParaRPr lang="en-US" sz="1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984350" y="260648"/>
            <a:ext cx="11753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en-US" sz="3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Lists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E259FB9-1872-47CB-A97E-46EC9F196E07}"/>
              </a:ext>
            </a:extLst>
          </p:cNvPr>
          <p:cNvSpPr/>
          <p:nvPr/>
        </p:nvSpPr>
        <p:spPr>
          <a:xfrm>
            <a:off x="4219179" y="6572271"/>
            <a:ext cx="705642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fa-IR" sz="1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تابستان 1401</a:t>
            </a:r>
            <a:endParaRPr lang="en-US" sz="1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913DD9-CDA3-43FD-AD19-429E0308D71B}"/>
              </a:ext>
            </a:extLst>
          </p:cNvPr>
          <p:cNvSpPr/>
          <p:nvPr/>
        </p:nvSpPr>
        <p:spPr>
          <a:xfrm>
            <a:off x="1795886" y="6572272"/>
            <a:ext cx="615874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en-US" sz="1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Page: </a:t>
            </a:r>
            <a:fld id="{14AD6811-EE99-4BEB-8435-24D1DDA55D92}" type="slidenum">
              <a:rPr lang="en-US" sz="1000" b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5</a:t>
            </a:fld>
            <a:endParaRPr lang="en-US" sz="1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625243-9805-4010-9491-688C02CA410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3133" y="6104393"/>
            <a:ext cx="765371" cy="78099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71CD04D-E9F8-4950-836D-431AD3EA459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346" y="6165304"/>
            <a:ext cx="1548718" cy="52245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6E42FE8-DC21-1F35-CCB4-B6B7A983A6A9}"/>
              </a:ext>
            </a:extLst>
          </p:cNvPr>
          <p:cNvSpPr txBox="1"/>
          <p:nvPr/>
        </p:nvSpPr>
        <p:spPr>
          <a:xfrm>
            <a:off x="755576" y="836712"/>
            <a:ext cx="82349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2800" b="1" dirty="0">
                <a:latin typeface="Arial" panose="020B0604020202020204" pitchFamily="34" charset="0"/>
                <a:cs typeface="Arial" panose="020B0604020202020204" pitchFamily="34" charset="0"/>
              </a:rPr>
              <a:t>مجموعه ای از داده ها که داخل براکت </a:t>
            </a:r>
            <a:r>
              <a:rPr lang="fa-IR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قراردارند</a:t>
            </a:r>
            <a:r>
              <a:rPr lang="fa-IR" sz="2800" b="1" dirty="0">
                <a:latin typeface="Arial" panose="020B0604020202020204" pitchFamily="34" charset="0"/>
                <a:cs typeface="Arial" panose="020B0604020202020204" pitchFamily="34" charset="0"/>
              </a:rPr>
              <a:t> و با </a:t>
            </a:r>
            <a:r>
              <a:rPr lang="fa-IR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کاما</a:t>
            </a:r>
            <a:r>
              <a:rPr lang="fa-IR" sz="2800" b="1" dirty="0">
                <a:latin typeface="Arial" panose="020B0604020202020204" pitchFamily="34" charset="0"/>
                <a:cs typeface="Arial" panose="020B0604020202020204" pitchFamily="34" charset="0"/>
              </a:rPr>
              <a:t> جداشده </a:t>
            </a:r>
            <a:r>
              <a:rPr lang="fa-IR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اند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DED52B-DEBF-934B-4D6A-78F1ED0C312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263" t="30390" r="8758" b="31792"/>
          <a:stretch/>
        </p:blipFill>
        <p:spPr>
          <a:xfrm>
            <a:off x="49346" y="1448058"/>
            <a:ext cx="9059158" cy="2845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781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>
            <a:cxnSpLocks/>
          </p:cNvCxnSpPr>
          <p:nvPr/>
        </p:nvCxnSpPr>
        <p:spPr>
          <a:xfrm>
            <a:off x="1763688" y="6499457"/>
            <a:ext cx="648072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6804248" y="6572272"/>
            <a:ext cx="1345240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fa-IR" sz="1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تهیه و تنظیم : سید حیدر علوی</a:t>
            </a:r>
            <a:endParaRPr lang="en-US" sz="1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66521" y="188640"/>
            <a:ext cx="50109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en-US" sz="3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mutable vs immutable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E259FB9-1872-47CB-A97E-46EC9F196E07}"/>
              </a:ext>
            </a:extLst>
          </p:cNvPr>
          <p:cNvSpPr/>
          <p:nvPr/>
        </p:nvSpPr>
        <p:spPr>
          <a:xfrm>
            <a:off x="4219179" y="6572271"/>
            <a:ext cx="705642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fa-IR" sz="1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تابستان 1401</a:t>
            </a:r>
            <a:endParaRPr lang="en-US" sz="1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913DD9-CDA3-43FD-AD19-429E0308D71B}"/>
              </a:ext>
            </a:extLst>
          </p:cNvPr>
          <p:cNvSpPr/>
          <p:nvPr/>
        </p:nvSpPr>
        <p:spPr>
          <a:xfrm>
            <a:off x="1795886" y="6572272"/>
            <a:ext cx="615874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en-US" sz="1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Page: </a:t>
            </a:r>
            <a:fld id="{14AD6811-EE99-4BEB-8435-24D1DDA55D92}" type="slidenum">
              <a:rPr lang="en-US" sz="1000" b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6</a:t>
            </a:fld>
            <a:endParaRPr lang="en-US" sz="1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625243-9805-4010-9491-688C02CA410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3133" y="6104393"/>
            <a:ext cx="765371" cy="78099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71CD04D-E9F8-4950-836D-431AD3EA459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346" y="6165304"/>
            <a:ext cx="1548718" cy="52245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DA23666-CE1A-0B26-08E0-C8671DC0999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476" t="30390" r="8758" b="20586"/>
          <a:stretch/>
        </p:blipFill>
        <p:spPr>
          <a:xfrm>
            <a:off x="49346" y="850284"/>
            <a:ext cx="9059157" cy="3802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690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C3A3693D-C053-CAB4-6491-EA4C08FF3C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76" t="30390" r="8758" b="6580"/>
          <a:stretch/>
        </p:blipFill>
        <p:spPr>
          <a:xfrm>
            <a:off x="49346" y="3573016"/>
            <a:ext cx="9045308" cy="2592287"/>
          </a:xfrm>
          <a:prstGeom prst="rect">
            <a:avLst/>
          </a:prstGeom>
        </p:spPr>
      </p:pic>
      <p:cxnSp>
        <p:nvCxnSpPr>
          <p:cNvPr id="8" name="Straight Connector 7"/>
          <p:cNvCxnSpPr>
            <a:cxnSpLocks/>
          </p:cNvCxnSpPr>
          <p:nvPr/>
        </p:nvCxnSpPr>
        <p:spPr>
          <a:xfrm>
            <a:off x="1763688" y="6499457"/>
            <a:ext cx="648072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6804248" y="6572272"/>
            <a:ext cx="1345240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fa-IR" sz="1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تهیه و تنظیم : سید حیدر علوی</a:t>
            </a:r>
            <a:endParaRPr lang="en-US" sz="1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12098" y="188640"/>
            <a:ext cx="57198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en-US" sz="3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The built-in function </a:t>
            </a:r>
            <a:r>
              <a:rPr lang="en-US" sz="3600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len</a:t>
            </a:r>
            <a:r>
              <a:rPr lang="en-US" sz="3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()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E259FB9-1872-47CB-A97E-46EC9F196E07}"/>
              </a:ext>
            </a:extLst>
          </p:cNvPr>
          <p:cNvSpPr/>
          <p:nvPr/>
        </p:nvSpPr>
        <p:spPr>
          <a:xfrm>
            <a:off x="4219179" y="6572271"/>
            <a:ext cx="705642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fa-IR" sz="1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تابستان 1401</a:t>
            </a:r>
            <a:endParaRPr lang="en-US" sz="1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913DD9-CDA3-43FD-AD19-429E0308D71B}"/>
              </a:ext>
            </a:extLst>
          </p:cNvPr>
          <p:cNvSpPr/>
          <p:nvPr/>
        </p:nvSpPr>
        <p:spPr>
          <a:xfrm>
            <a:off x="1795886" y="6572272"/>
            <a:ext cx="615874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en-US" sz="1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Page: </a:t>
            </a:r>
            <a:fld id="{14AD6811-EE99-4BEB-8435-24D1DDA55D92}" type="slidenum">
              <a:rPr lang="en-US" sz="1000" b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7</a:t>
            </a:fld>
            <a:endParaRPr lang="en-US" sz="1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625243-9805-4010-9491-688C02CA410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3133" y="6104393"/>
            <a:ext cx="765371" cy="78099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71CD04D-E9F8-4950-836D-431AD3EA459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346" y="6165304"/>
            <a:ext cx="1548718" cy="5224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D43C417-777F-B10A-1CC3-1B4C6B8C921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263" t="30390" r="8758" b="44398"/>
          <a:stretch/>
        </p:blipFill>
        <p:spPr>
          <a:xfrm>
            <a:off x="49346" y="909029"/>
            <a:ext cx="9059157" cy="187189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A4145A8-DABD-B710-78C7-B5AEE05C59DE}"/>
              </a:ext>
            </a:extLst>
          </p:cNvPr>
          <p:cNvSpPr txBox="1"/>
          <p:nvPr/>
        </p:nvSpPr>
        <p:spPr>
          <a:xfrm>
            <a:off x="2389367" y="2852936"/>
            <a:ext cx="43652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en-US" sz="3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The type() function</a:t>
            </a:r>
          </a:p>
        </p:txBody>
      </p:sp>
    </p:spTree>
    <p:extLst>
      <p:ext uri="{BB962C8B-B14F-4D97-AF65-F5344CB8AC3E}">
        <p14:creationId xmlns:p14="http://schemas.microsoft.com/office/powerpoint/2010/main" val="1337011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>
            <a:cxnSpLocks/>
          </p:cNvCxnSpPr>
          <p:nvPr/>
        </p:nvCxnSpPr>
        <p:spPr>
          <a:xfrm>
            <a:off x="1763688" y="6499457"/>
            <a:ext cx="648072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6804248" y="6572272"/>
            <a:ext cx="1345240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fa-IR" sz="1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تهیه و تنظیم : سید حیدر علوی</a:t>
            </a:r>
            <a:endParaRPr lang="en-US" sz="1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27053" y="188640"/>
            <a:ext cx="62899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en-US" sz="3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The built-in function range()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E259FB9-1872-47CB-A97E-46EC9F196E07}"/>
              </a:ext>
            </a:extLst>
          </p:cNvPr>
          <p:cNvSpPr/>
          <p:nvPr/>
        </p:nvSpPr>
        <p:spPr>
          <a:xfrm>
            <a:off x="4219179" y="6572271"/>
            <a:ext cx="705642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fa-IR" sz="1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تابستان 1401</a:t>
            </a:r>
            <a:endParaRPr lang="en-US" sz="1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913DD9-CDA3-43FD-AD19-429E0308D71B}"/>
              </a:ext>
            </a:extLst>
          </p:cNvPr>
          <p:cNvSpPr/>
          <p:nvPr/>
        </p:nvSpPr>
        <p:spPr>
          <a:xfrm>
            <a:off x="1795886" y="6572272"/>
            <a:ext cx="615874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en-US" sz="1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Page: </a:t>
            </a:r>
            <a:fld id="{14AD6811-EE99-4BEB-8435-24D1DDA55D92}" type="slidenum">
              <a:rPr lang="en-US" sz="1000" b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8</a:t>
            </a:fld>
            <a:endParaRPr lang="en-US" sz="1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625243-9805-4010-9491-688C02CA410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3133" y="6104393"/>
            <a:ext cx="765371" cy="78099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71CD04D-E9F8-4950-836D-431AD3EA459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346" y="6165304"/>
            <a:ext cx="1548718" cy="52245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1494264-87D3-4045-346E-DACFEB18477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263" t="30390" r="8758" b="42997"/>
          <a:stretch/>
        </p:blipFill>
        <p:spPr>
          <a:xfrm>
            <a:off x="49346" y="939174"/>
            <a:ext cx="9059157" cy="16977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50E8A81-3F75-400F-50FB-D9D5FC9330C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263" t="30390" r="8758" b="52802"/>
          <a:stretch/>
        </p:blipFill>
        <p:spPr>
          <a:xfrm>
            <a:off x="49346" y="2841984"/>
            <a:ext cx="9059157" cy="11630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BFABB46-D88F-3C03-CA82-37820D9921C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9050" t="31791" r="8759" b="53017"/>
          <a:stretch/>
        </p:blipFill>
        <p:spPr>
          <a:xfrm>
            <a:off x="49347" y="4210130"/>
            <a:ext cx="9059156" cy="1235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988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>
            <a:cxnSpLocks/>
          </p:cNvCxnSpPr>
          <p:nvPr/>
        </p:nvCxnSpPr>
        <p:spPr>
          <a:xfrm>
            <a:off x="1763688" y="6499457"/>
            <a:ext cx="648072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6804248" y="6572272"/>
            <a:ext cx="1345240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fa-IR" sz="1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تهیه و تنظیم : سید حیدر علوی</a:t>
            </a:r>
            <a:endParaRPr lang="en-US" sz="1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815645" y="190307"/>
            <a:ext cx="3526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en-US" altLang="en-US" sz="3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for Statements</a:t>
            </a:r>
            <a:endParaRPr lang="en-US" sz="36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E259FB9-1872-47CB-A97E-46EC9F196E07}"/>
              </a:ext>
            </a:extLst>
          </p:cNvPr>
          <p:cNvSpPr/>
          <p:nvPr/>
        </p:nvSpPr>
        <p:spPr>
          <a:xfrm>
            <a:off x="4219179" y="6572271"/>
            <a:ext cx="705642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fa-IR" sz="1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تابستان 1401</a:t>
            </a:r>
            <a:endParaRPr lang="en-US" sz="1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913DD9-CDA3-43FD-AD19-429E0308D71B}"/>
              </a:ext>
            </a:extLst>
          </p:cNvPr>
          <p:cNvSpPr/>
          <p:nvPr/>
        </p:nvSpPr>
        <p:spPr>
          <a:xfrm>
            <a:off x="1795886" y="6572272"/>
            <a:ext cx="615874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en-US" sz="1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Page: </a:t>
            </a:r>
            <a:fld id="{14AD6811-EE99-4BEB-8435-24D1DDA55D92}" type="slidenum">
              <a:rPr lang="en-US" sz="1000" b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9</a:t>
            </a:fld>
            <a:endParaRPr lang="en-US" sz="1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625243-9805-4010-9491-688C02CA410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3133" y="6104393"/>
            <a:ext cx="765371" cy="78099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71CD04D-E9F8-4950-836D-431AD3EA459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346" y="6165304"/>
            <a:ext cx="1548718" cy="5224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40C54C9-D274-BE3A-D983-CEB719146DC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476" t="31791" r="8758" b="27589"/>
          <a:stretch/>
        </p:blipFill>
        <p:spPr>
          <a:xfrm>
            <a:off x="49346" y="884230"/>
            <a:ext cx="9059157" cy="283279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1211C7A-2687-A775-ADA2-DC1FE748CDE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263" t="30390" r="8758" b="40196"/>
          <a:stretch/>
        </p:blipFill>
        <p:spPr>
          <a:xfrm>
            <a:off x="49347" y="3789840"/>
            <a:ext cx="9059156" cy="2087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0289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2392</TotalTime>
  <Words>484</Words>
  <Application>Microsoft Office PowerPoint</Application>
  <PresentationFormat>On-screen Show (4:3)</PresentationFormat>
  <Paragraphs>124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Gill Sans MT</vt:lpstr>
      <vt:lpstr>Verdana</vt:lpstr>
      <vt:lpstr>Wingdings 2</vt:lpstr>
      <vt:lpstr>Solstice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Atieco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H.Alavi</dc:creator>
  <cp:lastModifiedBy>heidar alavi</cp:lastModifiedBy>
  <cp:revision>343</cp:revision>
  <dcterms:created xsi:type="dcterms:W3CDTF">2016-04-19T09:45:19Z</dcterms:created>
  <dcterms:modified xsi:type="dcterms:W3CDTF">2022-07-22T16:58:47Z</dcterms:modified>
</cp:coreProperties>
</file>