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D0A-C98F-4CC4-802C-898872D9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29216"/>
            <a:ext cx="8825658" cy="2677648"/>
          </a:xfrm>
        </p:spPr>
        <p:txBody>
          <a:bodyPr/>
          <a:lstStyle/>
          <a:p>
            <a:pPr algn="ctr"/>
            <a:r>
              <a:rPr lang="en-US" sz="8000" dirty="0"/>
              <a:t>Virtual tour leader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9149A-AB0C-4C63-B5AD-A3E907C33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3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D0A-C98F-4CC4-802C-898872D9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07275"/>
            <a:ext cx="8825658" cy="2677648"/>
          </a:xfrm>
        </p:spPr>
        <p:txBody>
          <a:bodyPr/>
          <a:lstStyle/>
          <a:p>
            <a:pPr algn="ctr"/>
            <a:r>
              <a:rPr lang="en-US" sz="9600" dirty="0"/>
              <a:t>The </a:t>
            </a:r>
            <a:r>
              <a:rPr lang="en-US" sz="9600" dirty="0" err="1"/>
              <a:t>pdm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9149A-AB0C-4C63-B5AD-A3E907C33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0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CE0A21-EA27-4E62-B5D0-66377E8D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066" y="946600"/>
            <a:ext cx="4875045" cy="52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D0A-C98F-4CC4-802C-898872D9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99385"/>
            <a:ext cx="8825658" cy="2677648"/>
          </a:xfrm>
        </p:spPr>
        <p:txBody>
          <a:bodyPr/>
          <a:lstStyle/>
          <a:p>
            <a:pPr algn="ctr"/>
            <a:r>
              <a:rPr lang="en-US" sz="8000" dirty="0"/>
              <a:t>Laravel-</a:t>
            </a:r>
            <a:r>
              <a:rPr lang="en-US" sz="8000" dirty="0" err="1"/>
              <a:t>phpstorm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9149A-AB0C-4C63-B5AD-A3E907C33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98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89149A-AB0C-4C63-B5AD-A3E907C33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A714B-F184-49CC-B876-1DD20A78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74" y="907256"/>
            <a:ext cx="9401452" cy="5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6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89149A-AB0C-4C63-B5AD-A3E907C33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4F00D-14EA-4142-B090-F02A8769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80" y="688975"/>
            <a:ext cx="10215239" cy="54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89149A-AB0C-4C63-B5AD-A3E907C33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1409C0-DA9B-4781-BE23-D4008B64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769144"/>
            <a:ext cx="9916357" cy="53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94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</TotalTime>
  <Words>12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Virtual tour leader</vt:lpstr>
      <vt:lpstr>The pdm</vt:lpstr>
      <vt:lpstr>PowerPoint Presentation</vt:lpstr>
      <vt:lpstr>Laravel-phpstorm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tour leader</dc:title>
  <dc:creator>Heidar Kariman</dc:creator>
  <cp:lastModifiedBy>Heidar Kariman</cp:lastModifiedBy>
  <cp:revision>4</cp:revision>
  <dcterms:created xsi:type="dcterms:W3CDTF">2020-06-04T22:42:35Z</dcterms:created>
  <dcterms:modified xsi:type="dcterms:W3CDTF">2020-06-04T23:10:31Z</dcterms:modified>
</cp:coreProperties>
</file>