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9" r:id="rId1"/>
  </p:sldMasterIdLst>
  <p:sldIdLst>
    <p:sldId id="256" r:id="rId2"/>
    <p:sldId id="257" r:id="rId3"/>
    <p:sldId id="259" r:id="rId4"/>
    <p:sldId id="268" r:id="rId5"/>
    <p:sldId id="258" r:id="rId6"/>
    <p:sldId id="260" r:id="rId7"/>
    <p:sldId id="261" r:id="rId8"/>
    <p:sldId id="270" r:id="rId9"/>
    <p:sldId id="269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905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239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4804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578379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5595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5/20/2020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9409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5/20/2020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3136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8470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750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135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699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542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18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5/20/2020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054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5/20/2020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30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5/20/2020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004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120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5/20/2020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0345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660793" y="2780492"/>
            <a:ext cx="8825658" cy="1217579"/>
          </a:xfrm>
        </p:spPr>
        <p:txBody>
          <a:bodyPr/>
          <a:lstStyle/>
          <a:p>
            <a:pPr algn="ctr"/>
            <a:r>
              <a:rPr lang="de-DE" dirty="0" smtClean="0"/>
              <a:t>Als </a:t>
            </a:r>
            <a:r>
              <a:rPr lang="de-DE" dirty="0"/>
              <a:t>Analyst</a:t>
            </a:r>
          </a:p>
        </p:txBody>
      </p:sp>
    </p:spTree>
    <p:extLst>
      <p:ext uri="{BB962C8B-B14F-4D97-AF65-F5344CB8AC3E}">
        <p14:creationId xmlns:p14="http://schemas.microsoft.com/office/powerpoint/2010/main" val="24208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764947"/>
            <a:ext cx="10058400" cy="5358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19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408" y="905012"/>
            <a:ext cx="10058400" cy="4967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498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552" y="718457"/>
            <a:ext cx="6458047" cy="542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987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0" y="595993"/>
            <a:ext cx="8950410" cy="5574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689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54955" y="1447801"/>
            <a:ext cx="8825658" cy="2375170"/>
          </a:xfrm>
        </p:spPr>
        <p:txBody>
          <a:bodyPr/>
          <a:lstStyle/>
          <a:p>
            <a:pPr algn="ctr"/>
            <a:r>
              <a:rPr lang="en-US" dirty="0" err="1" smtClean="0"/>
              <a:t>Als</a:t>
            </a:r>
            <a:r>
              <a:rPr lang="en-US" dirty="0" smtClean="0"/>
              <a:t> Designer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22586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207" y="1273629"/>
            <a:ext cx="9983828" cy="5208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291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3157" y="627030"/>
            <a:ext cx="3878036" cy="573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728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9218"/>
          <p:cNvPicPr/>
          <p:nvPr/>
        </p:nvPicPr>
        <p:blipFill>
          <a:blip r:embed="rId2"/>
          <a:stretch>
            <a:fillRect/>
          </a:stretch>
        </p:blipFill>
        <p:spPr>
          <a:xfrm>
            <a:off x="249428" y="1412143"/>
            <a:ext cx="11476226" cy="412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976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54955" y="1447801"/>
            <a:ext cx="8825658" cy="2375170"/>
          </a:xfrm>
        </p:spPr>
        <p:txBody>
          <a:bodyPr/>
          <a:lstStyle/>
          <a:p>
            <a:pPr algn="ctr"/>
            <a:r>
              <a:rPr lang="en-US" dirty="0" err="1" smtClean="0"/>
              <a:t>Als</a:t>
            </a:r>
            <a:r>
              <a:rPr lang="en-US" dirty="0" smtClean="0"/>
              <a:t> </a:t>
            </a:r>
            <a:r>
              <a:rPr lang="en-US" dirty="0" err="1" smtClean="0"/>
              <a:t>Entwickler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27001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54955" y="1447801"/>
            <a:ext cx="8825658" cy="2375170"/>
          </a:xfrm>
        </p:spPr>
        <p:txBody>
          <a:bodyPr/>
          <a:lstStyle/>
          <a:p>
            <a:pPr algn="ctr"/>
            <a:r>
              <a:rPr lang="en-US" dirty="0" err="1" smtClean="0"/>
              <a:t>Als</a:t>
            </a:r>
            <a:r>
              <a:rPr lang="en-US" dirty="0" smtClean="0"/>
              <a:t> </a:t>
            </a:r>
            <a:r>
              <a:rPr lang="en-US" dirty="0" err="1" smtClean="0"/>
              <a:t>Entwickler</a:t>
            </a:r>
            <a:endParaRPr lang="de-DE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236" y="1038428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676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Grü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</Words>
  <Application>Microsoft Office PowerPoint</Application>
  <PresentationFormat>Breitbild</PresentationFormat>
  <Paragraphs>4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</vt:lpstr>
      <vt:lpstr>Als Analyst</vt:lpstr>
      <vt:lpstr>PowerPoint-Präsentation</vt:lpstr>
      <vt:lpstr>PowerPoint-Präsentation</vt:lpstr>
      <vt:lpstr>Als Designer</vt:lpstr>
      <vt:lpstr>PowerPoint-Präsentation</vt:lpstr>
      <vt:lpstr>PowerPoint-Präsentation</vt:lpstr>
      <vt:lpstr>PowerPoint-Präsentation</vt:lpstr>
      <vt:lpstr>Als Entwickler</vt:lpstr>
      <vt:lpstr>Als Entwickler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Als Analyst</dc:title>
  <dc:creator>khadamat1</dc:creator>
  <cp:lastModifiedBy>khadamat1</cp:lastModifiedBy>
  <cp:revision>17</cp:revision>
  <dcterms:created xsi:type="dcterms:W3CDTF">2020-05-19T18:27:59Z</dcterms:created>
  <dcterms:modified xsi:type="dcterms:W3CDTF">2020-05-20T06:16:07Z</dcterms:modified>
</cp:coreProperties>
</file>