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9" r:id="rId8"/>
    <p:sldId id="258" r:id="rId9"/>
    <p:sldId id="260" r:id="rId10"/>
    <p:sldId id="262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-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14" Type="http://schemas.openxmlformats.org/officeDocument/2006/relationships/viewProps" Target="viewProps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222375"/>
          </a:xfrm>
        </p:spPr>
        <p:txBody>
          <a:bodyPr/>
          <a:lstStyle>
            <a:lvl1pPr algn="ctr">
              <a:defRPr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1524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5223C"/>
                </a:solidFill>
                <a:effectLst/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56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3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544638"/>
            <a:ext cx="7772400" cy="1362075"/>
          </a:xfrm>
        </p:spPr>
        <p:txBody>
          <a:bodyPr anchor="t"/>
          <a:lstStyle>
            <a:lvl1pPr algn="ctr">
              <a:defRPr sz="4000" b="0" cap="none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59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83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 b="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692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 strike="noStrike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7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749300"/>
          </a:xfrm>
        </p:spPr>
        <p:txBody>
          <a:bodyPr anchor="b"/>
          <a:lstStyle>
            <a:lvl1pPr algn="l">
              <a:defRPr sz="2000" b="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4906963"/>
          </a:xfr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0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373DB-98F8-40EC-AC87-E4AC7660CFC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D971-0040-4A74-8611-D93F339747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5926224"/>
            <a:ext cx="1600200" cy="795251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383386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5223C"/>
          </a:solidFill>
          <a:effectLst/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tranet.financialpartners.com/Workspaces/Shared/cwenhance/AllAssocDocuments/Collateral%20Web%20Backlog_Nov%202016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Collateral Web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Defects &amp; Enhancements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Steering Committee</a:t>
            </a:r>
          </a:p>
          <a:p>
            <a:r>
              <a:rPr lang="en-US" dirty="0" smtClean="0"/>
              <a:t>Nov. 18, 2016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3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Changes at FPI (and how it impacts you)</a:t>
            </a:r>
          </a:p>
          <a:p>
            <a:r>
              <a:rPr lang="en-US" dirty="0" smtClean="0"/>
              <a:t>Review &amp; Prioritize Defects and Enhancements List</a:t>
            </a:r>
          </a:p>
          <a:p>
            <a:r>
              <a:rPr lang="en-US" dirty="0" smtClean="0"/>
              <a:t>Collateral Web Steering </a:t>
            </a:r>
            <a:r>
              <a:rPr lang="en-US" dirty="0" smtClean="0"/>
              <a:t>Committee moving into 2017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0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Changes at FPI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Defects &amp; Enhancements - dedicated teams</a:t>
            </a:r>
          </a:p>
          <a:p>
            <a:r>
              <a:rPr lang="en-US" dirty="0" smtClean="0"/>
              <a:t>D&amp;E teams work across entire FPI suite of products:</a:t>
            </a:r>
          </a:p>
          <a:p>
            <a:pPr lvl="1"/>
            <a:r>
              <a:rPr lang="en-US" dirty="0" err="1" smtClean="0"/>
              <a:t>EmPOWER</a:t>
            </a:r>
            <a:endParaRPr lang="en-US" dirty="0" smtClean="0"/>
          </a:p>
          <a:p>
            <a:pPr lvl="1"/>
            <a:r>
              <a:rPr lang="en-US" dirty="0" smtClean="0"/>
              <a:t>Collateral Web and Underwriting Suite</a:t>
            </a:r>
          </a:p>
          <a:p>
            <a:pPr lvl="1"/>
            <a:r>
              <a:rPr lang="en-US" dirty="0" smtClean="0"/>
              <a:t>Credit Pro/Benchmark</a:t>
            </a:r>
          </a:p>
          <a:p>
            <a:pPr lvl="1"/>
            <a:r>
              <a:rPr lang="en-US" dirty="0" err="1" smtClean="0"/>
              <a:t>eReview</a:t>
            </a:r>
            <a:endParaRPr lang="en-US" dirty="0" smtClean="0"/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*New* Enhancements Prioritization Committee works with product Steering Committees to prioritize </a:t>
            </a:r>
            <a:r>
              <a:rPr lang="en-US" i="1" u="sng" dirty="0" smtClean="0"/>
              <a:t>all</a:t>
            </a:r>
            <a:r>
              <a:rPr lang="en-US" dirty="0" smtClean="0"/>
              <a:t> enhancement requests for all products</a:t>
            </a:r>
          </a:p>
          <a:p>
            <a:r>
              <a:rPr lang="en-US" dirty="0" smtClean="0"/>
              <a:t>Budget set at board level for enhancement work in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Prioritize </a:t>
            </a:r>
            <a:r>
              <a:rPr lang="en-US" dirty="0" smtClean="0"/>
              <a:t>D&amp;E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extranet.financialpartners.com/Workspaces/Shared/cwenhance/AllAssocDocuments/Collateral%20Web%20Backlog_Nov%202016.xlsx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Collateral Web Steering Co </a:t>
            </a:r>
            <a:r>
              <a:rPr lang="en-US" dirty="0" smtClean="0"/>
              <a:t>- 2017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Bevin Morrissey transitioning to other Project Management work @ FPI</a:t>
            </a:r>
          </a:p>
          <a:p>
            <a:r>
              <a:rPr lang="en-US" dirty="0"/>
              <a:t>N</a:t>
            </a:r>
            <a:r>
              <a:rPr lang="en-US" dirty="0" smtClean="0"/>
              <a:t>ew FPI Product Owner for </a:t>
            </a:r>
            <a:r>
              <a:rPr lang="en-US" dirty="0" smtClean="0"/>
              <a:t>Collateral Web </a:t>
            </a:r>
            <a:r>
              <a:rPr lang="en-US" dirty="0" smtClean="0"/>
              <a:t>will be announced in the next few months</a:t>
            </a:r>
          </a:p>
          <a:p>
            <a:r>
              <a:rPr lang="en-US" dirty="0" smtClean="0"/>
              <a:t>Collateral Web Steering </a:t>
            </a:r>
            <a:r>
              <a:rPr lang="en-US" dirty="0" smtClean="0"/>
              <a:t>Committee should continue into 2017:</a:t>
            </a:r>
          </a:p>
          <a:p>
            <a:pPr lvl="1"/>
            <a:r>
              <a:rPr lang="en-US" dirty="0" smtClean="0"/>
              <a:t>FPI will not be facilitating any of these meetings</a:t>
            </a:r>
          </a:p>
          <a:p>
            <a:pPr lvl="1"/>
            <a:r>
              <a:rPr lang="en-US" dirty="0" smtClean="0"/>
              <a:t>FPI Product Owner (TBD) should still attend these meetings with you</a:t>
            </a:r>
          </a:p>
          <a:p>
            <a:r>
              <a:rPr lang="en-US" dirty="0" smtClean="0"/>
              <a:t>We recommend that you: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eet quarterly to review enhancement requests and current list</a:t>
            </a:r>
          </a:p>
          <a:p>
            <a:pPr lvl="1"/>
            <a:r>
              <a:rPr lang="en-US" dirty="0" smtClean="0"/>
              <a:t>Should nominate and establish a committee chair from among the current members</a:t>
            </a:r>
          </a:p>
          <a:p>
            <a:pPr lvl="1"/>
            <a:r>
              <a:rPr lang="en-US" dirty="0" smtClean="0"/>
              <a:t>Define chair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4724400"/>
            <a:ext cx="8229600" cy="12668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000" dirty="0"/>
              <a:t>Questions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64" y="1676400"/>
            <a:ext cx="2785872" cy="304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FPI">
      <a:dk1>
        <a:srgbClr val="04223C"/>
      </a:dk1>
      <a:lt1>
        <a:srgbClr val="FFFFFF"/>
      </a:lt1>
      <a:dk2>
        <a:srgbClr val="04223C"/>
      </a:dk2>
      <a:lt2>
        <a:srgbClr val="EEECE1"/>
      </a:lt2>
      <a:accent1>
        <a:srgbClr val="4F81BD"/>
      </a:accent1>
      <a:accent2>
        <a:srgbClr val="C0504D"/>
      </a:accent2>
      <a:accent3>
        <a:srgbClr val="8EC182"/>
      </a:accent3>
      <a:accent4>
        <a:srgbClr val="A088B7"/>
      </a:accent4>
      <a:accent5>
        <a:srgbClr val="4EA5D8"/>
      </a:accent5>
      <a:accent6>
        <a:srgbClr val="F79646"/>
      </a:accent6>
      <a:hlink>
        <a:srgbClr val="0054A6"/>
      </a:hlink>
      <a:folHlink>
        <a:srgbClr val="800080"/>
      </a:folHlink>
    </a:clrScheme>
    <a:fontScheme name="FPI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84B127D-FA76-4EDB-9F47-52D678512C2E}" vid="{916D01AC-3C7A-429E-977A-CF6FC326AA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5D0BD408ACF46BC3778DF7D9C5A21" ma:contentTypeVersion="19" ma:contentTypeDescription="Create a new document." ma:contentTypeScope="" ma:versionID="6b698b0a7e09125426c645dc322643e5">
  <xsd:schema xmlns:xsd="http://www.w3.org/2001/XMLSchema" xmlns:xs="http://www.w3.org/2001/XMLSchema" xmlns:p="http://schemas.microsoft.com/office/2006/metadata/properties" xmlns:ns1="http://schemas.microsoft.com/sharepoint/v3" xmlns:ns2="0405393e-e8dd-46da-8b72-5ab5d324d013" xmlns:ns3="c5ee895f-5561-4e6f-9b52-24b237278cf6" targetNamespace="http://schemas.microsoft.com/office/2006/metadata/properties" ma:root="true" ma:fieldsID="2d4693053a1608011da8324eeb8d7592" ns1:_="" ns2:_="" ns3:_="">
    <xsd:import namespace="http://schemas.microsoft.com/sharepoint/v3"/>
    <xsd:import namespace="0405393e-e8dd-46da-8b72-5ab5d324d013"/>
    <xsd:import namespace="c5ee895f-5561-4e6f-9b52-24b237278c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5393e-e8dd-46da-8b72-5ab5d324d0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06447a5-99ff-4978-b0a4-6dbeac584e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e895f-5561-4e6f-9b52-24b237278cf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f8a272d0-4f71-4b99-b0de-a8d91edd5df7}" ma:internalName="TaxCatchAll" ma:showField="CatchAllData" ma:web="c5ee895f-5561-4e6f-9b52-24b237278c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5ee895f-5561-4e6f-9b52-24b237278cf6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0405393e-e8dd-46da-8b72-5ab5d324d013">
      <Terms xmlns="http://schemas.microsoft.com/office/infopath/2007/PartnerControls"/>
    </lcf76f155ced4ddcb4097134ff3c332f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5DD085CA7BC41BEB730A02FAB97C4" ma:contentTypeVersion="0" ma:contentTypeDescription="Create a new document." ma:contentTypeScope="" ma:versionID="0a44ef96914bb32a4f2b2fc9143ad29e">
  <xsd:schema xmlns:xsd="http://www.w3.org/2001/XMLSchema" xmlns:xs="http://www.w3.org/2001/XMLSchema" xmlns:p="http://schemas.microsoft.com/office/2006/metadata/properties" xmlns:ns2="5f032d97-5815-4021-87f6-3511a70699a4" xmlns:ns3="$ListId:SharedDocuments;" xmlns:ns4="f6635943-dd24-4038-9c1d-a59cb22f25ea" targetNamespace="http://schemas.microsoft.com/office/2006/metadata/properties" ma:root="true" ma:fieldsID="9157f85eb523926f56981c376f119628" ns2:_="" ns3:_="" ns4:_="">
    <xsd:import namespace="5f032d97-5815-4021-87f6-3511a70699a4"/>
    <xsd:import namespace="$ListId:SharedDocuments;"/>
    <xsd:import namespace="f6635943-dd24-4038-9c1d-a59cb22f25e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j4c6bab879da40ec9ff98e9515e465f3" minOccurs="0"/>
                <xsd:element ref="ns2:TaxCatchAll" minOccurs="0"/>
                <xsd:element ref="ns3:k158a365d30042c1baeccd98745bf3ee" minOccurs="0"/>
                <xsd:element ref="ns3:e83e84e497c24859aa3e1613e6f53f8a" minOccurs="0"/>
                <xsd:element ref="ns4:g7aefdda48c245b2b0fc7c5f7193b215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032d97-5815-4021-87f6-3511a70699a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description="" ma:hidden="true" ma:list="{ccf2c0bf-ff3f-4123-8f71-0056d45ec6bd}" ma:internalName="TaxCatchAll" ma:showField="CatchAllData" ma:web="5f032d97-5815-4021-87f6-3511a70699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SharedDocuments;" elementFormDefault="qualified">
    <xsd:import namespace="http://schemas.microsoft.com/office/2006/documentManagement/types"/>
    <xsd:import namespace="http://schemas.microsoft.com/office/infopath/2007/PartnerControls"/>
    <xsd:element name="j4c6bab879da40ec9ff98e9515e465f3" ma:index="12" nillable="true" ma:taxonomy="true" ma:internalName="j4c6bab879da40ec9ff98e9515e465f3" ma:taxonomyFieldName="Doc_x0020_Type" ma:displayName="Doc Type" ma:default="" ma:fieldId="{34c6bab8-79da-40ec-9ff9-8e9515e465f3}" ma:sspId="d277a3b9-df29-4fe2-988c-ead875e1bfaa" ma:termSetId="2eb3fac6-a6fc-4102-ad44-b3370a3bb4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158a365d30042c1baeccd98745bf3ee" ma:index="15" nillable="true" ma:taxonomy="true" ma:internalName="k158a365d30042c1baeccd98745bf3ee" ma:taxonomyFieldName="Meeting_x0020_Type" ma:displayName="Meeting Type" ma:default="" ma:fieldId="{4158a365-d300-42c1-baec-cd98745bf3ee}" ma:sspId="d277a3b9-df29-4fe2-988c-ead875e1bfaa" ma:termSetId="280b3808-25c8-4e4d-aedf-546bb12ec1c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83e84e497c24859aa3e1613e6f53f8a" ma:index="17" nillable="true" ma:taxonomy="true" ma:internalName="e83e84e497c24859aa3e1613e6f53f8a" ma:taxonomyFieldName="Keywords" ma:displayName="Keywords" ma:readOnly="false" ma:default="" ma:fieldId="{e83e84e4-97c2-4859-aa3e-1613e6f53f8a}" ma:taxonomyMulti="true" ma:sspId="d277a3b9-df29-4fe2-988c-ead875e1bfaa" ma:termSetId="53347220-d115-4122-9fd4-deef1ba34d7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35943-dd24-4038-9c1d-a59cb22f25ea" elementFormDefault="qualified">
    <xsd:import namespace="http://schemas.microsoft.com/office/2006/documentManagement/types"/>
    <xsd:import namespace="http://schemas.microsoft.com/office/infopath/2007/PartnerControls"/>
    <xsd:element name="g7aefdda48c245b2b0fc7c5f7193b215" ma:index="19" nillable="true" ma:taxonomy="true" ma:internalName="g7aefdda48c245b2b0fc7c5f7193b215" ma:taxonomyFieldName="Project_x0020_Keywords" ma:displayName="Project Keywords" ma:default="" ma:fieldId="{07aefdda-48c2-45b2-b0fc-7c5f7193b215}" ma:sspId="d277a3b9-df29-4fe2-988c-ead875e1bfaa" ma:termSetId="5c749a20-6045-42b1-bb6d-ffaeab4f53d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37B1BE-C206-4CC7-9E09-92EAA1AE9CF5}"/>
</file>

<file path=customXml/itemProps2.xml><?xml version="1.0" encoding="utf-8"?>
<ds:datastoreItem xmlns:ds="http://schemas.openxmlformats.org/officeDocument/2006/customXml" ds:itemID="{3A225F2B-76C2-44FF-B05B-B6B4671B5094}"/>
</file>

<file path=customXml/itemProps3.xml><?xml version="1.0" encoding="utf-8"?>
<ds:datastoreItem xmlns:ds="http://schemas.openxmlformats.org/officeDocument/2006/customXml" ds:itemID="{8F1A48B5-E608-47BE-A377-498C4758D813}"/>
</file>

<file path=customXml/itemProps4.xml><?xml version="1.0" encoding="utf-8"?>
<ds:datastoreItem xmlns:ds="http://schemas.openxmlformats.org/officeDocument/2006/customXml" ds:itemID="{C700B4F2-41C2-4084-BE56-65A3F9B3E9AF}"/>
</file>

<file path=docProps/app.xml><?xml version="1.0" encoding="utf-8"?>
<Properties xmlns="http://schemas.openxmlformats.org/officeDocument/2006/extended-properties" xmlns:vt="http://schemas.openxmlformats.org/officeDocument/2006/docPropsVTypes">
  <Template>FPI PowerPoint Template (Standard Screen)</Template>
  <TotalTime>135</TotalTime>
  <Words>195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Collateral Web Defects &amp; Enhancements</vt:lpstr>
      <vt:lpstr>Agenda</vt:lpstr>
      <vt:lpstr>Organizational Changes at FPI</vt:lpstr>
      <vt:lpstr>Review &amp; Prioritize D&amp;E List</vt:lpstr>
      <vt:lpstr>Collateral Web Steering Co - 2017</vt:lpstr>
      <vt:lpstr> </vt:lpstr>
    </vt:vector>
  </TitlesOfParts>
  <Company>FPI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Aric</dc:creator>
  <cp:keywords/>
  <cp:lastModifiedBy>Morrissey, Bevin</cp:lastModifiedBy>
  <cp:revision>11</cp:revision>
  <dcterms:created xsi:type="dcterms:W3CDTF">2015-04-22T15:22:24Z</dcterms:created>
  <dcterms:modified xsi:type="dcterms:W3CDTF">2016-11-18T12:57:38Z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84E00567-C6F0-4E9F-A571-34779B71C305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0x0101006435D0BD408ACF46BC3778DF7D9C5A21</vt:lpwstr>
  </property>
  <property fmtid="{D5CDD505-2E9C-101B-9397-08002B2CF9AE}" pid="5" name="_dlc_DocIdItemGuid">
    <vt:lpwstr>ce599487-a35c-4e29-8344-d93b82c0eabd</vt:lpwstr>
  </property>
  <property fmtid="{D5CDD505-2E9C-101B-9397-08002B2CF9AE}" pid="6" name="Doc Type">
    <vt:lpwstr>182</vt:lpwstr>
  </property>
  <property fmtid="{D5CDD505-2E9C-101B-9397-08002B2CF9AE}" pid="7" name="MediaServiceImageTags">
    <vt:lpwstr/>
  </property>
</Properties>
</file>