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80" d="100"/>
          <a:sy n="80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88556050058961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solidFill>
            <a:schemeClr val="tx1"/>
          </a:solidFill>
        </a:ln>
        <a:effectLst/>
        <a:sp3d>
          <a:contourClr>
            <a:schemeClr val="tx1"/>
          </a:contourClr>
        </a:sp3d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925FF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9-BE42-B9AF-1B23C6DB20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19-BE42-B9AF-1B23C6DB20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19-BE42-B9AF-1B23C6DB2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8"/>
        <c:gapDepth val="0"/>
        <c:shape val="box"/>
        <c:axId val="1003637824"/>
        <c:axId val="960138080"/>
        <c:axId val="0"/>
      </c:bar3DChart>
      <c:catAx>
        <c:axId val="100363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138080"/>
        <c:crosses val="autoZero"/>
        <c:auto val="1"/>
        <c:lblAlgn val="ctr"/>
        <c:lblOffset val="100"/>
        <c:noMultiLvlLbl val="0"/>
      </c:catAx>
      <c:valAx>
        <c:axId val="96013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63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ea typeface="+mn-ea"/>
                <a:cs typeface="+mn-cs"/>
              </a:defRPr>
            </a:pPr>
            <a:r>
              <a:rPr lang="en-US" sz="3200" dirty="0">
                <a:latin typeface="Avenir Next" panose="020B0503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39754687938481786"/>
          <c:y val="2.192982456140350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DFC-9C43-8CE4-DBC43E90C1E5}"/>
              </c:ext>
            </c:extLst>
          </c:dPt>
          <c:dPt>
            <c:idx val="1"/>
            <c:bubble3D val="0"/>
            <c:spPr>
              <a:solidFill>
                <a:srgbClr val="0925FF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0DFC-9C43-8CE4-DBC43E90C1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DFC-9C43-8CE4-DBC43E90C1E5}"/>
              </c:ext>
            </c:extLst>
          </c:dPt>
          <c:dPt>
            <c:idx val="3"/>
            <c:bubble3D val="0"/>
            <c:spPr>
              <a:solidFill>
                <a:schemeClr val="bg2">
                  <a:lumMod val="2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DFC-9C43-8CE4-DBC43E90C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9-BE42-B9AF-1B23C6DB20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19-BE42-B9AF-1B23C6DB20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19-BE42-B9AF-1B23C6DB2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88556050058961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925FF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9-BE42-B9AF-1B23C6DB20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19-BE42-B9AF-1B23C6DB20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19-BE42-B9AF-1B23C6DB2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8"/>
        <c:gapDepth val="0"/>
        <c:shape val="box"/>
        <c:axId val="1003637824"/>
        <c:axId val="960138080"/>
        <c:axId val="0"/>
      </c:bar3DChart>
      <c:catAx>
        <c:axId val="100363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138080"/>
        <c:crosses val="autoZero"/>
        <c:auto val="1"/>
        <c:lblAlgn val="ctr"/>
        <c:lblOffset val="100"/>
        <c:noMultiLvlLbl val="0"/>
      </c:catAx>
      <c:valAx>
        <c:axId val="96013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63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Avenir Next" panose="020B0503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bg1"/>
                </a:solidFill>
                <a:latin typeface="Avenir Next" panose="020B0503020202020204" pitchFamily="34" charset="0"/>
                <a:ea typeface="+mn-ea"/>
                <a:cs typeface="+mn-cs"/>
              </a:defRPr>
            </a:pPr>
            <a:r>
              <a:rPr lang="en-US" sz="3200" dirty="0">
                <a:solidFill>
                  <a:schemeClr val="bg1"/>
                </a:solidFill>
                <a:latin typeface="Avenir Next" panose="020B0503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39754687938481786"/>
          <c:y val="2.192982456140350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bg1"/>
              </a:solidFill>
              <a:latin typeface="Avenir Next" panose="020B0503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DFC-9C43-8CE4-DBC43E90C1E5}"/>
              </c:ext>
            </c:extLst>
          </c:dPt>
          <c:dPt>
            <c:idx val="1"/>
            <c:bubble3D val="0"/>
            <c:spPr>
              <a:solidFill>
                <a:srgbClr val="0925FF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0DFC-9C43-8CE4-DBC43E90C1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DBF7-4741-9899-8DEA3EB9F184}"/>
              </c:ext>
            </c:extLst>
          </c:dPt>
          <c:dPt>
            <c:idx val="3"/>
            <c:bubble3D val="0"/>
            <c:spPr>
              <a:solidFill>
                <a:schemeClr val="bg2">
                  <a:lumMod val="2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DFC-9C43-8CE4-DBC43E90C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9-BE42-B9AF-1B23C6DB20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BF7-4741-9899-8DEA3EB9F1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BF7-4741-9899-8DEA3EB9F1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BF7-4741-9899-8DEA3EB9F1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BF7-4741-9899-8DEA3EB9F18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19-BE42-B9AF-1B23C6DB20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BF7-4741-9899-8DEA3EB9F1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DBF7-4741-9899-8DEA3EB9F1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DBF7-4741-9899-8DEA3EB9F1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DBF7-4741-9899-8DEA3EB9F18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19-BE42-B9AF-1B23C6DB2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706DB-4C5C-0040-BD61-C492FABBCC18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1B3CC-5610-6A43-A79D-D694BD4D9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B3CC-5610-6A43-A79D-D694BD4D9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B3CC-5610-6A43-A79D-D694BD4D9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B3CC-5610-6A43-A79D-D694BD4D9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B3CC-5610-6A43-A79D-D694BD4D99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B3CC-5610-6A43-A79D-D694BD4D99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B3CC-5610-6A43-A79D-D694BD4D99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5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1B3CC-5610-6A43-A79D-D694BD4D99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8551-24F7-FB42-A727-EF6AC045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CE48C-4011-8A4F-A30B-B30282739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33352-7867-5341-A7E2-2F511FF9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08A0-063D-0A4A-8E26-6A4B52FC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9B0A-6FFB-5E43-A7E8-6FE87481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AF8-DDB9-E54C-9641-F45AB047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5B20-8B0E-0140-AC8A-4222F510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BE18-3F44-A14A-98FC-D55CD269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4A27-A4CD-EA44-8568-C0F26A80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63E0-FA14-394D-83F4-3DCC9D31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1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9A944-6EF8-5C4D-BF4E-620DECEE6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292D5-7C57-B848-B815-7412F522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9521-C6F0-9645-A5DB-86A6F0D3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6D78-F6F3-344B-B59C-38C6EB5E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E1F4-2762-9D43-9FE5-A4B018E9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B7D5-06FE-4A40-ACFD-D6805185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A60F-61AA-F544-AA8E-3532207D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3ADD-7ABE-3E40-B37B-383FB83D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F271-4D8D-534D-9032-2212D7BB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874C-A3B2-7740-9BEB-99DE9D7A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0F4F-F0C4-344D-866F-58DFC998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C39A6-203A-1E4E-96ED-95102A607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5D94-71FF-CF43-9418-5A8698E7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E2E7-044E-984C-9074-31968CF4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FAFE-58D7-EC40-84D1-5D6B94EF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7027-AF49-6F45-AF97-A611C75C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CA6D-89C0-4F41-8F77-59B5AFA68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253D6-F8A9-034D-8575-8A31FC098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69C7A-D214-394C-8B15-3CE10156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D612-5DE2-464A-8830-07332A0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A2C28-D776-744D-A426-8C8642EC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8784-8088-EB41-AE16-74AD5BD0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760BF-19EF-B947-8672-5944B39A7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6A473-18F3-7942-A585-AF3AF116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24EC7-8B87-9542-8985-BEA56B1CE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DE5B3-5627-3745-9572-204B3B9E6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7A514-B3A2-9348-BF6F-FFE0EBE8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32CDE-4EB3-CE43-BA24-6E892CB6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1367C-14A7-274A-B3C4-46482971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1C8F-0AAE-6247-89D3-7C943881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9AB4C-1AF4-E64C-B1FD-8441CD67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30CA8-F188-6742-847B-E697793A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69050-0456-7947-A3E2-3FE6B4C9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60189-E877-D941-A969-8E6D7D57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A28CB-4891-5F4B-94A4-11FC5586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EDE88-23E5-B445-B79C-D2F3DF38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2BF8-1DAC-8145-B572-C3B2D932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8421-6E94-9947-B4FF-174424CA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C5976-695D-0E4F-9ABA-C89BD4F43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091BA-1C41-474B-B5C9-1FCD370F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47345-9822-394C-8DBA-7AAAF38E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6777-393E-3F41-8DDA-4BEE3B7B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7EF9-FEBD-0847-8178-17177702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D05FD-2D69-274C-8EA4-A27744F0F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CE53C-7BA2-D847-9DDF-D9452D994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8AB29-A795-FF48-AB5C-51C8A4FD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A2753-CEAF-F543-924B-FE3162FF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11BFE-F35D-744B-9BD6-CA4F1584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7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38191-FC55-C844-8EAE-01C3FD76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C2326-5B12-D944-B25C-2CA9EC96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87BF4-E1C1-BC46-A5D4-8A53B6091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17C2-C86D-9E4B-921C-22A9F862E832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AA3F-66E3-3649-82B3-9C19FDD1A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BB4F-AF52-4342-ABCA-576D5575D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B0C64-0C87-DC47-810D-3E821644E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2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733C-6622-8B43-A8DF-7B099DC12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6666"/>
            <a:ext cx="9144000" cy="113929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venir Next" panose="020B0503020202020204" pitchFamily="34" charset="0"/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7E71A-00C3-E84C-AB1C-A208FE746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28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venir Next" panose="020B0503020202020204" pitchFamily="34" charset="0"/>
                <a:cs typeface="Al Nile" pitchFamily="2" charset="-78"/>
              </a:rPr>
              <a:t>A Kepler Presentation Template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63935E-AB25-9D41-967A-D21543D9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541" y="777916"/>
            <a:ext cx="3354917" cy="82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3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F34B7E-7AF5-5E47-BA16-503B4B0C47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BBA59-C7EA-0240-AD2B-2F83A9B1711A}"/>
              </a:ext>
            </a:extLst>
          </p:cNvPr>
          <p:cNvSpPr txBox="1"/>
          <p:nvPr/>
        </p:nvSpPr>
        <p:spPr>
          <a:xfrm>
            <a:off x="2796140" y="469812"/>
            <a:ext cx="6648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Just an Image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94616C-C15C-1943-99EC-852137175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3" t="28079" r="8298" b="2886"/>
          <a:stretch/>
        </p:blipFill>
        <p:spPr bwMode="auto">
          <a:xfrm>
            <a:off x="1989221" y="1411706"/>
            <a:ext cx="8213558" cy="455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AF1702-D4E8-8746-B684-8B3FC7275CCC}"/>
              </a:ext>
            </a:extLst>
          </p:cNvPr>
          <p:cNvSpPr txBox="1"/>
          <p:nvPr/>
        </p:nvSpPr>
        <p:spPr>
          <a:xfrm>
            <a:off x="3368842" y="6226850"/>
            <a:ext cx="54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Caption for image, can be deleted</a:t>
            </a:r>
          </a:p>
        </p:txBody>
      </p:sp>
    </p:spTree>
    <p:extLst>
      <p:ext uri="{BB962C8B-B14F-4D97-AF65-F5344CB8AC3E}">
        <p14:creationId xmlns:p14="http://schemas.microsoft.com/office/powerpoint/2010/main" val="287948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F37103-B7E5-5141-A740-4ADD323365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76DDEB-2355-F14C-8662-A9E3D07F5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500063"/>
              </p:ext>
            </p:extLst>
          </p:nvPr>
        </p:nvGraphicFramePr>
        <p:xfrm>
          <a:off x="838200" y="256674"/>
          <a:ext cx="10515600" cy="641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36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F37103-B7E5-5141-A740-4ADD323365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76DDEB-2355-F14C-8662-A9E3D07F5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744382"/>
              </p:ext>
            </p:extLst>
          </p:nvPr>
        </p:nvGraphicFramePr>
        <p:xfrm>
          <a:off x="1269331" y="533400"/>
          <a:ext cx="9653337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737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76DDEB-2355-F14C-8662-A9E3D07F5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181689"/>
              </p:ext>
            </p:extLst>
          </p:nvPr>
        </p:nvGraphicFramePr>
        <p:xfrm>
          <a:off x="838200" y="256674"/>
          <a:ext cx="10515600" cy="641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008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76DDEB-2355-F14C-8662-A9E3D07F5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589644"/>
              </p:ext>
            </p:extLst>
          </p:nvPr>
        </p:nvGraphicFramePr>
        <p:xfrm>
          <a:off x="1269331" y="533400"/>
          <a:ext cx="9653337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194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FA72-DB83-0942-A832-B7C757BE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Use the slides you want, delete the what you don’t. All slides are designed to look good in any order. </a:t>
            </a: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Avenir Next" panose="020B0503020202020204" pitchFamily="34" charset="0"/>
              </a:rPr>
              <a:t>Try not to overfill the presentation. 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If you have to add in a lot of extra text into the slide, you might want to consider splitting up the information into 2 or more slides. It looks better and it’s easier for the audience to take in.</a:t>
            </a:r>
          </a:p>
          <a:p>
            <a:pPr marL="0" indent="0" algn="ctr">
              <a:buNone/>
            </a:pPr>
            <a:endParaRPr lang="en-CA" sz="20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Some images are used in the slide, you can keep them, or use them or replace them with photos that are relevant to your presentation.</a:t>
            </a:r>
            <a:endParaRPr lang="en-CA" sz="2000" dirty="0">
              <a:solidFill>
                <a:schemeClr val="bg1"/>
              </a:solidFill>
              <a:effectLst/>
              <a:latin typeface="Avenir Next" panose="020B0503020202020204" pitchFamily="34" charset="0"/>
            </a:endParaRPr>
          </a:p>
          <a:p>
            <a:br>
              <a:rPr lang="en-CA" sz="2400" dirty="0"/>
            </a:b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E3ACF-701E-AA44-9EB8-763459E1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to use template:</a:t>
            </a:r>
          </a:p>
        </p:txBody>
      </p:sp>
    </p:spTree>
    <p:extLst>
      <p:ext uri="{BB962C8B-B14F-4D97-AF65-F5344CB8AC3E}">
        <p14:creationId xmlns:p14="http://schemas.microsoft.com/office/powerpoint/2010/main" val="220541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04F82F-1958-2343-9680-48EAB4B0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27" y="495523"/>
            <a:ext cx="5887453" cy="612986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At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vero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eos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accusamus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iusto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odio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dignissimos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ducimus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qui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blanditiis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praesentium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voluptatum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.</a:t>
            </a:r>
            <a:endParaRPr lang="en-CA" sz="2000" dirty="0"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harum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quidem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rerum facilis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expedita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distinctio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. </a:t>
            </a:r>
            <a:endParaRPr lang="en-CA" sz="2000" b="0" dirty="0">
              <a:solidFill>
                <a:schemeClr val="bg1"/>
              </a:solidFill>
              <a:effectLst/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Nam libero tempore, cum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soluta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nobis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eligendi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optio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cumque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nihil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impedit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quo minus id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quod</a:t>
            </a:r>
            <a:endParaRPr lang="en-CA" sz="2000" b="0" dirty="0">
              <a:solidFill>
                <a:schemeClr val="bg1"/>
              </a:solidFill>
              <a:effectLst/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Temporibus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autem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quibusdam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aut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officiis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debitis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aut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reru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F34B7E-7AF5-5E47-BA16-503B4B0C47A5}"/>
              </a:ext>
            </a:extLst>
          </p:cNvPr>
          <p:cNvSpPr/>
          <p:nvPr/>
        </p:nvSpPr>
        <p:spPr>
          <a:xfrm>
            <a:off x="6654801" y="0"/>
            <a:ext cx="55372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6CB9C-AEF0-BF4C-B4F3-09068B80633E}"/>
              </a:ext>
            </a:extLst>
          </p:cNvPr>
          <p:cNvSpPr txBox="1"/>
          <p:nvPr/>
        </p:nvSpPr>
        <p:spPr>
          <a:xfrm>
            <a:off x="7305843" y="1668379"/>
            <a:ext cx="42351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venir Next" panose="020B0503020202020204" pitchFamily="34" charset="0"/>
              </a:rPr>
              <a:t>You can right a point here. </a:t>
            </a:r>
          </a:p>
          <a:p>
            <a:pPr algn="ctr"/>
            <a:r>
              <a:rPr lang="en-US" sz="4400" dirty="0">
                <a:latin typeface="Avenir Next" panose="020B0503020202020204" pitchFamily="34" charset="0"/>
              </a:rPr>
              <a:t>Emphasize it &amp; center 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9C8D7-7190-9846-9FF8-D89B0D93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672" y="5732797"/>
            <a:ext cx="809456" cy="8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F34B7E-7AF5-5E47-BA16-503B4B0C47A5}"/>
              </a:ext>
            </a:extLst>
          </p:cNvPr>
          <p:cNvSpPr/>
          <p:nvPr/>
        </p:nvSpPr>
        <p:spPr>
          <a:xfrm>
            <a:off x="0" y="0"/>
            <a:ext cx="6882063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04F82F-1958-2343-9680-48EAB4B0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" y="412386"/>
            <a:ext cx="5887453" cy="612986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At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vero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eos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accusamus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iusto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odio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dignissimos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ducimus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qui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blanditiis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praesentium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voluptatum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.</a:t>
            </a:r>
            <a:endParaRPr lang="en-CA" sz="2000" dirty="0">
              <a:solidFill>
                <a:schemeClr val="tx2">
                  <a:lumMod val="50000"/>
                </a:schemeClr>
              </a:solidFill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Et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harum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quidem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rerum facilis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expedita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distinctio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. </a:t>
            </a:r>
            <a:endParaRPr lang="en-CA" sz="2000" b="0" dirty="0">
              <a:solidFill>
                <a:schemeClr val="tx2">
                  <a:lumMod val="50000"/>
                </a:schemeClr>
              </a:solidFill>
              <a:effectLst/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Nam libero tempore, cum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soluta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nobis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eligendi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optio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cumque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nihil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impedit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quo minus id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quod</a:t>
            </a:r>
            <a:endParaRPr lang="en-CA" sz="2000" b="0" dirty="0">
              <a:solidFill>
                <a:schemeClr val="tx2">
                  <a:lumMod val="50000"/>
                </a:schemeClr>
              </a:solidFill>
              <a:effectLst/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Temporibus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autem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quibusdam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aut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officiis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debitis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aut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reru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9C8D7-7190-9846-9FF8-D89B0D93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672" y="5732797"/>
            <a:ext cx="809456" cy="809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3C8B34-9AC0-674B-913F-638FF51F3B39}"/>
              </a:ext>
            </a:extLst>
          </p:cNvPr>
          <p:cNvSpPr txBox="1"/>
          <p:nvPr/>
        </p:nvSpPr>
        <p:spPr>
          <a:xfrm>
            <a:off x="7305843" y="1668379"/>
            <a:ext cx="42351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venir Next" panose="020B0503020202020204" pitchFamily="34" charset="0"/>
              </a:rPr>
              <a:t>You can right a point here. 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venir Next" panose="020B0503020202020204" pitchFamily="34" charset="0"/>
              </a:rPr>
              <a:t>Emphasize it &amp; center it.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8598810-D0E5-3D45-A29C-A400D70A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672" y="5732796"/>
            <a:ext cx="809457" cy="8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4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F34B7E-7AF5-5E47-BA16-503B4B0C47A5}"/>
              </a:ext>
            </a:extLst>
          </p:cNvPr>
          <p:cNvSpPr/>
          <p:nvPr/>
        </p:nvSpPr>
        <p:spPr>
          <a:xfrm>
            <a:off x="0" y="0"/>
            <a:ext cx="6882063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9C8D7-7190-9846-9FF8-D89B0D93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672" y="5732797"/>
            <a:ext cx="809456" cy="80945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8598810-D0E5-3D45-A29C-A400D70A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439" y="2272751"/>
            <a:ext cx="2309921" cy="2309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C0A17-2BAF-A747-90FD-9EB4AC15BF02}"/>
              </a:ext>
            </a:extLst>
          </p:cNvPr>
          <p:cNvSpPr txBox="1"/>
          <p:nvPr/>
        </p:nvSpPr>
        <p:spPr>
          <a:xfrm>
            <a:off x="1094242" y="1904218"/>
            <a:ext cx="4873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venir Next" panose="020B0503020202020204" pitchFamily="34" charset="0"/>
              </a:rPr>
              <a:t>You can write a main point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DA9EE-AFEA-3843-BA15-D5EC45527BED}"/>
              </a:ext>
            </a:extLst>
          </p:cNvPr>
          <p:cNvSpPr txBox="1"/>
          <p:nvPr/>
        </p:nvSpPr>
        <p:spPr>
          <a:xfrm>
            <a:off x="1094241" y="4581163"/>
            <a:ext cx="4873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venir Next" panose="020B0503020202020204" pitchFamily="34" charset="0"/>
              </a:rPr>
              <a:t>Follow up here</a:t>
            </a:r>
          </a:p>
        </p:txBody>
      </p:sp>
    </p:spTree>
    <p:extLst>
      <p:ext uri="{BB962C8B-B14F-4D97-AF65-F5344CB8AC3E}">
        <p14:creationId xmlns:p14="http://schemas.microsoft.com/office/powerpoint/2010/main" val="19550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0D3D01-0C43-5A4D-99CF-2E45A038A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7" t="9911" r="15" b="2622"/>
          <a:stretch/>
        </p:blipFill>
        <p:spPr bwMode="auto">
          <a:xfrm>
            <a:off x="673767" y="1957137"/>
            <a:ext cx="4751381" cy="4203031"/>
          </a:xfrm>
          <a:prstGeom prst="rect">
            <a:avLst/>
          </a:prstGeom>
          <a:noFill/>
          <a:effectLst>
            <a:outerShdw blurRad="546100" dist="50800" dir="5400000" sx="104000" sy="104000" algn="ctr" rotWithShape="0">
              <a:srgbClr val="000000">
                <a:alpha val="7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E1312D-A0FA-4940-9B3F-FCB20AEC07EA}"/>
              </a:ext>
            </a:extLst>
          </p:cNvPr>
          <p:cNvSpPr txBox="1"/>
          <p:nvPr/>
        </p:nvSpPr>
        <p:spPr>
          <a:xfrm>
            <a:off x="2771830" y="534340"/>
            <a:ext cx="664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venir Next" panose="020B0503020202020204" pitchFamily="34" charset="0"/>
              </a:rPr>
              <a:t>Page With An Image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531ABB-05B7-9C41-BC84-80ED334D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891" y="1716505"/>
            <a:ext cx="5887453" cy="460715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At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vero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eos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accusamus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iusto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odio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dignissimos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ducimus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qui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blanditiis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praesentium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voluptatum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.</a:t>
            </a:r>
            <a:endParaRPr lang="en-CA" sz="2000" dirty="0"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harum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quidem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rerum facilis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expedita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distinctio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. </a:t>
            </a:r>
            <a:endParaRPr lang="en-CA" sz="2000" b="0" dirty="0">
              <a:solidFill>
                <a:schemeClr val="bg1"/>
              </a:solidFill>
              <a:effectLst/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Nam libero tempore, cum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soluta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nobis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eligendi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optio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cumque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nihil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impedit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quo minus id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quod</a:t>
            </a:r>
            <a:endParaRPr lang="en-CA" sz="2000" b="0" dirty="0">
              <a:solidFill>
                <a:schemeClr val="bg1"/>
              </a:solidFill>
              <a:effectLst/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4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09BF7B-2343-0341-9824-7773C7F239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0D3D01-0C43-5A4D-99CF-2E45A038A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7" t="6331" r="15" b="2622"/>
          <a:stretch/>
        </p:blipFill>
        <p:spPr bwMode="auto">
          <a:xfrm>
            <a:off x="609255" y="1838121"/>
            <a:ext cx="4751381" cy="4375063"/>
          </a:xfrm>
          <a:prstGeom prst="rect">
            <a:avLst/>
          </a:prstGeom>
          <a:noFill/>
          <a:effectLst>
            <a:outerShdw blurRad="101600" dist="50800" dir="3600000" sx="101000" sy="101000" algn="ctr" rotWithShape="0">
              <a:srgbClr val="000000">
                <a:alpha val="2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E1312D-A0FA-4940-9B3F-FCB20AEC07EA}"/>
              </a:ext>
            </a:extLst>
          </p:cNvPr>
          <p:cNvSpPr txBox="1"/>
          <p:nvPr/>
        </p:nvSpPr>
        <p:spPr>
          <a:xfrm>
            <a:off x="2771830" y="534340"/>
            <a:ext cx="6648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Page With An Image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531ABB-05B7-9C41-BC84-80ED334D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891" y="1716505"/>
            <a:ext cx="5887453" cy="460715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At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vero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eos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accusamus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iusto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odio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dignissimos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ducimus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qui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blanditiis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praesentium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voluptatum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Et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harum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quidem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rerum facilis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expedita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distinctio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. </a:t>
            </a:r>
            <a:endParaRPr lang="en-CA" sz="20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Nam libero tempore, cum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soluta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nobis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eligendi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optio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cumque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nihil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impedit</a:t>
            </a:r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 quo minus id </a:t>
            </a:r>
            <a:r>
              <a:rPr lang="en-CA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quod</a:t>
            </a:r>
            <a:endParaRPr lang="en-CA" sz="20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3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F34B7E-7AF5-5E47-BA16-503B4B0C47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04F82F-1958-2343-9680-48EAB4B0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4" y="1679712"/>
            <a:ext cx="10908631" cy="385481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At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vero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eos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accusamus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iusto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odio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dignissimos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ducimus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qui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blanditiis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praesentium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voluptatum</a:t>
            </a:r>
            <a:r>
              <a:rPr lang="en-CA" sz="2000" dirty="0">
                <a:solidFill>
                  <a:schemeClr val="bg2">
                    <a:lumMod val="10000"/>
                  </a:schemeClr>
                </a:solidFill>
                <a:latin typeface="Avenir Next" panose="020B0503020202020204" pitchFamily="34" charset="0"/>
              </a:rPr>
              <a:t>.</a:t>
            </a:r>
            <a:endParaRPr lang="en-CA" sz="2000" dirty="0">
              <a:solidFill>
                <a:schemeClr val="tx2">
                  <a:lumMod val="50000"/>
                </a:schemeClr>
              </a:solidFill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Et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harum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quidem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rerum facilis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expedita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distinctio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. </a:t>
            </a:r>
            <a:endParaRPr lang="en-CA" sz="2000" b="0" dirty="0">
              <a:solidFill>
                <a:schemeClr val="tx2">
                  <a:lumMod val="50000"/>
                </a:schemeClr>
              </a:solidFill>
              <a:effectLst/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Nam libero tempore, cum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soluta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nobis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eligendi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optio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cumque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nihil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impedit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quo minus id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quod</a:t>
            </a:r>
            <a:endParaRPr lang="en-CA" sz="2000" b="0" dirty="0">
              <a:solidFill>
                <a:schemeClr val="tx2">
                  <a:lumMod val="50000"/>
                </a:schemeClr>
              </a:solidFill>
              <a:effectLst/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Temporibus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autem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quibusdam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aut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officiis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debitis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aut</a:t>
            </a:r>
            <a:r>
              <a:rPr lang="en-CA" sz="2000" dirty="0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tx2">
                    <a:lumMod val="50000"/>
                  </a:schemeClr>
                </a:solidFill>
                <a:latin typeface="Avenir Next" panose="020B0503020202020204" pitchFamily="34" charset="0"/>
              </a:rPr>
              <a:t>reru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9C8D7-7190-9846-9FF8-D89B0D935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76" y="5791535"/>
            <a:ext cx="809456" cy="809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BBA59-C7EA-0240-AD2B-2F83A9B1711A}"/>
              </a:ext>
            </a:extLst>
          </p:cNvPr>
          <p:cNvSpPr txBox="1"/>
          <p:nvPr/>
        </p:nvSpPr>
        <p:spPr>
          <a:xfrm>
            <a:off x="2771830" y="534340"/>
            <a:ext cx="6648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" panose="020B0503020202020204" pitchFamily="34" charset="0"/>
              </a:rPr>
              <a:t>Just Points</a:t>
            </a:r>
          </a:p>
        </p:txBody>
      </p:sp>
    </p:spTree>
    <p:extLst>
      <p:ext uri="{BB962C8B-B14F-4D97-AF65-F5344CB8AC3E}">
        <p14:creationId xmlns:p14="http://schemas.microsoft.com/office/powerpoint/2010/main" val="67442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04F82F-1958-2343-9680-48EAB4B0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4" y="1679712"/>
            <a:ext cx="10908631" cy="385481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At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vero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eos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accusamus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iusto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odio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dignissimos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ducimus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qui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blanditiis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praesentium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voluptatum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.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harum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quidem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rerum facilis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expedita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distinctio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. </a:t>
            </a:r>
            <a:endParaRPr lang="en-CA" sz="2000" b="0" dirty="0">
              <a:solidFill>
                <a:schemeClr val="bg1"/>
              </a:solidFill>
              <a:effectLst/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Nam libero tempore, cum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soluta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nobis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est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eligendi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optio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cumque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nihil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impedit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quo minus id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quod</a:t>
            </a:r>
            <a:endParaRPr lang="en-CA" sz="2000" b="0" dirty="0">
              <a:solidFill>
                <a:schemeClr val="bg1"/>
              </a:solidFill>
              <a:effectLst/>
              <a:latin typeface="Avenir Next" panose="020B0503020202020204" pitchFamily="34" charset="0"/>
            </a:endParaRP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Temporibus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autem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quibusdam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et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aut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officiis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debitis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aut</a:t>
            </a:r>
            <a:r>
              <a:rPr lang="en-CA" sz="2000" dirty="0">
                <a:solidFill>
                  <a:schemeClr val="bg1"/>
                </a:solidFill>
                <a:latin typeface="Avenir Next" panose="020B0503020202020204" pitchFamily="34" charset="0"/>
              </a:rPr>
              <a:t> </a:t>
            </a:r>
            <a:r>
              <a:rPr lang="en-CA" sz="2000" dirty="0" err="1">
                <a:solidFill>
                  <a:schemeClr val="bg1"/>
                </a:solidFill>
                <a:latin typeface="Avenir Next" panose="020B0503020202020204" pitchFamily="34" charset="0"/>
              </a:rPr>
              <a:t>reru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BBA59-C7EA-0240-AD2B-2F83A9B1711A}"/>
              </a:ext>
            </a:extLst>
          </p:cNvPr>
          <p:cNvSpPr txBox="1"/>
          <p:nvPr/>
        </p:nvSpPr>
        <p:spPr>
          <a:xfrm>
            <a:off x="2771830" y="534340"/>
            <a:ext cx="6648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venir Next" panose="020B0503020202020204" pitchFamily="34" charset="0"/>
              </a:rPr>
              <a:t>Just Points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5FF7EB-D795-944A-87C0-8265E9479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270" y="5732796"/>
            <a:ext cx="809457" cy="8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1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476</Words>
  <Application>Microsoft Macintosh PowerPoint</Application>
  <PresentationFormat>Widescreen</PresentationFormat>
  <Paragraphs>55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</vt:lpstr>
      <vt:lpstr>Calibri</vt:lpstr>
      <vt:lpstr>Calibri Light</vt:lpstr>
      <vt:lpstr>Courier New</vt:lpstr>
      <vt:lpstr>Office Theme</vt:lpstr>
      <vt:lpstr>Presentation</vt:lpstr>
      <vt:lpstr>How to use template: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Heather Alsen</dc:creator>
  <cp:lastModifiedBy>Heather Alsen</cp:lastModifiedBy>
  <cp:revision>14</cp:revision>
  <dcterms:created xsi:type="dcterms:W3CDTF">2020-12-14T18:57:32Z</dcterms:created>
  <dcterms:modified xsi:type="dcterms:W3CDTF">2020-12-15T13:55:17Z</dcterms:modified>
</cp:coreProperties>
</file>