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[CS263] </a:t>
            </a:r>
            <a:r>
              <a:rPr lang="zh-TW" altLang="en-US" dirty="0" smtClean="0"/>
              <a:t>期終作品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簡素華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87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作品</a:t>
            </a:r>
            <a:r>
              <a:rPr lang="en-US" altLang="zh-TW" dirty="0" smtClean="0"/>
              <a:t>:</a:t>
            </a:r>
            <a:r>
              <a:rPr lang="zh-TW" altLang="en-US" dirty="0" smtClean="0"/>
              <a:t> 餐廳點餐系統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A. </a:t>
            </a:r>
            <a:r>
              <a:rPr lang="zh-TW" altLang="en-US" dirty="0" smtClean="0"/>
              <a:t>利用觀察者模式</a:t>
            </a:r>
            <a:endParaRPr lang="en-US" altLang="zh-TW" dirty="0" smtClean="0"/>
          </a:p>
          <a:p>
            <a:r>
              <a:rPr lang="en-US" altLang="zh-TW" dirty="0" smtClean="0"/>
              <a:t>B. </a:t>
            </a:r>
            <a:r>
              <a:rPr lang="zh-TW" altLang="en-US" dirty="0" smtClean="0"/>
              <a:t>前台點餐為出版者 </a:t>
            </a:r>
            <a:endParaRPr lang="en-US" altLang="zh-TW" dirty="0" smtClean="0"/>
          </a:p>
          <a:p>
            <a:r>
              <a:rPr lang="en-US" altLang="zh-TW" dirty="0" smtClean="0"/>
              <a:t>C. </a:t>
            </a:r>
            <a:r>
              <a:rPr lang="zh-TW" altLang="en-US" dirty="0" smtClean="0"/>
              <a:t>後台廚房為訂閱者</a:t>
            </a:r>
            <a:endParaRPr lang="en-US" altLang="zh-TW" dirty="0" smtClean="0"/>
          </a:p>
          <a:p>
            <a:r>
              <a:rPr lang="en-US" altLang="zh-TW" dirty="0" smtClean="0"/>
              <a:t>D.</a:t>
            </a:r>
            <a:r>
              <a:rPr lang="zh-TW" altLang="en-US" dirty="0" smtClean="0"/>
              <a:t> 當前台點餐時 </a:t>
            </a:r>
            <a:r>
              <a:rPr lang="en-US" altLang="zh-TW" dirty="0" smtClean="0"/>
              <a:t>,</a:t>
            </a:r>
            <a:r>
              <a:rPr lang="zh-TW" altLang="en-US" dirty="0" smtClean="0"/>
              <a:t> 會通知後台廚房做餐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8820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7" y="150419"/>
            <a:ext cx="4590556" cy="37218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43" y="150419"/>
            <a:ext cx="4581862" cy="372188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42697" y="4021742"/>
            <a:ext cx="1052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使用下拉式選單，以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SelectedItem.ToString()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抓出文字顯示於下方 </a:t>
            </a:r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RichTextBox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66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6105"/>
            <a:ext cx="5486400" cy="446821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988" y="196105"/>
            <a:ext cx="5456858" cy="357579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81000" y="4810125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前台點餐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376988" y="3971925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後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台廚房同步作餐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18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</TotalTime>
  <Words>80</Words>
  <Application>Microsoft Office PowerPoint</Application>
  <PresentationFormat>寬螢幕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Tw Cen MT</vt:lpstr>
      <vt:lpstr>Tw Cen MT Condensed</vt:lpstr>
      <vt:lpstr>Wingdings 3</vt:lpstr>
      <vt:lpstr>積分</vt:lpstr>
      <vt:lpstr>[CS263] 期終作品</vt:lpstr>
      <vt:lpstr>作品: 餐廳點餐系統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[CS263] 期終作品</dc:title>
  <dc:creator>Heidi Chien</dc:creator>
  <cp:lastModifiedBy>Heidi Chien</cp:lastModifiedBy>
  <cp:revision>4</cp:revision>
  <dcterms:created xsi:type="dcterms:W3CDTF">2016-04-23T16:15:45Z</dcterms:created>
  <dcterms:modified xsi:type="dcterms:W3CDTF">2016-04-23T17:26:20Z</dcterms:modified>
</cp:coreProperties>
</file>