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[CS263] Homework1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簡素華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4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accent5"/>
                </a:solidFill>
              </a:rPr>
              <a:t>作業 </a:t>
            </a:r>
            <a:r>
              <a:rPr lang="en-US" altLang="zh-TW" sz="2400" dirty="0" smtClean="0">
                <a:solidFill>
                  <a:schemeClr val="accent5"/>
                </a:solidFill>
              </a:rPr>
              <a:t>1</a:t>
            </a:r>
            <a:br>
              <a:rPr lang="en-US" altLang="zh-TW" sz="2400" dirty="0" smtClean="0">
                <a:solidFill>
                  <a:schemeClr val="accent5"/>
                </a:solidFill>
              </a:rPr>
            </a:br>
            <a:r>
              <a:rPr lang="zh-TW" altLang="en-US" sz="2400" dirty="0" smtClean="0">
                <a:solidFill>
                  <a:schemeClr val="accent5"/>
                </a:solidFill>
              </a:rPr>
              <a:t>錯誤</a:t>
            </a:r>
            <a:r>
              <a:rPr lang="zh-TW" altLang="en-US" sz="2400" dirty="0">
                <a:solidFill>
                  <a:schemeClr val="accent5"/>
                </a:solidFill>
              </a:rPr>
              <a:t>訊息顯示無法將</a:t>
            </a:r>
            <a:r>
              <a:rPr lang="en-US" altLang="zh-TW" sz="2400" dirty="0" err="1">
                <a:solidFill>
                  <a:schemeClr val="accent5"/>
                </a:solidFill>
              </a:rPr>
              <a:t>int</a:t>
            </a:r>
            <a:r>
              <a:rPr lang="zh-TW" altLang="en-US" sz="2400" dirty="0">
                <a:solidFill>
                  <a:schemeClr val="accent5"/>
                </a:solidFill>
              </a:rPr>
              <a:t>隱含轉換成</a:t>
            </a:r>
            <a:r>
              <a:rPr lang="en-US" altLang="zh-TW" sz="2400" dirty="0">
                <a:solidFill>
                  <a:schemeClr val="accent5"/>
                </a:solidFill>
              </a:rPr>
              <a:t>byte</a:t>
            </a:r>
            <a:r>
              <a:rPr lang="zh-TW" altLang="en-US" sz="2400" dirty="0">
                <a:solidFill>
                  <a:schemeClr val="accent5"/>
                </a:solidFill>
              </a:rPr>
              <a:t>，請問如何解決</a:t>
            </a:r>
            <a:r>
              <a:rPr lang="en-US" altLang="zh-TW" sz="2400" dirty="0">
                <a:solidFill>
                  <a:schemeClr val="accent5"/>
                </a:solidFill>
              </a:rPr>
              <a:t>?</a:t>
            </a:r>
            <a:endParaRPr lang="zh-TW" altLang="en-US" sz="2400" dirty="0">
              <a:solidFill>
                <a:schemeClr val="accent5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namespace Example02___overflow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internal class Program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private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byte number0 = 254;</a:t>
            </a:r>
          </a:p>
          <a:p>
            <a:r>
              <a:rPr lang="en-US" altLang="zh-TW" dirty="0"/>
              <a:t>            byte x = 1;</a:t>
            </a:r>
          </a:p>
          <a:p>
            <a:r>
              <a:rPr lang="en-US" altLang="zh-TW" dirty="0"/>
              <a:t>            byte number1 = (byte)(number0 + x);</a:t>
            </a:r>
          </a:p>
          <a:p>
            <a:r>
              <a:rPr lang="en-US" altLang="zh-TW" dirty="0"/>
              <a:t>            byte number2 = (byte)(number1 + x);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(number0);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(number1);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(number2);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87" y="2058537"/>
            <a:ext cx="5378726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accent5"/>
                </a:solidFill>
              </a:rPr>
              <a:t>作業 </a:t>
            </a:r>
            <a:r>
              <a:rPr lang="en-US" altLang="zh-TW" sz="2400" dirty="0" smtClean="0">
                <a:solidFill>
                  <a:schemeClr val="accent5"/>
                </a:solidFill>
              </a:rPr>
              <a:t>1</a:t>
            </a:r>
            <a:br>
              <a:rPr lang="en-US" altLang="zh-TW" sz="2400" dirty="0" smtClean="0">
                <a:solidFill>
                  <a:schemeClr val="accent5"/>
                </a:solidFill>
              </a:rPr>
            </a:br>
            <a:r>
              <a:rPr lang="zh-TW" altLang="en-US" sz="2400" dirty="0" smtClean="0">
                <a:solidFill>
                  <a:schemeClr val="accent5"/>
                </a:solidFill>
              </a:rPr>
              <a:t>上述</a:t>
            </a:r>
            <a:r>
              <a:rPr lang="zh-TW" altLang="en-US" sz="2400" dirty="0">
                <a:solidFill>
                  <a:schemeClr val="accent5"/>
                </a:solidFill>
              </a:rPr>
              <a:t>問題錯誤的原因是誰構成的</a:t>
            </a:r>
            <a:r>
              <a:rPr lang="en-US" altLang="zh-TW" sz="2400" dirty="0">
                <a:solidFill>
                  <a:schemeClr val="accent5"/>
                </a:solidFill>
              </a:rPr>
              <a:t>?</a:t>
            </a:r>
            <a:endParaRPr lang="zh-TW" altLang="en-US" sz="2400" dirty="0">
              <a:solidFill>
                <a:schemeClr val="accent5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577" y="1825625"/>
            <a:ext cx="11733451" cy="4351338"/>
          </a:xfrm>
        </p:spPr>
        <p:txBody>
          <a:bodyPr/>
          <a:lstStyle/>
          <a:p>
            <a:r>
              <a:rPr lang="zh-TW" altLang="en-US" dirty="0" smtClean="0"/>
              <a:t>錯誤</a:t>
            </a:r>
            <a:r>
              <a:rPr lang="zh-TW" altLang="en-US" dirty="0" smtClean="0"/>
              <a:t>原因是 </a:t>
            </a:r>
            <a:r>
              <a:rPr lang="en-US" altLang="zh-TW" dirty="0" smtClean="0"/>
              <a:t>+ </a:t>
            </a:r>
            <a:r>
              <a:rPr lang="zh-TW" altLang="en-US" dirty="0" smtClean="0"/>
              <a:t>號構成的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 </a:t>
            </a:r>
            <a:r>
              <a:rPr lang="en-US" altLang="zh-TW" dirty="0" smtClean="0"/>
              <a:t>C# byte </a:t>
            </a:r>
            <a:r>
              <a:rPr lang="zh-TW" altLang="en-US" dirty="0" smtClean="0"/>
              <a:t>運算會轉換成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, </a:t>
            </a:r>
            <a:r>
              <a:rPr lang="zh-TW" altLang="en-US" dirty="0" smtClean="0"/>
              <a:t>若要強制運算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</a:t>
            </a:r>
            <a:r>
              <a:rPr lang="zh-TW" altLang="en-US" dirty="0" smtClean="0"/>
              <a:t>需要在運算的變數前面加上 </a:t>
            </a:r>
            <a:r>
              <a:rPr lang="en-US" altLang="zh-TW" dirty="0" smtClean="0"/>
              <a:t>(byte) , </a:t>
            </a:r>
            <a:r>
              <a:rPr lang="zh-TW" altLang="en-US" smtClean="0"/>
              <a:t>明確轉換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8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accent5"/>
                </a:solidFill>
              </a:rPr>
              <a:t>作業 </a:t>
            </a:r>
            <a:r>
              <a:rPr lang="en-US" altLang="zh-TW" sz="2400" dirty="0" smtClean="0">
                <a:solidFill>
                  <a:schemeClr val="accent5"/>
                </a:solidFill>
              </a:rPr>
              <a:t>2</a:t>
            </a:r>
            <a:br>
              <a:rPr lang="en-US" altLang="zh-TW" sz="2400" dirty="0" smtClean="0">
                <a:solidFill>
                  <a:schemeClr val="accent5"/>
                </a:solidFill>
              </a:rPr>
            </a:br>
            <a:r>
              <a:rPr lang="zh-TW" altLang="en-US" sz="2400" dirty="0" smtClean="0">
                <a:solidFill>
                  <a:schemeClr val="accent5"/>
                </a:solidFill>
              </a:rPr>
              <a:t>請定義</a:t>
            </a:r>
            <a:r>
              <a:rPr lang="zh-TW" altLang="en-US" sz="2400" dirty="0">
                <a:solidFill>
                  <a:schemeClr val="accent5"/>
                </a:solidFill>
              </a:rPr>
              <a:t>聯絡資訊的</a:t>
            </a:r>
            <a:r>
              <a:rPr lang="en-US" altLang="zh-TW" sz="2400" dirty="0">
                <a:solidFill>
                  <a:schemeClr val="accent5"/>
                </a:solidFill>
              </a:rPr>
              <a:t>class </a:t>
            </a:r>
            <a:r>
              <a:rPr lang="zh-TW" altLang="en-US" sz="2400" dirty="0">
                <a:solidFill>
                  <a:schemeClr val="accent5"/>
                </a:solidFill>
              </a:rPr>
              <a:t>重新建立一筆用新格式建立的資料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namespace Example01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public class Student1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public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studentID</a:t>
            </a:r>
            <a:r>
              <a:rPr lang="en-US" altLang="zh-TW" dirty="0"/>
              <a:t> { get; set; }</a:t>
            </a:r>
          </a:p>
          <a:p>
            <a:endParaRPr lang="zh-TW" altLang="en-US" dirty="0"/>
          </a:p>
          <a:p>
            <a:r>
              <a:rPr lang="en-US" altLang="zh-TW" dirty="0"/>
              <a:t>        public string Content(string name, string address, string </a:t>
            </a:r>
            <a:r>
              <a:rPr lang="en-US" altLang="zh-TW" dirty="0" err="1"/>
              <a:t>tel</a:t>
            </a:r>
            <a:r>
              <a:rPr lang="en-US" altLang="zh-TW" dirty="0"/>
              <a:t>, string email)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return "</a:t>
            </a:r>
            <a:r>
              <a:rPr lang="zh-TW" altLang="en-US" dirty="0"/>
              <a:t>姓名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name + </a:t>
            </a:r>
            <a:r>
              <a:rPr lang="en-US" altLang="zh-TW" dirty="0" smtClean="0"/>
              <a:t>“ </a:t>
            </a:r>
            <a:r>
              <a:rPr lang="zh-TW" altLang="en-US" dirty="0" smtClean="0"/>
              <a:t>地址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address + </a:t>
            </a:r>
            <a:r>
              <a:rPr lang="en-US" altLang="zh-TW" dirty="0" smtClean="0"/>
              <a:t>“ </a:t>
            </a:r>
            <a:r>
              <a:rPr lang="zh-TW" altLang="en-US" dirty="0" smtClean="0"/>
              <a:t>電話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tel</a:t>
            </a:r>
            <a:r>
              <a:rPr lang="en-US" altLang="zh-TW" dirty="0"/>
              <a:t> + </a:t>
            </a:r>
            <a:r>
              <a:rPr lang="en-US" altLang="zh-TW" dirty="0" smtClean="0"/>
              <a:t>“ </a:t>
            </a:r>
            <a:r>
              <a:rPr lang="zh-TW" altLang="en-US" dirty="0" smtClean="0"/>
              <a:t>電</a:t>
            </a:r>
            <a:r>
              <a:rPr lang="zh-TW" altLang="en-US" dirty="0"/>
              <a:t>郵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email;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endParaRPr lang="zh-TW" altLang="en-US" dirty="0"/>
          </a:p>
          <a:p>
            <a:r>
              <a:rPr lang="en-US" altLang="zh-TW" dirty="0"/>
              <a:t>        public Student1()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studentID</a:t>
            </a:r>
            <a:r>
              <a:rPr lang="en-US" altLang="zh-TW" dirty="0"/>
              <a:t> = 0;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5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955" y="174850"/>
            <a:ext cx="10233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namespace Example01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internal class Program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private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Student1 First = new Student1();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First.studentID</a:t>
            </a:r>
            <a:r>
              <a:rPr lang="en-US" altLang="zh-TW" dirty="0"/>
              <a:t> = 001;</a:t>
            </a:r>
          </a:p>
          <a:p>
            <a:r>
              <a:rPr lang="en-US" altLang="zh-TW" dirty="0"/>
              <a:t>            string result = </a:t>
            </a:r>
            <a:r>
              <a:rPr lang="en-US" altLang="zh-TW" dirty="0" err="1"/>
              <a:t>First.Content</a:t>
            </a:r>
            <a:r>
              <a:rPr lang="en-US" altLang="zh-TW" dirty="0"/>
              <a:t>("Heidi", "</a:t>
            </a:r>
            <a:r>
              <a:rPr lang="zh-TW" altLang="en-US" dirty="0"/>
              <a:t>台北市忠孝東路</a:t>
            </a:r>
            <a:r>
              <a:rPr lang="en-US" altLang="zh-TW" dirty="0"/>
              <a:t>", "(02)88779900", "aaa@gmail.com");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(result);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03" y="4403963"/>
            <a:ext cx="6391275" cy="140017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3681" y="6224924"/>
            <a:ext cx="74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參考網址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msdn.Microsoft.com/</a:t>
            </a:r>
            <a:r>
              <a:rPr lang="en-US" altLang="zh-TW" dirty="0" err="1" smtClean="0">
                <a:solidFill>
                  <a:srgbClr val="FF0000"/>
                </a:solidFill>
              </a:rPr>
              <a:t>zh-tw</a:t>
            </a:r>
            <a:r>
              <a:rPr lang="en-US" altLang="zh-TW" dirty="0" smtClean="0">
                <a:solidFill>
                  <a:srgbClr val="FF0000"/>
                </a:solidFill>
              </a:rPr>
              <a:t>/library/ms173109.aspx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135</TotalTime>
  <Words>262</Words>
  <Application>Microsoft Office PowerPoint</Application>
  <PresentationFormat>寬螢幕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Corbel</vt:lpstr>
      <vt:lpstr>深度</vt:lpstr>
      <vt:lpstr>[CS263] Homework1</vt:lpstr>
      <vt:lpstr>作業 1 錯誤訊息顯示無法將int隱含轉換成byte，請問如何解決?</vt:lpstr>
      <vt:lpstr>作業 1 上述問題錯誤的原因是誰構成的?</vt:lpstr>
      <vt:lpstr>作業 2 請定義聯絡資訊的class 重新建立一筆用新格式建立的資料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[CS263] Homework1</dc:title>
  <dc:creator>Heidi Chien</dc:creator>
  <cp:lastModifiedBy>Heidi Chien</cp:lastModifiedBy>
  <cp:revision>12</cp:revision>
  <dcterms:created xsi:type="dcterms:W3CDTF">2016-03-10T08:22:46Z</dcterms:created>
  <dcterms:modified xsi:type="dcterms:W3CDTF">2016-03-12T15:54:07Z</dcterms:modified>
</cp:coreProperties>
</file>