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TIMELY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1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TIMELY FRAMEWORK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components</a:t>
            </a:r>
            <a:br>
              <a:rPr lang="en-US" altLang="ko-KR"/>
            </a:br>
            <a:r>
              <a:rPr lang="en-US" altLang="ko-KR"/>
              <a:t>1. RTT measurement engine</a:t>
            </a:r>
            <a:br>
              <a:rPr lang="en-US" altLang="ko-KR"/>
            </a:br>
            <a:r>
              <a:rPr lang="en-US" altLang="ko-KR"/>
              <a:t>2. rate computation engine</a:t>
            </a:r>
            <a:br>
              <a:rPr lang="en-US" altLang="ko-KR"/>
            </a:br>
            <a:r>
              <a:rPr lang="en-US" altLang="ko-KR"/>
              <a:t>3. rate control engine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RTT measurement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completion time: first packet sent ~ ACK is received</a:t>
            </a:r>
          </a:p>
          <a:p>
            <a:r>
              <a:rPr lang="ko-KR" altLang="en-US"/>
              <a:t>가정</a:t>
            </a:r>
            <a:br>
              <a:rPr lang="en-US" altLang="ko-KR"/>
            </a:br>
            <a:r>
              <a:rPr lang="en-US" altLang="ko-KR"/>
              <a:t>- RTT = propagation delay + queueing delay</a:t>
            </a:r>
          </a:p>
          <a:p>
            <a:r>
              <a:rPr lang="en-US" altLang="ko-KR"/>
              <a:t>propagation delay</a:t>
            </a:r>
            <a:r>
              <a:rPr lang="ko-KR" altLang="en-US"/>
              <a:t>는 </a:t>
            </a:r>
            <a:r>
              <a:rPr lang="en-US" altLang="ko-KR"/>
              <a:t>segment size</a:t>
            </a:r>
            <a:r>
              <a:rPr lang="ko-KR" altLang="en-US"/>
              <a:t>와 </a:t>
            </a:r>
            <a:r>
              <a:rPr lang="en-US" altLang="ko-KR"/>
              <a:t>line rate of the NIC</a:t>
            </a:r>
            <a:r>
              <a:rPr lang="ko-KR" altLang="en-US"/>
              <a:t>을 결정하는 기능이다</a:t>
            </a:r>
            <a:r>
              <a:rPr lang="en-US" altLang="ko-KR"/>
              <a:t>.</a:t>
            </a:r>
          </a:p>
          <a:p>
            <a:r>
              <a:rPr lang="ko-KR" altLang="en-US"/>
              <a:t>따라서 </a:t>
            </a:r>
            <a:r>
              <a:rPr lang="en-US" altLang="ko-KR"/>
              <a:t>RTT</a:t>
            </a:r>
            <a:r>
              <a:rPr lang="ko-KR" altLang="en-US"/>
              <a:t>가 </a:t>
            </a:r>
            <a:r>
              <a:rPr lang="en-US" altLang="ko-KR"/>
              <a:t>segment size</a:t>
            </a:r>
            <a:r>
              <a:rPr lang="ko-KR" altLang="en-US"/>
              <a:t>에 독립적이게 하기 위해 </a:t>
            </a:r>
            <a:r>
              <a:rPr lang="en-US" altLang="ko-KR"/>
              <a:t>total elapsed time</a:t>
            </a:r>
            <a:r>
              <a:rPr lang="ko-KR" altLang="en-US"/>
              <a:t>에서 </a:t>
            </a:r>
            <a:r>
              <a:rPr lang="en-US" altLang="ko-KR"/>
              <a:t>propagation delay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뺀다</a:t>
            </a:r>
            <a:r>
              <a:rPr lang="en-US" altLang="ko-KR"/>
              <a:t>.</a:t>
            </a:r>
          </a:p>
          <a:p>
            <a:r>
              <a:rPr lang="ko-KR" altLang="en-US"/>
              <a:t>결론</a:t>
            </a:r>
            <a:br>
              <a:rPr lang="en-US" altLang="ko-KR"/>
            </a:br>
            <a:r>
              <a:rPr lang="en-US" altLang="ko-KR"/>
              <a:t>- RTT</a:t>
            </a:r>
            <a:r>
              <a:rPr lang="ko-KR" altLang="en-US"/>
              <a:t>는 </a:t>
            </a:r>
            <a:r>
              <a:rPr lang="en-US" altLang="ko-KR"/>
              <a:t>queueing delay</a:t>
            </a:r>
            <a:r>
              <a:rPr lang="ko-KR" altLang="en-US"/>
              <a:t>에 의해 결정된다</a:t>
            </a:r>
            <a:r>
              <a:rPr lang="en-US" altLang="ko-KR"/>
              <a:t>.</a:t>
            </a:r>
          </a:p>
          <a:p>
            <a:r>
              <a:rPr lang="en-US" altLang="ko-KR"/>
              <a:t>RTT</a:t>
            </a:r>
            <a:r>
              <a:rPr lang="ko-KR" altLang="en-US"/>
              <a:t>를 정확히 측정하기 위해 필요한 </a:t>
            </a:r>
            <a:r>
              <a:rPr lang="en-US" altLang="ko-KR"/>
              <a:t>NIC </a:t>
            </a:r>
            <a:r>
              <a:rPr lang="ko-KR" altLang="en-US"/>
              <a:t>성능</a:t>
            </a:r>
            <a:br>
              <a:rPr lang="en-US" altLang="ko-KR"/>
            </a:br>
            <a:r>
              <a:rPr lang="en-US" altLang="ko-KR"/>
              <a:t>- ACK timestamp: by host software</a:t>
            </a:r>
            <a:br>
              <a:rPr lang="en-US" altLang="ko-KR"/>
            </a:br>
            <a:r>
              <a:rPr lang="en-US" altLang="ko-KR"/>
              <a:t>- prompt ACK generation: NIC-based ACK generation(turnaround time </a:t>
            </a:r>
            <a:r>
              <a:rPr lang="ko-KR" altLang="en-US"/>
              <a:t>무시 가능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00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 </a:t>
            </a:r>
            <a:r>
              <a:rPr lang="en-US" altLang="ko-KR"/>
              <a:t>rate computation engine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4633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/>
              <a:t>completion event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발생할 때마다 </a:t>
            </a:r>
            <a:r>
              <a:rPr lang="en-US" altLang="ko-KR"/>
              <a:t>flow</a:t>
            </a:r>
            <a:r>
              <a:rPr lang="ko-KR" altLang="en-US"/>
              <a:t>의 </a:t>
            </a:r>
            <a:r>
              <a:rPr lang="en-US" altLang="ko-KR"/>
              <a:t>target rate</a:t>
            </a:r>
            <a:r>
              <a:rPr lang="ko-KR" altLang="en-US"/>
              <a:t>을 업데이트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3000" y="256347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3.3 </a:t>
            </a:r>
            <a:r>
              <a:rPr lang="ko-KR" altLang="en-US"/>
              <a:t> </a:t>
            </a:r>
            <a:r>
              <a:rPr lang="en-US" altLang="ko-KR"/>
              <a:t>rate control engine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43000" y="4011273"/>
            <a:ext cx="9872871" cy="155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altLang="ko-KR"/>
              <a:t>msg</a:t>
            </a:r>
            <a:r>
              <a:rPr lang="ko-KR" altLang="en-US"/>
              <a:t>가 전송되려고 할 때 해당 </a:t>
            </a:r>
            <a:r>
              <a:rPr lang="en-US" altLang="ko-KR"/>
              <a:t>engin</a:t>
            </a:r>
            <a:r>
              <a:rPr lang="ko-KR" altLang="en-US"/>
              <a:t>이 관여하여 </a:t>
            </a:r>
            <a:r>
              <a:rPr lang="en-US" altLang="ko-KR"/>
              <a:t>msg</a:t>
            </a:r>
            <a:r>
              <a:rPr lang="ko-KR" altLang="en-US"/>
              <a:t>를 </a:t>
            </a:r>
            <a:r>
              <a:rPr lang="en-US" altLang="ko-KR"/>
              <a:t>segment</a:t>
            </a:r>
            <a:r>
              <a:rPr lang="ko-KR" altLang="en-US"/>
              <a:t>들로 잘게 나누고 </a:t>
            </a:r>
            <a:r>
              <a:rPr lang="en-US" altLang="ko-KR"/>
              <a:t>scheduler</a:t>
            </a:r>
            <a:r>
              <a:rPr lang="ko-KR" altLang="en-US"/>
              <a:t>에 기반해 차례대로 전송시킨다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9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1555" y="433506"/>
            <a:ext cx="9875520" cy="1356360"/>
          </a:xfrm>
        </p:spPr>
        <p:txBody>
          <a:bodyPr/>
          <a:lstStyle/>
          <a:p>
            <a:r>
              <a:rPr lang="en-US" altLang="ko-KR"/>
              <a:t>ABSTRACT – </a:t>
            </a:r>
            <a:r>
              <a:rPr lang="ko-KR" altLang="en-US" sz="3200"/>
              <a:t>해당 논문의 내용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789866"/>
            <a:ext cx="9872871" cy="461093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ko-KR" altLang="en-US">
                <a:latin typeface="+mj-ea"/>
                <a:ea typeface="+mj-ea"/>
              </a:rPr>
              <a:t>해당 논문에서는 </a:t>
            </a:r>
            <a:r>
              <a:rPr lang="en-US" altLang="ko-KR" b="1">
                <a:latin typeface="+mj-ea"/>
                <a:ea typeface="+mj-ea"/>
              </a:rPr>
              <a:t>host</a:t>
            </a:r>
            <a:r>
              <a:rPr lang="ko-KR" altLang="en-US" b="1">
                <a:latin typeface="+mj-ea"/>
                <a:ea typeface="+mj-ea"/>
              </a:rPr>
              <a:t>에서 </a:t>
            </a:r>
            <a:r>
              <a:rPr lang="en-US" altLang="ko-KR" b="1">
                <a:latin typeface="+mj-ea"/>
                <a:ea typeface="+mj-ea"/>
              </a:rPr>
              <a:t>RTT</a:t>
            </a:r>
            <a:r>
              <a:rPr lang="ko-KR" altLang="en-US" b="1">
                <a:latin typeface="+mj-ea"/>
                <a:ea typeface="+mj-ea"/>
              </a:rPr>
              <a:t>를 측정한 </a:t>
            </a:r>
            <a:r>
              <a:rPr lang="en-US" altLang="ko-KR" b="1">
                <a:latin typeface="+mj-ea"/>
                <a:ea typeface="+mj-ea"/>
              </a:rPr>
              <a:t>simple packet delay</a:t>
            </a:r>
            <a:r>
              <a:rPr lang="ko-KR" altLang="en-US">
                <a:latin typeface="+mj-ea"/>
                <a:ea typeface="+mj-ea"/>
              </a:rPr>
              <a:t>는 좋은 </a:t>
            </a:r>
            <a:r>
              <a:rPr lang="en-US" altLang="ko-KR">
                <a:latin typeface="+mj-ea"/>
                <a:ea typeface="+mj-ea"/>
              </a:rPr>
              <a:t>congestion signal</a:t>
            </a:r>
            <a:r>
              <a:rPr lang="ko-KR" altLang="en-US">
                <a:latin typeface="+mj-ea"/>
                <a:ea typeface="+mj-ea"/>
              </a:rPr>
              <a:t>임을 증명할 것이다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+mj-ea"/>
                <a:ea typeface="+mj-ea"/>
              </a:rPr>
              <a:t>NIC H/W</a:t>
            </a:r>
            <a:r>
              <a:rPr lang="ko-KR" altLang="en-US">
                <a:latin typeface="+mj-ea"/>
                <a:ea typeface="+mj-ea"/>
              </a:rPr>
              <a:t>의 발전으로 </a:t>
            </a:r>
            <a:r>
              <a:rPr lang="en-US" altLang="ko-KR">
                <a:latin typeface="+mj-ea"/>
                <a:ea typeface="+mj-ea"/>
              </a:rPr>
              <a:t>microsec</a:t>
            </a:r>
            <a:r>
              <a:rPr lang="ko-KR" altLang="en-US">
                <a:latin typeface="+mj-ea"/>
                <a:ea typeface="+mj-ea"/>
              </a:rPr>
              <a:t>단위까지 </a:t>
            </a:r>
            <a:r>
              <a:rPr lang="en-US" altLang="ko-KR">
                <a:latin typeface="+mj-ea"/>
                <a:ea typeface="+mj-ea"/>
              </a:rPr>
              <a:t>RTT</a:t>
            </a:r>
            <a:r>
              <a:rPr lang="ko-KR" altLang="en-US">
                <a:latin typeface="+mj-ea"/>
                <a:ea typeface="+mj-ea"/>
              </a:rPr>
              <a:t>를 측정할 수 있게 됐다는 점을 보여줄 것이다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+mj-ea"/>
                <a:ea typeface="+mj-ea"/>
              </a:rPr>
              <a:t>TIMELY</a:t>
            </a:r>
            <a:r>
              <a:rPr lang="ko-KR" altLang="en-US">
                <a:latin typeface="+mj-ea"/>
                <a:ea typeface="+mj-ea"/>
              </a:rPr>
              <a:t>가 어떻게 </a:t>
            </a:r>
            <a:r>
              <a:rPr lang="en-US" altLang="ko-KR" b="1">
                <a:latin typeface="+mj-ea"/>
                <a:ea typeface="+mj-ea"/>
              </a:rPr>
              <a:t>RTT gradient</a:t>
            </a:r>
            <a:r>
              <a:rPr lang="ko-KR" altLang="en-US">
                <a:latin typeface="+mj-ea"/>
                <a:ea typeface="+mj-ea"/>
              </a:rPr>
              <a:t>를 이용하여 전송 비율을 조절하는 지 보여줄 것이다</a:t>
            </a:r>
            <a:r>
              <a:rPr lang="en-US" altLang="ko-KR">
                <a:latin typeface="+mj-ea"/>
                <a:ea typeface="+mj-ea"/>
              </a:rPr>
              <a:t>. – TIMELY</a:t>
            </a:r>
            <a:r>
              <a:rPr lang="ko-KR" altLang="en-US">
                <a:latin typeface="+mj-ea"/>
                <a:ea typeface="+mj-ea"/>
              </a:rPr>
              <a:t>는 </a:t>
            </a:r>
            <a:r>
              <a:rPr lang="en-US" altLang="ko-KR" b="1">
                <a:latin typeface="+mj-ea"/>
                <a:ea typeface="+mj-ea"/>
              </a:rPr>
              <a:t>OS</a:t>
            </a:r>
            <a:r>
              <a:rPr lang="ko-KR" altLang="en-US" b="1">
                <a:latin typeface="+mj-ea"/>
                <a:ea typeface="+mj-ea"/>
              </a:rPr>
              <a:t>를 거치지 않고 </a:t>
            </a:r>
            <a:r>
              <a:rPr lang="en-US" altLang="ko-KR">
                <a:latin typeface="+mj-ea"/>
                <a:ea typeface="+mj-ea"/>
              </a:rPr>
              <a:t>host S/W</a:t>
            </a:r>
            <a:r>
              <a:rPr lang="ko-KR" altLang="en-US">
                <a:latin typeface="+mj-ea"/>
                <a:ea typeface="+mj-ea"/>
              </a:rPr>
              <a:t>에서 작동하도록 디자인 하였다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>
                <a:latin typeface="+mj-ea"/>
                <a:ea typeface="+mj-ea"/>
              </a:rPr>
              <a:t>우리는 </a:t>
            </a:r>
            <a:r>
              <a:rPr lang="en-US" altLang="ko-KR">
                <a:latin typeface="+mj-ea"/>
                <a:ea typeface="+mj-ea"/>
              </a:rPr>
              <a:t>100</a:t>
            </a:r>
            <a:r>
              <a:rPr lang="ko-KR" altLang="en-US">
                <a:latin typeface="+mj-ea"/>
                <a:ea typeface="+mj-ea"/>
              </a:rPr>
              <a:t>개 이상의 </a:t>
            </a:r>
            <a:r>
              <a:rPr lang="en-US" altLang="ko-KR">
                <a:latin typeface="+mj-ea"/>
                <a:ea typeface="+mj-ea"/>
              </a:rPr>
              <a:t>machin</a:t>
            </a:r>
            <a:r>
              <a:rPr lang="ko-KR" altLang="en-US">
                <a:latin typeface="+mj-ea"/>
                <a:ea typeface="+mj-ea"/>
              </a:rPr>
              <a:t>을 가지고 </a:t>
            </a:r>
            <a:r>
              <a:rPr lang="en-US" altLang="ko-KR">
                <a:latin typeface="+mj-ea"/>
                <a:ea typeface="+mj-ea"/>
              </a:rPr>
              <a:t>TIMELY</a:t>
            </a:r>
            <a:r>
              <a:rPr lang="ko-KR" altLang="en-US">
                <a:latin typeface="+mj-ea"/>
                <a:ea typeface="+mj-ea"/>
              </a:rPr>
              <a:t>가 좋은 성능을 낸다는 것을 증명할 것이다</a:t>
            </a:r>
            <a:r>
              <a:rPr lang="en-US" altLang="ko-KR">
                <a:latin typeface="+mj-ea"/>
                <a:ea typeface="+mj-ea"/>
              </a:rPr>
              <a:t>. – PFC</a:t>
            </a:r>
            <a:r>
              <a:rPr lang="ko-KR" altLang="en-US">
                <a:latin typeface="+mj-ea"/>
                <a:ea typeface="+mj-ea"/>
              </a:rPr>
              <a:t>를 이용해 </a:t>
            </a:r>
            <a:r>
              <a:rPr lang="en-US" altLang="ko-KR">
                <a:latin typeface="+mj-ea"/>
                <a:ea typeface="+mj-ea"/>
              </a:rPr>
              <a:t>tail latenc</a:t>
            </a:r>
            <a:r>
              <a:rPr lang="ko-KR" altLang="en-US">
                <a:latin typeface="+mj-ea"/>
                <a:ea typeface="+mj-ea"/>
              </a:rPr>
              <a:t>의 </a:t>
            </a:r>
            <a:r>
              <a:rPr lang="en-US" altLang="ko-KR">
                <a:latin typeface="+mj-ea"/>
                <a:ea typeface="+mj-ea"/>
              </a:rPr>
              <a:t>99%</a:t>
            </a:r>
            <a:r>
              <a:rPr lang="ko-KR" altLang="en-US">
                <a:latin typeface="+mj-ea"/>
                <a:ea typeface="+mj-ea"/>
              </a:rPr>
              <a:t>를 </a:t>
            </a:r>
            <a:r>
              <a:rPr lang="en-US" altLang="ko-KR">
                <a:latin typeface="+mj-ea"/>
                <a:ea typeface="+mj-ea"/>
              </a:rPr>
              <a:t>9</a:t>
            </a:r>
            <a:r>
              <a:rPr lang="ko-KR" altLang="en-US">
                <a:latin typeface="+mj-ea"/>
                <a:ea typeface="+mj-ea"/>
              </a:rPr>
              <a:t>배 낮출 수 있다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이 때 </a:t>
            </a:r>
            <a:r>
              <a:rPr lang="en-US" altLang="ko-KR">
                <a:latin typeface="+mj-ea"/>
                <a:ea typeface="+mj-ea"/>
              </a:rPr>
              <a:t>throughput</a:t>
            </a:r>
            <a:r>
              <a:rPr lang="ko-KR" altLang="en-US">
                <a:latin typeface="+mj-ea"/>
                <a:ea typeface="+mj-ea"/>
              </a:rPr>
              <a:t>은 선형적으로 유지된다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>
                <a:latin typeface="+mj-ea"/>
                <a:ea typeface="+mj-ea"/>
              </a:rPr>
              <a:t>최초의 </a:t>
            </a:r>
            <a:r>
              <a:rPr lang="ko-KR" altLang="en-US" b="1">
                <a:latin typeface="+mj-ea"/>
                <a:ea typeface="+mj-ea"/>
              </a:rPr>
              <a:t>지연 기반 혼잡 조절 프로토콜</a:t>
            </a:r>
            <a:r>
              <a:rPr lang="en-US" altLang="ko-KR">
                <a:latin typeface="+mj-ea"/>
                <a:ea typeface="+mj-ea"/>
              </a:rPr>
              <a:t>(delay-based congestion control protocol)</a:t>
            </a:r>
            <a:r>
              <a:rPr lang="ko-KR" altLang="en-US">
                <a:latin typeface="+mj-ea"/>
                <a:ea typeface="+mj-ea"/>
              </a:rPr>
              <a:t>이다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734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datacenter  network – high bandwidth, low latency</a:t>
            </a:r>
          </a:p>
          <a:p>
            <a:r>
              <a:rPr lang="ko-KR" altLang="en-US"/>
              <a:t>이상적인 </a:t>
            </a:r>
            <a:r>
              <a:rPr lang="en-US" altLang="ko-KR"/>
              <a:t>congestion signal</a:t>
            </a:r>
            <a:r>
              <a:rPr lang="ko-KR" altLang="en-US"/>
              <a:t>의 조건</a:t>
            </a:r>
            <a:r>
              <a:rPr lang="en-US" altLang="ko-KR"/>
              <a:t>: fine-grained(</a:t>
            </a:r>
            <a:r>
              <a:rPr lang="ko-KR" altLang="en-US"/>
              <a:t>프로세스를 잘게 쪼개야</a:t>
            </a:r>
            <a:r>
              <a:rPr lang="en-US" altLang="ko-KR"/>
              <a:t>..?), congestion </a:t>
            </a:r>
            <a:r>
              <a:rPr lang="ko-KR" altLang="en-US"/>
              <a:t>확장할 때 바로바로 알려줘야 함</a:t>
            </a:r>
            <a:endParaRPr lang="en-US" altLang="ko-KR"/>
          </a:p>
          <a:p>
            <a:r>
              <a:rPr lang="ko-KR" altLang="en-US"/>
              <a:t>위에서 언급한 이상적인 </a:t>
            </a:r>
            <a:r>
              <a:rPr lang="en-US" altLang="ko-KR"/>
              <a:t>congestion signa</a:t>
            </a:r>
            <a:r>
              <a:rPr lang="ko-KR" altLang="en-US"/>
              <a:t>이 있는데 이것이 바로 </a:t>
            </a:r>
            <a:r>
              <a:rPr lang="en-US" altLang="ko-KR"/>
              <a:t>RTT </a:t>
            </a:r>
            <a:br>
              <a:rPr lang="en-US" altLang="ko-KR"/>
            </a:br>
            <a:r>
              <a:rPr lang="en-US" altLang="ko-KR"/>
              <a:t>- RTT</a:t>
            </a:r>
            <a:r>
              <a:rPr lang="ko-KR" altLang="en-US"/>
              <a:t>는 </a:t>
            </a:r>
            <a:r>
              <a:rPr lang="en-US" altLang="ko-KR"/>
              <a:t>fine-grained: ACK</a:t>
            </a:r>
            <a:r>
              <a:rPr lang="ko-KR" altLang="en-US"/>
              <a:t>가 매번 날라옴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우선 순위가 낮은 </a:t>
            </a:r>
            <a:r>
              <a:rPr lang="en-US" altLang="ko-KR"/>
              <a:t>traffic</a:t>
            </a:r>
            <a:r>
              <a:rPr lang="ko-KR" altLang="en-US"/>
              <a:t>에 대해서도 지원함</a:t>
            </a:r>
            <a:br>
              <a:rPr lang="en-US" altLang="ko-KR"/>
            </a:br>
            <a:r>
              <a:rPr lang="en-US" altLang="ko-KR"/>
              <a:t>- network switch</a:t>
            </a:r>
            <a:r>
              <a:rPr lang="ko-KR" altLang="en-US"/>
              <a:t>에 대한 지원이 필요하지 않음</a:t>
            </a:r>
            <a:endParaRPr lang="en-US" altLang="ko-KR"/>
          </a:p>
          <a:p>
            <a:r>
              <a:rPr lang="en-US" altLang="ko-KR"/>
              <a:t>delay-based </a:t>
            </a:r>
            <a:r>
              <a:rPr lang="ko-KR" altLang="en-US"/>
              <a:t>방법은 경로에 영향을 받기 때문에 단독으로 사용하기 보다는 </a:t>
            </a:r>
            <a:r>
              <a:rPr lang="en-US" altLang="ko-KR"/>
              <a:t>loss-based </a:t>
            </a:r>
            <a:r>
              <a:rPr lang="ko-KR" altLang="en-US"/>
              <a:t>방법과 같이 쓰인다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53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최신 </a:t>
            </a:r>
            <a:r>
              <a:rPr lang="en-US" altLang="ko-KR"/>
              <a:t>NIC</a:t>
            </a:r>
            <a:r>
              <a:rPr lang="ko-KR" altLang="en-US"/>
              <a:t>는 </a:t>
            </a:r>
            <a:r>
              <a:rPr lang="en-US" altLang="ko-KR"/>
              <a:t>timestamping </a:t>
            </a:r>
            <a:r>
              <a:rPr lang="ko-KR" altLang="en-US"/>
              <a:t>기법을 이용해 </a:t>
            </a:r>
            <a:r>
              <a:rPr lang="en-US" altLang="ko-KR"/>
              <a:t>RTT</a:t>
            </a:r>
            <a:r>
              <a:rPr lang="ko-KR" altLang="en-US"/>
              <a:t>를 효과적으로 측정할 수 있다</a:t>
            </a:r>
            <a:r>
              <a:rPr lang="en-US" altLang="ko-KR"/>
              <a:t>.</a:t>
            </a:r>
          </a:p>
          <a:p>
            <a:r>
              <a:rPr lang="ko-KR" altLang="en-US"/>
              <a:t>이와 더불어 </a:t>
            </a:r>
            <a:r>
              <a:rPr lang="en-US" altLang="ko-KR"/>
              <a:t>H/W</a:t>
            </a:r>
            <a:r>
              <a:rPr lang="ko-KR" altLang="en-US"/>
              <a:t>가 전송하는 </a:t>
            </a:r>
            <a:r>
              <a:rPr lang="en-US" altLang="ko-KR"/>
              <a:t>ACK.. </a:t>
            </a:r>
            <a:r>
              <a:rPr lang="ko-KR" altLang="en-US"/>
              <a:t>예상치 못한 </a:t>
            </a:r>
            <a:r>
              <a:rPr lang="en-US" altLang="ko-KR"/>
              <a:t>host response delay</a:t>
            </a:r>
            <a:r>
              <a:rPr lang="ko-KR" altLang="en-US"/>
              <a:t>를 제거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key contributions</a:t>
            </a:r>
            <a:br>
              <a:rPr lang="en-US" altLang="ko-KR"/>
            </a:br>
            <a:r>
              <a:rPr lang="en-US" altLang="ko-KR"/>
              <a:t>1. NIC H/W</a:t>
            </a:r>
            <a:r>
              <a:rPr lang="ko-KR" altLang="en-US"/>
              <a:t>에 측정된 </a:t>
            </a:r>
            <a:r>
              <a:rPr lang="en-US" altLang="ko-KR"/>
              <a:t>RTT</a:t>
            </a:r>
            <a:r>
              <a:rPr lang="ko-KR" altLang="en-US"/>
              <a:t>가 </a:t>
            </a:r>
            <a:r>
              <a:rPr lang="en-US" altLang="ko-KR"/>
              <a:t>network queueing</a:t>
            </a:r>
            <a:r>
              <a:rPr lang="ko-KR" altLang="en-US"/>
              <a:t>와 어떤 강한 연관이 있는지 증명</a:t>
            </a:r>
            <a:br>
              <a:rPr lang="en-US" altLang="ko-KR"/>
            </a:br>
            <a:r>
              <a:rPr lang="en-US" altLang="ko-KR"/>
              <a:t>2. TIMELY</a:t>
            </a:r>
            <a:r>
              <a:rPr lang="ko-KR" altLang="en-US"/>
              <a:t>에서는 </a:t>
            </a:r>
            <a:r>
              <a:rPr lang="en-US" altLang="ko-KR"/>
              <a:t>RTT variation</a:t>
            </a:r>
            <a:r>
              <a:rPr lang="ko-KR" altLang="en-US"/>
              <a:t>의 비율 즉</a:t>
            </a:r>
            <a:r>
              <a:rPr lang="en-US" altLang="ko-KR"/>
              <a:t>, gradient</a:t>
            </a:r>
            <a:r>
              <a:rPr lang="ko-KR" altLang="en-US"/>
              <a:t>를 사용</a:t>
            </a:r>
            <a:br>
              <a:rPr lang="en-US" altLang="ko-KR"/>
            </a:br>
            <a:r>
              <a:rPr lang="en-US" altLang="ko-KR"/>
              <a:t>3. TIMELY</a:t>
            </a:r>
            <a:r>
              <a:rPr lang="ko-KR" altLang="en-US"/>
              <a:t>를 </a:t>
            </a:r>
            <a:r>
              <a:rPr lang="en-US" altLang="ko-KR"/>
              <a:t>Clos network </a:t>
            </a:r>
            <a:r>
              <a:rPr lang="ko-KR" altLang="en-US"/>
              <a:t>상의 수백의 </a:t>
            </a:r>
            <a:r>
              <a:rPr lang="en-US" altLang="ko-KR"/>
              <a:t>machine</a:t>
            </a:r>
            <a:r>
              <a:rPr lang="ko-KR" altLang="en-US"/>
              <a:t>을 이용해 </a:t>
            </a:r>
            <a:r>
              <a:rPr lang="en-US" altLang="ko-KR"/>
              <a:t>OS-bypass messaging</a:t>
            </a:r>
            <a:r>
              <a:rPr lang="ko-KR" altLang="en-US"/>
              <a:t>으로 평가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752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switc</a:t>
            </a:r>
            <a:r>
              <a:rPr lang="ko-KR" altLang="en-US"/>
              <a:t>를 사용하지 않아도 되는 </a:t>
            </a:r>
            <a:r>
              <a:rPr lang="en-US" altLang="ko-KR"/>
              <a:t>RTT </a:t>
            </a:r>
            <a:r>
              <a:rPr lang="ko-KR" altLang="en-US"/>
              <a:t>측정 기반 </a:t>
            </a:r>
            <a:r>
              <a:rPr lang="en-US" altLang="ko-KR"/>
              <a:t>congestion contro</a:t>
            </a:r>
            <a:r>
              <a:rPr lang="ko-KR" altLang="en-US"/>
              <a:t>이 더 나은 이유</a:t>
            </a:r>
            <a:endParaRPr lang="en-US" altLang="ko-KR"/>
          </a:p>
          <a:p>
            <a:endParaRPr lang="en-US" altLang="ko-KR"/>
          </a:p>
          <a:p>
            <a:pPr marL="502920" indent="-457200">
              <a:buAutoNum type="arabicPeriod"/>
            </a:pPr>
            <a:r>
              <a:rPr lang="en-US" altLang="ko-KR"/>
              <a:t>RTT</a:t>
            </a:r>
            <a:r>
              <a:rPr lang="ko-KR" altLang="en-US"/>
              <a:t>는 </a:t>
            </a:r>
            <a:r>
              <a:rPr lang="en-US" altLang="ko-KR"/>
              <a:t>latency</a:t>
            </a:r>
            <a:r>
              <a:rPr lang="ko-KR" altLang="en-US"/>
              <a:t>를 바로 반영한다</a:t>
            </a:r>
            <a:r>
              <a:rPr lang="en-US" altLang="ko-KR"/>
              <a:t>.</a:t>
            </a:r>
          </a:p>
          <a:p>
            <a:pPr marL="502920" indent="-457200">
              <a:buAutoNum type="arabicPeriod"/>
            </a:pPr>
            <a:r>
              <a:rPr lang="en-US" altLang="ko-KR"/>
              <a:t>RTT</a:t>
            </a:r>
            <a:r>
              <a:rPr lang="ko-KR" altLang="en-US"/>
              <a:t>는 실제로 정확한 측정이 가능하다</a:t>
            </a:r>
            <a:r>
              <a:rPr lang="en-US" altLang="ko-KR"/>
              <a:t>.</a:t>
            </a:r>
          </a:p>
          <a:p>
            <a:pPr marL="502920" indent="-457200">
              <a:buAutoNum type="arabicPeriod"/>
            </a:pPr>
            <a:r>
              <a:rPr lang="en-US" altLang="ko-KR"/>
              <a:t>RTT</a:t>
            </a:r>
            <a:r>
              <a:rPr lang="ko-KR" altLang="en-US"/>
              <a:t>는 빠르고 </a:t>
            </a:r>
            <a:r>
              <a:rPr lang="en-US" altLang="ko-KR"/>
              <a:t>multi-bit</a:t>
            </a:r>
            <a:r>
              <a:rPr lang="ko-KR" altLang="en-US"/>
              <a:t>으로 표현할 수 있는 </a:t>
            </a:r>
            <a:r>
              <a:rPr lang="en-US" altLang="ko-KR"/>
              <a:t>signal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89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sz="2400"/>
              <a:t>1. RTT</a:t>
            </a:r>
            <a:r>
              <a:rPr lang="ko-KR" altLang="en-US" sz="2400"/>
              <a:t>는 </a:t>
            </a:r>
            <a:r>
              <a:rPr lang="en-US" altLang="ko-KR" sz="2400"/>
              <a:t>latency</a:t>
            </a:r>
            <a:r>
              <a:rPr lang="ko-KR" altLang="en-US" sz="2400"/>
              <a:t>를 바로 반영한다</a:t>
            </a:r>
            <a:r>
              <a:rPr lang="en-US" altLang="ko-KR" sz="2400"/>
              <a:t>.</a:t>
            </a:r>
          </a:p>
          <a:p>
            <a:pPr>
              <a:buFontTx/>
              <a:buChar char="-"/>
            </a:pPr>
            <a:r>
              <a:rPr lang="en-US" altLang="ko-KR" sz="2400" u="sng"/>
              <a:t>RTT</a:t>
            </a:r>
            <a:r>
              <a:rPr lang="ko-KR" altLang="en-US" sz="2400" u="sng"/>
              <a:t>는 </a:t>
            </a:r>
            <a:r>
              <a:rPr lang="en-US" altLang="ko-KR" sz="2400" b="1" u="sng"/>
              <a:t>end-to-end</a:t>
            </a:r>
            <a:r>
              <a:rPr lang="ko-KR" altLang="en-US" sz="2400" b="1" u="sng"/>
              <a:t>의 </a:t>
            </a:r>
            <a:r>
              <a:rPr lang="en-US" altLang="ko-KR" sz="2400" b="1" u="sng"/>
              <a:t>latency</a:t>
            </a:r>
            <a:r>
              <a:rPr lang="ko-KR" altLang="en-US" sz="2400" b="1"/>
              <a:t>를 반영</a:t>
            </a:r>
            <a:r>
              <a:rPr lang="ko-KR" altLang="en-US" sz="2400"/>
              <a:t>하는 반면 </a:t>
            </a:r>
            <a:r>
              <a:rPr lang="en-US" altLang="ko-KR" sz="2400" u="sng"/>
              <a:t>ECN</a:t>
            </a:r>
            <a:r>
              <a:rPr lang="ko-KR" altLang="en-US" sz="2400" u="sng"/>
              <a:t>은 </a:t>
            </a:r>
            <a:r>
              <a:rPr lang="en-US" altLang="ko-KR" sz="2400" u="sng"/>
              <a:t>queue occupancy</a:t>
            </a:r>
            <a:r>
              <a:rPr lang="ko-KR" altLang="en-US" sz="2400"/>
              <a:t>를 기반으로 하기 때문에 </a:t>
            </a:r>
            <a:endParaRPr lang="en-US" altLang="ko-KR" sz="2400"/>
          </a:p>
          <a:p>
            <a:pPr>
              <a:buFontTx/>
              <a:buChar char="-"/>
            </a:pPr>
            <a:r>
              <a:rPr lang="en-US" altLang="ko-KR" sz="2400"/>
              <a:t>congestion</a:t>
            </a:r>
            <a:r>
              <a:rPr lang="ko-KR" altLang="en-US" sz="2400"/>
              <a:t>을</a:t>
            </a:r>
            <a:r>
              <a:rPr lang="en-US" altLang="ko-KR" sz="2400"/>
              <a:t> </a:t>
            </a:r>
            <a:r>
              <a:rPr lang="ko-KR" altLang="en-US" sz="2400"/>
              <a:t>즉각적으로 반영할 수 없다</a:t>
            </a:r>
            <a:r>
              <a:rPr lang="en-US" altLang="ko-KR" sz="2400"/>
              <a:t>. </a:t>
            </a:r>
          </a:p>
          <a:p>
            <a:pPr>
              <a:buFontTx/>
              <a:buChar char="-"/>
            </a:pPr>
            <a:r>
              <a:rPr lang="ko-KR" altLang="en-US" sz="2400"/>
              <a:t>여러 개의 </a:t>
            </a:r>
            <a:r>
              <a:rPr lang="en-US" altLang="ko-KR" sz="2400"/>
              <a:t>queue</a:t>
            </a:r>
            <a:r>
              <a:rPr lang="ko-KR" altLang="en-US" sz="2400"/>
              <a:t>가 서로 다른 우선순위를 가지고 있을 때 낮은 우선순위의 </a:t>
            </a:r>
            <a:r>
              <a:rPr lang="en-US" altLang="ko-KR" sz="2400"/>
              <a:t>queue</a:t>
            </a:r>
            <a:r>
              <a:rPr lang="ko-KR" altLang="en-US" sz="2400"/>
              <a:t>들을 반영하지 못한다</a:t>
            </a:r>
            <a:r>
              <a:rPr lang="en-US" altLang="ko-KR" sz="2400"/>
              <a:t>. </a:t>
            </a:r>
          </a:p>
          <a:p>
            <a:pPr>
              <a:buFontTx/>
              <a:buChar char="-"/>
            </a:pPr>
            <a:r>
              <a:rPr lang="ko-KR" altLang="en-US" sz="2400"/>
              <a:t>여러 개의 </a:t>
            </a:r>
            <a:r>
              <a:rPr lang="en-US" altLang="ko-KR" sz="2400"/>
              <a:t>switch</a:t>
            </a:r>
            <a:r>
              <a:rPr lang="ko-KR" altLang="en-US" sz="2400"/>
              <a:t>에서 </a:t>
            </a:r>
            <a:r>
              <a:rPr lang="en-US" altLang="ko-KR" sz="2400"/>
              <a:t>congestion</a:t>
            </a:r>
            <a:r>
              <a:rPr lang="ko-KR" altLang="en-US" sz="2400"/>
              <a:t>이 발생했을 때 각각의 </a:t>
            </a:r>
            <a:r>
              <a:rPr lang="en-US" altLang="ko-KR" sz="2400"/>
              <a:t>ECN</a:t>
            </a:r>
            <a:r>
              <a:rPr lang="ko-KR" altLang="en-US" sz="2400"/>
              <a:t>을 구별할 수 없다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51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sz="2400"/>
              <a:t>2. RTT</a:t>
            </a:r>
            <a:r>
              <a:rPr lang="ko-KR" altLang="en-US" sz="2400"/>
              <a:t>는 실제로 정확한 측정이 가능하다</a:t>
            </a:r>
            <a:endParaRPr lang="en-US" altLang="ko-KR" sz="2400"/>
          </a:p>
          <a:p>
            <a:pPr>
              <a:buFontTx/>
              <a:buChar char="-"/>
            </a:pPr>
            <a:r>
              <a:rPr lang="ko-KR" altLang="en-US" sz="2400"/>
              <a:t>최신 </a:t>
            </a:r>
            <a:r>
              <a:rPr lang="en-US" altLang="ko-KR" sz="2400"/>
              <a:t>NIC</a:t>
            </a:r>
            <a:r>
              <a:rPr lang="ko-KR" altLang="en-US" sz="2400"/>
              <a:t>는 </a:t>
            </a:r>
            <a:r>
              <a:rPr lang="en-US" altLang="ko-KR" sz="2400" b="1"/>
              <a:t>software</a:t>
            </a:r>
            <a:r>
              <a:rPr lang="ko-KR" altLang="en-US" sz="2400" b="1"/>
              <a:t>의</a:t>
            </a:r>
            <a:r>
              <a:rPr lang="en-US" altLang="ko-KR" sz="2400" b="1"/>
              <a:t> delay</a:t>
            </a:r>
            <a:r>
              <a:rPr lang="ko-KR" altLang="en-US" sz="2400" b="1"/>
              <a:t>에 영향 받지 않고 </a:t>
            </a:r>
            <a:r>
              <a:rPr lang="en-US" altLang="ko-KR" sz="2400"/>
              <a:t>packet</a:t>
            </a:r>
            <a:r>
              <a:rPr lang="ko-KR" altLang="en-US" sz="2400"/>
              <a:t>의 전송시간과 응답시간을 정확히 기록할 수 있다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68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sz="2400"/>
              <a:t>3. </a:t>
            </a:r>
            <a:r>
              <a:rPr lang="en-US" altLang="ko-KR" sz="2400"/>
              <a:t>RTT</a:t>
            </a:r>
            <a:r>
              <a:rPr lang="ko-KR" altLang="en-US" sz="2400"/>
              <a:t>는 빠르고 </a:t>
            </a:r>
            <a:r>
              <a:rPr lang="en-US" altLang="ko-KR" sz="2400"/>
              <a:t>multi-bit</a:t>
            </a:r>
            <a:r>
              <a:rPr lang="ko-KR" altLang="en-US" sz="2400"/>
              <a:t>으로 표현할 수 있는 </a:t>
            </a:r>
            <a:r>
              <a:rPr lang="en-US" altLang="ko-KR" sz="2400"/>
              <a:t>signal</a:t>
            </a:r>
            <a:r>
              <a:rPr lang="ko-KR" altLang="en-US" sz="2400"/>
              <a:t>이다</a:t>
            </a:r>
            <a:r>
              <a:rPr lang="en-US" altLang="ko-KR" sz="2400"/>
              <a:t>.</a:t>
            </a:r>
          </a:p>
          <a:p>
            <a:pPr marL="45720" indent="0">
              <a:buNone/>
            </a:pPr>
            <a:endParaRPr lang="en-US" altLang="ko-KR" sz="2400"/>
          </a:p>
          <a:p>
            <a:pPr>
              <a:buFontTx/>
              <a:buChar char="-"/>
            </a:pPr>
            <a:r>
              <a:rPr lang="en-US" altLang="ko-KR" sz="2400"/>
              <a:t>ECN</a:t>
            </a:r>
            <a:r>
              <a:rPr lang="ko-KR" altLang="en-US" sz="2400"/>
              <a:t>은 </a:t>
            </a:r>
            <a:r>
              <a:rPr lang="en-US" altLang="ko-KR" sz="2400"/>
              <a:t>1-bit</a:t>
            </a:r>
            <a:r>
              <a:rPr lang="ko-KR" altLang="en-US" sz="2400"/>
              <a:t>이기 때문에 </a:t>
            </a:r>
            <a:r>
              <a:rPr lang="en-US" altLang="ko-KR" sz="2400"/>
              <a:t>congestion</a:t>
            </a:r>
            <a:r>
              <a:rPr lang="ko-KR" altLang="en-US" sz="2400"/>
              <a:t>유무만 알려준다</a:t>
            </a:r>
            <a:endParaRPr lang="en-US" altLang="ko-KR" sz="2400"/>
          </a:p>
          <a:p>
            <a:pPr>
              <a:buFontTx/>
              <a:buChar char="-"/>
            </a:pPr>
            <a:r>
              <a:rPr lang="en-US" altLang="ko-KR" sz="2400"/>
              <a:t>RTT</a:t>
            </a:r>
            <a:r>
              <a:rPr lang="ko-KR" altLang="en-US" sz="2400"/>
              <a:t>는 </a:t>
            </a:r>
            <a:r>
              <a:rPr lang="en-US" altLang="ko-KR" sz="2400"/>
              <a:t>multi-bit</a:t>
            </a:r>
            <a:r>
              <a:rPr lang="ko-KR" altLang="en-US" sz="2400"/>
              <a:t>이기 때문에 여러 </a:t>
            </a:r>
            <a:r>
              <a:rPr lang="en-US" altLang="ko-KR" sz="2400"/>
              <a:t>switc</a:t>
            </a:r>
            <a:r>
              <a:rPr lang="ko-KR" altLang="en-US" sz="2400"/>
              <a:t>들에 대한 전체 </a:t>
            </a:r>
            <a:r>
              <a:rPr lang="en-US" altLang="ko-KR" sz="2400"/>
              <a:t>delay</a:t>
            </a:r>
            <a:r>
              <a:rPr lang="ko-KR" altLang="en-US" sz="2400"/>
              <a:t>의 내용을 알려준다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54053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sz="2400"/>
              <a:t>&lt; RTT</a:t>
            </a:r>
            <a:r>
              <a:rPr lang="ko-KR" altLang="en-US" sz="2400"/>
              <a:t>의 한계 </a:t>
            </a:r>
            <a:r>
              <a:rPr lang="en-US" altLang="ko-KR" sz="2400"/>
              <a:t>&gt;</a:t>
            </a:r>
            <a:endParaRPr lang="en-US" altLang="ko-KR" sz="2400"/>
          </a:p>
          <a:p>
            <a:pPr>
              <a:buFontTx/>
              <a:buChar char="-"/>
            </a:pPr>
            <a:r>
              <a:rPr lang="en-US" altLang="ko-KR" sz="2400"/>
              <a:t>RTT</a:t>
            </a:r>
            <a:r>
              <a:rPr lang="ko-KR" altLang="en-US" sz="2400"/>
              <a:t>는 같은 </a:t>
            </a:r>
            <a:r>
              <a:rPr lang="en-US" altLang="ko-KR" sz="2400"/>
              <a:t>network path</a:t>
            </a:r>
            <a:r>
              <a:rPr lang="ko-KR" altLang="en-US" sz="2400"/>
              <a:t>의 양방향 </a:t>
            </a:r>
            <a:r>
              <a:rPr lang="en-US" altLang="ko-KR" sz="2400"/>
              <a:t>queueing</a:t>
            </a:r>
            <a:r>
              <a:rPr lang="ko-KR" altLang="en-US" sz="2400"/>
              <a:t>을 하나로 묶어서 측정한다</a:t>
            </a:r>
            <a:r>
              <a:rPr lang="en-US" altLang="ko-KR" sz="2400"/>
              <a:t>.</a:t>
            </a:r>
            <a:r>
              <a:rPr lang="ko-KR" altLang="en-US" sz="2400"/>
              <a:t>이러한 특징은 </a:t>
            </a:r>
            <a:r>
              <a:rPr lang="en-US" altLang="ko-KR" sz="2400"/>
              <a:t>ACK</a:t>
            </a:r>
            <a:r>
              <a:rPr lang="ko-KR" altLang="en-US" sz="2400"/>
              <a:t>와 </a:t>
            </a:r>
            <a:r>
              <a:rPr lang="en-US" altLang="ko-KR" sz="2400"/>
              <a:t>data packet</a:t>
            </a:r>
            <a:r>
              <a:rPr lang="ko-KR" altLang="en-US" sz="2400"/>
              <a:t>에 의한 </a:t>
            </a:r>
            <a:r>
              <a:rPr lang="en-US" altLang="ko-KR" sz="2400"/>
              <a:t>congestion</a:t>
            </a:r>
            <a:r>
              <a:rPr lang="ko-KR" altLang="en-US" sz="2400"/>
              <a:t> 정보에 혼란을 야기한다</a:t>
            </a:r>
            <a:r>
              <a:rPr lang="en-US" altLang="ko-KR" sz="2400"/>
              <a:t>. </a:t>
            </a:r>
            <a:r>
              <a:rPr lang="ko-KR" altLang="en-US" sz="2400"/>
              <a:t>따라서 이러한 점을 보완하기 위해 </a:t>
            </a:r>
            <a:r>
              <a:rPr lang="en-US" altLang="ko-KR" sz="2400"/>
              <a:t>ACK</a:t>
            </a:r>
            <a:r>
              <a:rPr lang="ko-KR" altLang="en-US" sz="2400"/>
              <a:t>에 더 높은 우선순위를 주도록 한다</a:t>
            </a:r>
            <a:r>
              <a:rPr lang="en-US" altLang="ko-KR" sz="2400"/>
              <a:t>.</a:t>
            </a:r>
          </a:p>
          <a:p>
            <a:pPr>
              <a:buFontTx/>
              <a:buChar char="-"/>
            </a:pPr>
            <a:endParaRPr lang="en-US" altLang="ko-KR" sz="2400"/>
          </a:p>
          <a:p>
            <a:pPr>
              <a:buFontTx/>
              <a:buChar char="-"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45324867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1325</TotalTime>
  <Words>529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Corbel</vt:lpstr>
      <vt:lpstr>기본</vt:lpstr>
      <vt:lpstr>TIMELY</vt:lpstr>
      <vt:lpstr>ABSTRACT – 해당 논문의 내용</vt:lpstr>
      <vt:lpstr>1. INTRODUCTION</vt:lpstr>
      <vt:lpstr>1. INTRODUCTION</vt:lpstr>
      <vt:lpstr>2. The value fo RTT as a congestion signal in datacenters</vt:lpstr>
      <vt:lpstr>2. The value fo RTT as a congestion signal in datacenters</vt:lpstr>
      <vt:lpstr>2. The value fo RTT as a congestion signal in datacenters</vt:lpstr>
      <vt:lpstr>2. The value fo RTT as a congestion signal in datacenters</vt:lpstr>
      <vt:lpstr>2. The value fo RTT as a congestion signal in datacenters</vt:lpstr>
      <vt:lpstr>3. TIMELY FRAMEWORK</vt:lpstr>
      <vt:lpstr>3.1 RTT measurement</vt:lpstr>
      <vt:lpstr>3.2  rate computation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TIMELY</dc:title>
  <dc:creator>choeyeji</dc:creator>
  <cp:lastModifiedBy>choeyeji</cp:lastModifiedBy>
  <cp:revision>20</cp:revision>
  <dcterms:created xsi:type="dcterms:W3CDTF">2017-05-04T04:46:49Z</dcterms:created>
  <dcterms:modified xsi:type="dcterms:W3CDTF">2017-05-18T05:43:52Z</dcterms:modified>
</cp:coreProperties>
</file>