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6"/>
    <p:restoredTop sz="94708"/>
  </p:normalViewPr>
  <p:slideViewPr>
    <p:cSldViewPr snapToGrid="0" snapToObjects="1">
      <p:cViewPr varScale="1">
        <p:scale>
          <a:sx n="86" d="100"/>
          <a:sy n="86" d="100"/>
        </p:scale>
        <p:origin x="17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5754F-93C7-CE48-9CD7-634828C8C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64133B-1FD4-B240-9627-E8386CFAA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F597C-67B8-604E-88F5-AB05BB8B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1447-5ECE-144A-91D7-67C65CCEA131}" type="datetimeFigureOut">
              <a:rPr kumimoji="1" lang="ko-KR" altLang="en-US" smtClean="0"/>
              <a:t>2018. 5. 1.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694D7-164C-044D-A75D-98A3BA08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151D2-3D6E-E447-9944-22CFF859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A6F-1B13-0646-B432-4FE1AE2F7A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082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DAEB5-A9CE-A647-9862-E4662984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610FC1-C7E9-3347-A1E7-10D53FB19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C08C1-F20E-D342-B3BC-2430D9C3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1447-5ECE-144A-91D7-67C65CCEA131}" type="datetimeFigureOut">
              <a:rPr kumimoji="1" lang="ko-KR" altLang="en-US" smtClean="0"/>
              <a:t>2018. 5. 1.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2050E-96EF-EA42-92C9-A94BA591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1AAF6-FB3A-B94F-9605-08005D86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A6F-1B13-0646-B432-4FE1AE2F7A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095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0C2969-0BAD-2245-9A29-A787C1D5D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04DA84-C6AB-D34E-A706-FDCF2EBF5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3C1D8-F55A-C442-B93B-81BCFF48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1447-5ECE-144A-91D7-67C65CCEA131}" type="datetimeFigureOut">
              <a:rPr kumimoji="1" lang="ko-KR" altLang="en-US" smtClean="0"/>
              <a:t>2018. 5. 1.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CEC88-5A60-D74C-8F3F-3DEED3A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46B8A-8622-2E40-9134-077C1B1A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A6F-1B13-0646-B432-4FE1AE2F7A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596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DB7FD-C575-3E44-BFEC-A38DD206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97A480-EBA9-DB43-BE6B-B0609979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BF814-B260-2F41-A3E6-20650289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1447-5ECE-144A-91D7-67C65CCEA131}" type="datetimeFigureOut">
              <a:rPr kumimoji="1" lang="ko-KR" altLang="en-US" smtClean="0"/>
              <a:t>2018. 5. 1.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F7E88-4401-5847-86D9-1177AA42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E415-5008-C047-9A4D-97C1C256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A6F-1B13-0646-B432-4FE1AE2F7A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74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D3C7E-E9D3-3846-886F-25944848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674AC-9187-9B40-9E39-144BE6746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5B3E7-B9E1-E04F-80F4-A932D53F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1447-5ECE-144A-91D7-67C65CCEA131}" type="datetimeFigureOut">
              <a:rPr kumimoji="1" lang="ko-KR" altLang="en-US" smtClean="0"/>
              <a:t>2018. 5. 1.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0FBB1-E26A-4A4C-837C-DC034C52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E5A6-DD4D-3047-8CEC-5BAEE488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A6F-1B13-0646-B432-4FE1AE2F7A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245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A005C-4C21-6D40-BC96-7003E7BF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F5A641-093B-F748-9539-BA7F596F1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431736-D329-D442-B701-E35FDC761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DE46E4-669C-184B-9B8C-343DD527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1447-5ECE-144A-91D7-67C65CCEA131}" type="datetimeFigureOut">
              <a:rPr kumimoji="1" lang="ko-KR" altLang="en-US" smtClean="0"/>
              <a:t>2018. 5. 1.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12C4B6-FE1D-374B-9FD8-174B2FBF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08673-3819-3843-8622-B70C15BE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A6F-1B13-0646-B432-4FE1AE2F7A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479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0B2FE-ECFC-C745-AADF-90BFF1E8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E8A6-9291-FB44-9F80-30E0908B0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10F44-2C62-6447-98EC-BB4EB1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0564E3-2B7C-4C48-AAD8-8BCB2B769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BF1D0C-F344-FF48-9C54-64C997C88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A9C8D5-7B5A-B04F-9C71-1E1D5644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1447-5ECE-144A-91D7-67C65CCEA131}" type="datetimeFigureOut">
              <a:rPr kumimoji="1" lang="ko-KR" altLang="en-US" smtClean="0"/>
              <a:t>2018. 5. 1.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3E1925-1DAE-9145-8986-C05D2EB1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F05C01-958E-0747-B7CD-3491DB56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A6F-1B13-0646-B432-4FE1AE2F7A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6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57B76-C20F-4147-ACBB-C4CFBDA2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249A5E-8830-AB47-839A-9CB729E0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1447-5ECE-144A-91D7-67C65CCEA131}" type="datetimeFigureOut">
              <a:rPr kumimoji="1" lang="ko-KR" altLang="en-US" smtClean="0"/>
              <a:t>2018. 5. 1.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147246-DA1A-084C-A7C2-05D1D4D0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1A7266-9075-CA48-AE18-004CDDAB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A6F-1B13-0646-B432-4FE1AE2F7A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203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C44656-7DA5-1C44-9E3D-87BB0D7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1447-5ECE-144A-91D7-67C65CCEA131}" type="datetimeFigureOut">
              <a:rPr kumimoji="1" lang="ko-KR" altLang="en-US" smtClean="0"/>
              <a:t>2018. 5. 1.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8E9D0C-4D1D-5A44-A54D-8F5D1013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76EA25-4C0D-E749-A478-F616111C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A6F-1B13-0646-B432-4FE1AE2F7A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867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BB810-344E-AB4E-A67B-B15C0FCC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CD942-93ED-3544-850F-8A7DAE2E2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CA11A9-EA29-CE4C-A973-EF3A6B9E2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3531A-8FB9-BE43-AEF1-CA4BB086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1447-5ECE-144A-91D7-67C65CCEA131}" type="datetimeFigureOut">
              <a:rPr kumimoji="1" lang="ko-KR" altLang="en-US" smtClean="0"/>
              <a:t>2018. 5. 1.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6CDE3-3E68-C644-96DF-6EC301A1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0DEDFD-3705-7F4F-A92B-B2042B32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A6F-1B13-0646-B432-4FE1AE2F7A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46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38C9-84CF-C149-808B-3DFF60C6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A9F6B0-A4EF-C94A-9E4B-408F9C99B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DC41BD-88E4-B943-82E3-4C728AD14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E58E8-F1E6-E14E-B9CB-78A67317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1447-5ECE-144A-91D7-67C65CCEA131}" type="datetimeFigureOut">
              <a:rPr kumimoji="1" lang="ko-KR" altLang="en-US" smtClean="0"/>
              <a:t>2018. 5. 1.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21F9B-0ED5-AF4C-9282-9E89EEE7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AFE005-B716-D04F-B873-008932B6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A6F-1B13-0646-B432-4FE1AE2F7A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620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FF3090-B227-0143-B584-1132E516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BE1E4-9D32-9D4C-8523-8412D299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F8047-BC8E-A341-AE87-872FF8FD6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E1447-5ECE-144A-91D7-67C65CCEA131}" type="datetimeFigureOut">
              <a:rPr kumimoji="1" lang="ko-KR" altLang="en-US" smtClean="0"/>
              <a:t>2018. 5. 1.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207B7-9651-A840-8EDB-F9ED8E7EE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98BA8-30B7-E842-B853-8B7F41729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5EA6F-1B13-0646-B432-4FE1AE2F7A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739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A0F3CB6-C0CA-AA42-9816-03AB128C8B63}"/>
              </a:ext>
            </a:extLst>
          </p:cNvPr>
          <p:cNvSpPr/>
          <p:nvPr/>
        </p:nvSpPr>
        <p:spPr>
          <a:xfrm>
            <a:off x="1494971" y="827314"/>
            <a:ext cx="1103086" cy="9289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Input Mono" panose="02000509020000090004" pitchFamily="49" charset="0"/>
              </a:rPr>
              <a:t>Notepad</a:t>
            </a: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Input Mono" panose="02000509020000090004" pitchFamily="49" charset="0"/>
              </a:rPr>
              <a:t>10ms</a:t>
            </a:r>
            <a:endParaRPr kumimoji="1" lang="ko-KR" altLang="en-US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17E591-C35F-164A-8730-D3B1AA7B26A3}"/>
              </a:ext>
            </a:extLst>
          </p:cNvPr>
          <p:cNvSpPr/>
          <p:nvPr/>
        </p:nvSpPr>
        <p:spPr>
          <a:xfrm>
            <a:off x="2895600" y="837206"/>
            <a:ext cx="1103086" cy="9289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Input Mono" panose="02000509020000090004" pitchFamily="49" charset="0"/>
              </a:rPr>
              <a:t>Vi</a:t>
            </a: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Input Mono" panose="02000509020000090004" pitchFamily="49" charset="0"/>
              </a:rPr>
              <a:t>10ms</a:t>
            </a:r>
            <a:endParaRPr kumimoji="1" lang="ko-KR" altLang="en-US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93E672-03FA-1D4C-ABB0-F2957E2B81E3}"/>
              </a:ext>
            </a:extLst>
          </p:cNvPr>
          <p:cNvSpPr/>
          <p:nvPr/>
        </p:nvSpPr>
        <p:spPr>
          <a:xfrm>
            <a:off x="4296229" y="827312"/>
            <a:ext cx="1103086" cy="9289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Input Mono" panose="02000509020000090004" pitchFamily="49" charset="0"/>
              </a:rPr>
              <a:t>Chrome</a:t>
            </a: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Input Mono" panose="02000509020000090004" pitchFamily="49" charset="0"/>
              </a:rPr>
              <a:t>10ms</a:t>
            </a:r>
            <a:endParaRPr kumimoji="1" lang="ko-KR" altLang="en-US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6E0BDD-F681-CC44-B35F-B88EB77F69E8}"/>
              </a:ext>
            </a:extLst>
          </p:cNvPr>
          <p:cNvSpPr/>
          <p:nvPr/>
        </p:nvSpPr>
        <p:spPr>
          <a:xfrm>
            <a:off x="7716323" y="3079665"/>
            <a:ext cx="1103086" cy="9289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Input Mono" panose="02000509020000090004" pitchFamily="49" charset="0"/>
              </a:rPr>
              <a:t>CPU</a:t>
            </a:r>
            <a:endParaRPr kumimoji="1" lang="ko-KR" altLang="en-US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762850-CF9F-5443-B2EF-D35FCCF7D189}"/>
              </a:ext>
            </a:extLst>
          </p:cNvPr>
          <p:cNvSpPr/>
          <p:nvPr/>
        </p:nvSpPr>
        <p:spPr>
          <a:xfrm>
            <a:off x="7716323" y="1076694"/>
            <a:ext cx="1103086" cy="9289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Input Mono" panose="02000509020000090004" pitchFamily="49" charset="0"/>
              </a:rPr>
              <a:t>Chrome</a:t>
            </a: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Input Mono" panose="02000509020000090004" pitchFamily="49" charset="0"/>
              </a:rPr>
              <a:t>10ms</a:t>
            </a:r>
            <a:endParaRPr kumimoji="1" lang="ko-KR" altLang="en-US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EFB60F-30FF-2248-AD13-847F77D08772}"/>
              </a:ext>
            </a:extLst>
          </p:cNvPr>
          <p:cNvSpPr/>
          <p:nvPr/>
        </p:nvSpPr>
        <p:spPr>
          <a:xfrm>
            <a:off x="7716323" y="2015503"/>
            <a:ext cx="1103086" cy="9289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Input Mono" panose="02000509020000090004" pitchFamily="49" charset="0"/>
              </a:rPr>
              <a:t>Context</a:t>
            </a:r>
            <a:endParaRPr kumimoji="1" lang="ko-KR" altLang="en-US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1C40CC-135B-4047-9187-EB8CEFC2A017}"/>
              </a:ext>
            </a:extLst>
          </p:cNvPr>
          <p:cNvSpPr/>
          <p:nvPr/>
        </p:nvSpPr>
        <p:spPr>
          <a:xfrm>
            <a:off x="2895600" y="1766121"/>
            <a:ext cx="1103086" cy="9289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Input Mono" panose="02000509020000090004" pitchFamily="49" charset="0"/>
              </a:rPr>
              <a:t>Context</a:t>
            </a:r>
            <a:endParaRPr kumimoji="1" lang="ko-KR" altLang="en-US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2D472F-BFB5-314A-9F65-487F09FFA1AD}"/>
              </a:ext>
            </a:extLst>
          </p:cNvPr>
          <p:cNvSpPr/>
          <p:nvPr/>
        </p:nvSpPr>
        <p:spPr>
          <a:xfrm>
            <a:off x="1494971" y="1756227"/>
            <a:ext cx="1103086" cy="9289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Input Mono" panose="02000509020000090004" pitchFamily="49" charset="0"/>
              </a:rPr>
              <a:t>Context</a:t>
            </a:r>
            <a:endParaRPr kumimoji="1" lang="ko-KR" altLang="en-US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8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A0F3CB6-C0CA-AA42-9816-03AB128C8B63}"/>
              </a:ext>
            </a:extLst>
          </p:cNvPr>
          <p:cNvSpPr/>
          <p:nvPr/>
        </p:nvSpPr>
        <p:spPr>
          <a:xfrm>
            <a:off x="986971" y="1284514"/>
            <a:ext cx="1103086" cy="8744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Input Mono" panose="02000509020000090004" pitchFamily="49" charset="0"/>
              </a:rPr>
              <a:t>Notepad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AE13CB-B4B3-B249-8153-A90C217E989A}"/>
              </a:ext>
            </a:extLst>
          </p:cNvPr>
          <p:cNvSpPr/>
          <p:nvPr/>
        </p:nvSpPr>
        <p:spPr>
          <a:xfrm>
            <a:off x="986971" y="2922814"/>
            <a:ext cx="1103086" cy="8744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Input Mono" panose="02000509020000090004" pitchFamily="49" charset="0"/>
              </a:rPr>
              <a:t>vi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955105-B614-444D-BA28-6D2438CD2B85}"/>
              </a:ext>
            </a:extLst>
          </p:cNvPr>
          <p:cNvSpPr/>
          <p:nvPr/>
        </p:nvSpPr>
        <p:spPr>
          <a:xfrm>
            <a:off x="8924471" y="1239157"/>
            <a:ext cx="1103086" cy="4372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2E1A14-8AD6-F644-AD52-7F46EDCA3CD1}"/>
              </a:ext>
            </a:extLst>
          </p:cNvPr>
          <p:cNvSpPr/>
          <p:nvPr/>
        </p:nvSpPr>
        <p:spPr>
          <a:xfrm>
            <a:off x="16861971" y="801914"/>
            <a:ext cx="1103086" cy="8744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Input Mono" panose="02000509020000090004" pitchFamily="49" charset="0"/>
              </a:rPr>
              <a:t>Notepad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06CB16-73FA-894C-AB81-415B83DD282E}"/>
              </a:ext>
            </a:extLst>
          </p:cNvPr>
          <p:cNvSpPr/>
          <p:nvPr/>
        </p:nvSpPr>
        <p:spPr>
          <a:xfrm>
            <a:off x="8364171" y="801914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latin typeface="Input Mono" panose="02000509020000090004" pitchFamily="49" charset="0"/>
              </a:rPr>
              <a:t>RAM:</a:t>
            </a:r>
            <a:r>
              <a:rPr kumimoji="1" lang="ko-KR" altLang="en-US" dirty="0">
                <a:latin typeface="Input Mono" panose="02000509020000090004" pitchFamily="49" charset="0"/>
              </a:rPr>
              <a:t> 물리 메모리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9BF86F-E80D-0F4C-9012-F773D3418062}"/>
              </a:ext>
            </a:extLst>
          </p:cNvPr>
          <p:cNvSpPr/>
          <p:nvPr/>
        </p:nvSpPr>
        <p:spPr>
          <a:xfrm>
            <a:off x="8924471" y="1676400"/>
            <a:ext cx="1103086" cy="4372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F6D8F5-D35D-9944-8312-55BACCA4AA2D}"/>
              </a:ext>
            </a:extLst>
          </p:cNvPr>
          <p:cNvSpPr/>
          <p:nvPr/>
        </p:nvSpPr>
        <p:spPr>
          <a:xfrm>
            <a:off x="8924471" y="2113644"/>
            <a:ext cx="1103086" cy="4372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2BB8B1-81F3-E840-9E40-98F44E8E0154}"/>
              </a:ext>
            </a:extLst>
          </p:cNvPr>
          <p:cNvSpPr/>
          <p:nvPr/>
        </p:nvSpPr>
        <p:spPr>
          <a:xfrm>
            <a:off x="8924471" y="2550888"/>
            <a:ext cx="1103086" cy="4372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710A91-E58C-A844-B97A-BF4C8175112F}"/>
              </a:ext>
            </a:extLst>
          </p:cNvPr>
          <p:cNvSpPr/>
          <p:nvPr/>
        </p:nvSpPr>
        <p:spPr>
          <a:xfrm>
            <a:off x="8924471" y="2988132"/>
            <a:ext cx="1103086" cy="4372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59E402-2AEB-584F-8FBA-A7A16A0EB2D5}"/>
              </a:ext>
            </a:extLst>
          </p:cNvPr>
          <p:cNvSpPr/>
          <p:nvPr/>
        </p:nvSpPr>
        <p:spPr>
          <a:xfrm>
            <a:off x="8924471" y="3425376"/>
            <a:ext cx="1103086" cy="437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C61355-34FA-4142-AED9-A80AC95443C8}"/>
              </a:ext>
            </a:extLst>
          </p:cNvPr>
          <p:cNvSpPr/>
          <p:nvPr/>
        </p:nvSpPr>
        <p:spPr>
          <a:xfrm>
            <a:off x="8924471" y="3862620"/>
            <a:ext cx="1103086" cy="4372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1D38BA-DC5A-4047-8D24-785F0A53FBC9}"/>
              </a:ext>
            </a:extLst>
          </p:cNvPr>
          <p:cNvSpPr/>
          <p:nvPr/>
        </p:nvSpPr>
        <p:spPr>
          <a:xfrm>
            <a:off x="8924471" y="4299864"/>
            <a:ext cx="1103086" cy="4372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E7A59B-7932-C546-AE43-E9A9DBA616F2}"/>
              </a:ext>
            </a:extLst>
          </p:cNvPr>
          <p:cNvSpPr/>
          <p:nvPr/>
        </p:nvSpPr>
        <p:spPr>
          <a:xfrm>
            <a:off x="8924471" y="4737108"/>
            <a:ext cx="1103086" cy="437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1B2479-B532-AF4E-AEC9-1D682DEB2253}"/>
              </a:ext>
            </a:extLst>
          </p:cNvPr>
          <p:cNvSpPr/>
          <p:nvPr/>
        </p:nvSpPr>
        <p:spPr>
          <a:xfrm>
            <a:off x="8924471" y="5174352"/>
            <a:ext cx="1103086" cy="4372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182A54-42A9-BC41-BB58-869D6A8EE766}"/>
              </a:ext>
            </a:extLst>
          </p:cNvPr>
          <p:cNvSpPr/>
          <p:nvPr/>
        </p:nvSpPr>
        <p:spPr>
          <a:xfrm>
            <a:off x="8924471" y="5611596"/>
            <a:ext cx="1103086" cy="4372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B02645-516B-824E-A6BD-453DE000BBB6}"/>
              </a:ext>
            </a:extLst>
          </p:cNvPr>
          <p:cNvSpPr/>
          <p:nvPr/>
        </p:nvSpPr>
        <p:spPr>
          <a:xfrm>
            <a:off x="2396671" y="1457779"/>
            <a:ext cx="1103086" cy="117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BC8D3D-5A0F-1345-9D8A-568239BF5F38}"/>
              </a:ext>
            </a:extLst>
          </p:cNvPr>
          <p:cNvSpPr/>
          <p:nvPr/>
        </p:nvSpPr>
        <p:spPr>
          <a:xfrm>
            <a:off x="2396671" y="1572079"/>
            <a:ext cx="1103086" cy="117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6DCA622-D071-9E48-AD8B-BDEB3B99F747}"/>
              </a:ext>
            </a:extLst>
          </p:cNvPr>
          <p:cNvSpPr/>
          <p:nvPr/>
        </p:nvSpPr>
        <p:spPr>
          <a:xfrm>
            <a:off x="2396671" y="1686379"/>
            <a:ext cx="1103086" cy="117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FB5729-7DC9-2746-8A78-F82655655F16}"/>
              </a:ext>
            </a:extLst>
          </p:cNvPr>
          <p:cNvSpPr/>
          <p:nvPr/>
        </p:nvSpPr>
        <p:spPr>
          <a:xfrm>
            <a:off x="2396671" y="1800679"/>
            <a:ext cx="1103086" cy="117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0A7BE6-3F9D-DA49-B7AA-42E4CD010170}"/>
              </a:ext>
            </a:extLst>
          </p:cNvPr>
          <p:cNvSpPr/>
          <p:nvPr/>
        </p:nvSpPr>
        <p:spPr>
          <a:xfrm>
            <a:off x="2396671" y="3082476"/>
            <a:ext cx="1103086" cy="117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707740-E72A-7C47-B6A0-205EC781C3A7}"/>
              </a:ext>
            </a:extLst>
          </p:cNvPr>
          <p:cNvSpPr/>
          <p:nvPr/>
        </p:nvSpPr>
        <p:spPr>
          <a:xfrm>
            <a:off x="2396671" y="3196776"/>
            <a:ext cx="1103086" cy="117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8C2AB44-5106-444C-BFBE-F44B3AA4A6BB}"/>
              </a:ext>
            </a:extLst>
          </p:cNvPr>
          <p:cNvSpPr/>
          <p:nvPr/>
        </p:nvSpPr>
        <p:spPr>
          <a:xfrm>
            <a:off x="2396671" y="3311076"/>
            <a:ext cx="1103086" cy="117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EFD320-034C-1E43-AAFF-9768D3CE917D}"/>
              </a:ext>
            </a:extLst>
          </p:cNvPr>
          <p:cNvSpPr/>
          <p:nvPr/>
        </p:nvSpPr>
        <p:spPr>
          <a:xfrm>
            <a:off x="2396671" y="3425376"/>
            <a:ext cx="1103086" cy="117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D65B6E-4DB1-EA40-940B-4CAB94A2A56B}"/>
              </a:ext>
            </a:extLst>
          </p:cNvPr>
          <p:cNvSpPr/>
          <p:nvPr/>
        </p:nvSpPr>
        <p:spPr>
          <a:xfrm>
            <a:off x="2205062" y="941101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>
                <a:latin typeface="Input Mono" panose="02000509020000090004" pitchFamily="49" charset="0"/>
              </a:rPr>
              <a:t>가상 메모리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763C5C-8E8B-0D47-907A-5583A19C3DDC}"/>
              </a:ext>
            </a:extLst>
          </p:cNvPr>
          <p:cNvCxnSpPr>
            <a:stCxn id="32" idx="3"/>
            <a:endCxn id="21" idx="1"/>
          </p:cNvCxnSpPr>
          <p:nvPr/>
        </p:nvCxnSpPr>
        <p:spPr>
          <a:xfrm>
            <a:off x="3499757" y="1516290"/>
            <a:ext cx="5424714" cy="37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F98BC2D-336E-8E48-B680-48C8974CA0F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499757" y="1814967"/>
            <a:ext cx="5424714" cy="95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CCFBBCF-6038-8245-AEA1-B0391FC0B7C4}"/>
              </a:ext>
            </a:extLst>
          </p:cNvPr>
          <p:cNvCxnSpPr>
            <a:cxnSpLocks/>
            <a:stCxn id="45" idx="3"/>
            <a:endCxn id="26" idx="1"/>
          </p:cNvCxnSpPr>
          <p:nvPr/>
        </p:nvCxnSpPr>
        <p:spPr>
          <a:xfrm>
            <a:off x="3499757" y="3140987"/>
            <a:ext cx="5424714" cy="50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901363D-9375-184D-B393-B33F9D84C6C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499757" y="3369587"/>
            <a:ext cx="5424714" cy="160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43D2864-DF3B-8D42-8160-CF3BF55FBCEF}"/>
              </a:ext>
            </a:extLst>
          </p:cNvPr>
          <p:cNvSpPr/>
          <p:nvPr/>
        </p:nvSpPr>
        <p:spPr>
          <a:xfrm>
            <a:off x="1045028" y="2550888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 err="1">
                <a:latin typeface="Input Mono" panose="02000509020000090004" pitchFamily="49" charset="0"/>
              </a:rPr>
              <a:t>int</a:t>
            </a:r>
            <a:r>
              <a:rPr kumimoji="1" lang="en-US" altLang="ko-KR" dirty="0">
                <a:latin typeface="Input Mono" panose="02000509020000090004" pitchFamily="49" charset="0"/>
              </a:rPr>
              <a:t> a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1CFBDD8-DF8A-4F4F-9F93-5D3C5734F704}"/>
              </a:ext>
            </a:extLst>
          </p:cNvPr>
          <p:cNvSpPr/>
          <p:nvPr/>
        </p:nvSpPr>
        <p:spPr>
          <a:xfrm>
            <a:off x="986971" y="852325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latin typeface="Input Mono" panose="02000509020000090004" pitchFamily="49" charset="0"/>
              </a:rPr>
              <a:t>a = 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40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A0F3CB6-C0CA-AA42-9816-03AB128C8B63}"/>
              </a:ext>
            </a:extLst>
          </p:cNvPr>
          <p:cNvSpPr/>
          <p:nvPr/>
        </p:nvSpPr>
        <p:spPr>
          <a:xfrm>
            <a:off x="986971" y="1284514"/>
            <a:ext cx="1103086" cy="8744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Input Mono" panose="02000509020000090004" pitchFamily="49" charset="0"/>
              </a:rPr>
              <a:t>Main Thread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AE13CB-B4B3-B249-8153-A90C217E989A}"/>
              </a:ext>
            </a:extLst>
          </p:cNvPr>
          <p:cNvSpPr/>
          <p:nvPr/>
        </p:nvSpPr>
        <p:spPr>
          <a:xfrm>
            <a:off x="986971" y="2922814"/>
            <a:ext cx="1103086" cy="8744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Input Mono" panose="02000509020000090004" pitchFamily="49" charset="0"/>
              </a:rPr>
              <a:t>Thread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955105-B614-444D-BA28-6D2438CD2B85}"/>
              </a:ext>
            </a:extLst>
          </p:cNvPr>
          <p:cNvSpPr/>
          <p:nvPr/>
        </p:nvSpPr>
        <p:spPr>
          <a:xfrm>
            <a:off x="8924471" y="1239157"/>
            <a:ext cx="1103086" cy="4372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2E1A14-8AD6-F644-AD52-7F46EDCA3CD1}"/>
              </a:ext>
            </a:extLst>
          </p:cNvPr>
          <p:cNvSpPr/>
          <p:nvPr/>
        </p:nvSpPr>
        <p:spPr>
          <a:xfrm>
            <a:off x="16861971" y="801914"/>
            <a:ext cx="1103086" cy="8744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Input Mono" panose="02000509020000090004" pitchFamily="49" charset="0"/>
              </a:rPr>
              <a:t>Notepad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06CB16-73FA-894C-AB81-415B83DD282E}"/>
              </a:ext>
            </a:extLst>
          </p:cNvPr>
          <p:cNvSpPr/>
          <p:nvPr/>
        </p:nvSpPr>
        <p:spPr>
          <a:xfrm>
            <a:off x="8364171" y="801914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latin typeface="Input Mono" panose="02000509020000090004" pitchFamily="49" charset="0"/>
              </a:rPr>
              <a:t>RAM:</a:t>
            </a:r>
            <a:r>
              <a:rPr kumimoji="1" lang="ko-KR" altLang="en-US" dirty="0">
                <a:latin typeface="Input Mono" panose="02000509020000090004" pitchFamily="49" charset="0"/>
              </a:rPr>
              <a:t> 물리 메모리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9BF86F-E80D-0F4C-9012-F773D3418062}"/>
              </a:ext>
            </a:extLst>
          </p:cNvPr>
          <p:cNvSpPr/>
          <p:nvPr/>
        </p:nvSpPr>
        <p:spPr>
          <a:xfrm>
            <a:off x="8924471" y="1676400"/>
            <a:ext cx="1103086" cy="4372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F6D8F5-D35D-9944-8312-55BACCA4AA2D}"/>
              </a:ext>
            </a:extLst>
          </p:cNvPr>
          <p:cNvSpPr/>
          <p:nvPr/>
        </p:nvSpPr>
        <p:spPr>
          <a:xfrm>
            <a:off x="8924471" y="2113644"/>
            <a:ext cx="1103086" cy="4372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2BB8B1-81F3-E840-9E40-98F44E8E0154}"/>
              </a:ext>
            </a:extLst>
          </p:cNvPr>
          <p:cNvSpPr/>
          <p:nvPr/>
        </p:nvSpPr>
        <p:spPr>
          <a:xfrm>
            <a:off x="8924471" y="2550888"/>
            <a:ext cx="1103086" cy="4372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latin typeface="Input Mono" panose="02000509020000090004" pitchFamily="49" charset="0"/>
              </a:rPr>
              <a:t>a = 42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710A91-E58C-A844-B97A-BF4C8175112F}"/>
              </a:ext>
            </a:extLst>
          </p:cNvPr>
          <p:cNvSpPr/>
          <p:nvPr/>
        </p:nvSpPr>
        <p:spPr>
          <a:xfrm>
            <a:off x="8924471" y="2988132"/>
            <a:ext cx="1103086" cy="4372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59E402-2AEB-584F-8FBA-A7A16A0EB2D5}"/>
              </a:ext>
            </a:extLst>
          </p:cNvPr>
          <p:cNvSpPr/>
          <p:nvPr/>
        </p:nvSpPr>
        <p:spPr>
          <a:xfrm>
            <a:off x="8924471" y="3425376"/>
            <a:ext cx="1103086" cy="437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C61355-34FA-4142-AED9-A80AC95443C8}"/>
              </a:ext>
            </a:extLst>
          </p:cNvPr>
          <p:cNvSpPr/>
          <p:nvPr/>
        </p:nvSpPr>
        <p:spPr>
          <a:xfrm>
            <a:off x="8924471" y="3862620"/>
            <a:ext cx="1103086" cy="4372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1D38BA-DC5A-4047-8D24-785F0A53FBC9}"/>
              </a:ext>
            </a:extLst>
          </p:cNvPr>
          <p:cNvSpPr/>
          <p:nvPr/>
        </p:nvSpPr>
        <p:spPr>
          <a:xfrm>
            <a:off x="8924471" y="4299864"/>
            <a:ext cx="1103086" cy="4372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E7A59B-7932-C546-AE43-E9A9DBA616F2}"/>
              </a:ext>
            </a:extLst>
          </p:cNvPr>
          <p:cNvSpPr/>
          <p:nvPr/>
        </p:nvSpPr>
        <p:spPr>
          <a:xfrm>
            <a:off x="8924471" y="4737108"/>
            <a:ext cx="1103086" cy="437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1B2479-B532-AF4E-AEC9-1D682DEB2253}"/>
              </a:ext>
            </a:extLst>
          </p:cNvPr>
          <p:cNvSpPr/>
          <p:nvPr/>
        </p:nvSpPr>
        <p:spPr>
          <a:xfrm>
            <a:off x="8924471" y="5174352"/>
            <a:ext cx="1103086" cy="4372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182A54-42A9-BC41-BB58-869D6A8EE766}"/>
              </a:ext>
            </a:extLst>
          </p:cNvPr>
          <p:cNvSpPr/>
          <p:nvPr/>
        </p:nvSpPr>
        <p:spPr>
          <a:xfrm>
            <a:off x="8924471" y="5611596"/>
            <a:ext cx="1103086" cy="4372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B02645-516B-824E-A6BD-453DE000BBB6}"/>
              </a:ext>
            </a:extLst>
          </p:cNvPr>
          <p:cNvSpPr/>
          <p:nvPr/>
        </p:nvSpPr>
        <p:spPr>
          <a:xfrm>
            <a:off x="2396671" y="1457779"/>
            <a:ext cx="1103086" cy="117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BC8D3D-5A0F-1345-9D8A-568239BF5F38}"/>
              </a:ext>
            </a:extLst>
          </p:cNvPr>
          <p:cNvSpPr/>
          <p:nvPr/>
        </p:nvSpPr>
        <p:spPr>
          <a:xfrm>
            <a:off x="2396671" y="1572079"/>
            <a:ext cx="1103086" cy="117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6DCA622-D071-9E48-AD8B-BDEB3B99F747}"/>
              </a:ext>
            </a:extLst>
          </p:cNvPr>
          <p:cNvSpPr/>
          <p:nvPr/>
        </p:nvSpPr>
        <p:spPr>
          <a:xfrm>
            <a:off x="2396671" y="1686379"/>
            <a:ext cx="1103086" cy="117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FB5729-7DC9-2746-8A78-F82655655F16}"/>
              </a:ext>
            </a:extLst>
          </p:cNvPr>
          <p:cNvSpPr/>
          <p:nvPr/>
        </p:nvSpPr>
        <p:spPr>
          <a:xfrm>
            <a:off x="2396671" y="1800679"/>
            <a:ext cx="1103086" cy="117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D65B6E-4DB1-EA40-940B-4CAB94A2A56B}"/>
              </a:ext>
            </a:extLst>
          </p:cNvPr>
          <p:cNvSpPr/>
          <p:nvPr/>
        </p:nvSpPr>
        <p:spPr>
          <a:xfrm>
            <a:off x="2205062" y="941101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>
                <a:latin typeface="Input Mono" panose="02000509020000090004" pitchFamily="49" charset="0"/>
              </a:rPr>
              <a:t>가상 메모리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763C5C-8E8B-0D47-907A-5583A19C3DDC}"/>
              </a:ext>
            </a:extLst>
          </p:cNvPr>
          <p:cNvCxnSpPr>
            <a:stCxn id="32" idx="3"/>
            <a:endCxn id="21" idx="1"/>
          </p:cNvCxnSpPr>
          <p:nvPr/>
        </p:nvCxnSpPr>
        <p:spPr>
          <a:xfrm>
            <a:off x="3499757" y="1516290"/>
            <a:ext cx="5424714" cy="37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F98BC2D-336E-8E48-B680-48C8974CA0F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499757" y="1814967"/>
            <a:ext cx="5424714" cy="95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43D2864-DF3B-8D42-8160-CF3BF55FBCEF}"/>
              </a:ext>
            </a:extLst>
          </p:cNvPr>
          <p:cNvSpPr/>
          <p:nvPr/>
        </p:nvSpPr>
        <p:spPr>
          <a:xfrm>
            <a:off x="1045028" y="2550888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 err="1">
                <a:latin typeface="Input Mono" panose="02000509020000090004" pitchFamily="49" charset="0"/>
              </a:rPr>
              <a:t>int</a:t>
            </a:r>
            <a:r>
              <a:rPr kumimoji="1" lang="en-US" altLang="ko-KR" dirty="0">
                <a:latin typeface="Input Mono" panose="02000509020000090004" pitchFamily="49" charset="0"/>
              </a:rPr>
              <a:t> a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1CFBDD8-DF8A-4F4F-9F93-5D3C5734F704}"/>
              </a:ext>
            </a:extLst>
          </p:cNvPr>
          <p:cNvSpPr/>
          <p:nvPr/>
        </p:nvSpPr>
        <p:spPr>
          <a:xfrm>
            <a:off x="986971" y="852325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latin typeface="Input Mono" panose="02000509020000090004" pitchFamily="49" charset="0"/>
              </a:rPr>
              <a:t>a = 42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2C35BC9-1579-414F-8C48-10A17A743913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V="1">
            <a:off x="2090057" y="1744890"/>
            <a:ext cx="306614" cy="161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F4166AF-E352-E041-A783-C6FE2F56220C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2090057" y="1721757"/>
            <a:ext cx="306614" cy="2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84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EEA8EA-11BF-F84C-8F46-19EBD5B6BAF0}"/>
              </a:ext>
            </a:extLst>
          </p:cNvPr>
          <p:cNvSpPr/>
          <p:nvPr/>
        </p:nvSpPr>
        <p:spPr>
          <a:xfrm>
            <a:off x="986971" y="551543"/>
            <a:ext cx="4804229" cy="4383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EBCC1B-B4D7-054C-96A7-7B26011F558E}"/>
              </a:ext>
            </a:extLst>
          </p:cNvPr>
          <p:cNvSpPr/>
          <p:nvPr/>
        </p:nvSpPr>
        <p:spPr>
          <a:xfrm>
            <a:off x="6618514" y="769257"/>
            <a:ext cx="1335315" cy="4209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Input Mono" panose="02000509020000090004" pitchFamily="49" charset="0"/>
              </a:rPr>
              <a:t>Tab1</a:t>
            </a:r>
            <a:endParaRPr kumimoji="1" lang="ko-KR" altLang="en-US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2B59290-F5A3-8D42-B0E2-0FF0163154AF}"/>
              </a:ext>
            </a:extLst>
          </p:cNvPr>
          <p:cNvSpPr/>
          <p:nvPr/>
        </p:nvSpPr>
        <p:spPr>
          <a:xfrm>
            <a:off x="-4644572" y="348343"/>
            <a:ext cx="1335315" cy="4209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Input Mono" panose="02000509020000090004" pitchFamily="49" charset="0"/>
              </a:rPr>
              <a:t>Tab1</a:t>
            </a:r>
            <a:endParaRPr kumimoji="1" lang="ko-KR" altLang="en-US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6B244B-1DDF-904C-A71B-AE8C17A0920B}"/>
              </a:ext>
            </a:extLst>
          </p:cNvPr>
          <p:cNvSpPr/>
          <p:nvPr/>
        </p:nvSpPr>
        <p:spPr>
          <a:xfrm>
            <a:off x="2322286" y="558800"/>
            <a:ext cx="1335315" cy="4209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Input Mono" panose="02000509020000090004" pitchFamily="49" charset="0"/>
              </a:rPr>
              <a:t>Google</a:t>
            </a:r>
            <a:endParaRPr kumimoji="1" lang="ko-KR" altLang="en-US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60D52E8-64D4-3944-BD16-17606CE824DF}"/>
              </a:ext>
            </a:extLst>
          </p:cNvPr>
          <p:cNvSpPr/>
          <p:nvPr/>
        </p:nvSpPr>
        <p:spPr>
          <a:xfrm>
            <a:off x="3657601" y="551543"/>
            <a:ext cx="1335315" cy="4209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Input Mono" panose="02000509020000090004" pitchFamily="49" charset="0"/>
              </a:rPr>
              <a:t>Facebook</a:t>
            </a:r>
            <a:endParaRPr kumimoji="1" lang="ko-KR" altLang="en-US" sz="1400" dirty="0">
              <a:solidFill>
                <a:schemeClr val="tx1"/>
              </a:solidFill>
              <a:latin typeface="Input Mono" panose="020005090200000900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1093EF-F54B-074E-847D-8D566FD074A6}"/>
              </a:ext>
            </a:extLst>
          </p:cNvPr>
          <p:cNvSpPr/>
          <p:nvPr/>
        </p:nvSpPr>
        <p:spPr>
          <a:xfrm>
            <a:off x="2859317" y="189468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latin typeface="Input Mono" panose="02000509020000090004" pitchFamily="49" charset="0"/>
              </a:rPr>
              <a:t>Browser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59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1400" dirty="0">
            <a:solidFill>
              <a:schemeClr val="tx1"/>
            </a:solidFill>
            <a:latin typeface="Input Mono" panose="02000509020000090004" pitchFamily="49" charset="0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49</Words>
  <Application>Microsoft Macintosh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Input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 Chansik</dc:creator>
  <cp:lastModifiedBy>Yun Chansik</cp:lastModifiedBy>
  <cp:revision>2</cp:revision>
  <dcterms:created xsi:type="dcterms:W3CDTF">2018-05-01T07:29:14Z</dcterms:created>
  <dcterms:modified xsi:type="dcterms:W3CDTF">2018-05-01T07:46:27Z</dcterms:modified>
</cp:coreProperties>
</file>