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72" r:id="rId6"/>
    <p:sldId id="270" r:id="rId7"/>
    <p:sldId id="260" r:id="rId8"/>
    <p:sldId id="261" r:id="rId9"/>
    <p:sldId id="26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75" d="100"/>
          <a:sy n="75" d="100"/>
        </p:scale>
        <p:origin x="94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332D-B79D-4A58-8D38-D91233797E32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417DC-2C75-49AA-8D9E-E026A9A35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4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8CFD5-4340-41E2-807D-6151A730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A1EA14-B4F2-4A39-9FB5-71B2C3DD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AE746-846F-448F-A8ED-58D96AD0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80C59-7417-4F9F-AEF1-45546D33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7E748-3723-467D-A039-E87CE53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7FAC-A390-40D7-9DFD-0D2904A7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D2F511-8BEA-4450-A866-1F9DDE8B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C4B40-FADE-4E6A-8E9C-CFBF5089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5854B-AC8A-4C2F-9E5D-47084161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DD154-63C1-4F86-B8B7-1533A663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7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AAF66-A19F-4028-9B7B-B85469D3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AF8C3-2A13-4E97-9DF4-9CD2E860D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D1A72-460C-4CB6-A908-C47373D8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24D7F-4C13-496A-BFCA-2BAECD2B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1400-47F3-44E0-8E32-76EAE90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A4C8B-A5AA-4799-BAE4-2DDA641E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0893-4D90-420D-BC86-3EBAA90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D9F1F-8011-4BB0-A5F4-4A22174C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281D1-71D7-4F05-8D7D-01C63FF6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31A1-5D2B-4CB8-869E-47389515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6DF45-518E-4000-932A-69BCBC15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FA7CC-0AD0-4328-9A41-7B9D6EA3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62496-B483-4DCC-A44C-E37EE366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EC9D-BC39-4A97-8527-DAC18748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6EA46-1984-4E0B-B8F9-5964C07B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15C-93E7-4578-9590-2AE2D7D5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491D7-3486-4DDE-801C-86C18D04D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A29B5-9B58-4AA0-AA3D-FBBE6DBB9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FBA5E-8781-4D03-8E53-0920719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20D63-BD75-4DBD-B752-6EB50FF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28453-A1E2-4C27-9583-8101988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9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30EA2-90E7-43C4-A7CD-D824F65C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5A555-CF1F-447B-AD32-95C6C935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73A54-4FB6-42F0-AF03-D790F204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67B39-18E1-433E-8F41-35ABD4C6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555219-2CCF-4078-9AB6-9AEC810E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3116AD-C3C9-4B43-8841-A09F5EEF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0227C0-0098-466B-A057-DACBD5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917435-2F3D-4B2C-8ED5-F97EEFEE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04FAA-4FEF-40AC-8FE5-0CF4A84C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FCF58-45CD-45DB-BAFE-7F0FC612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D30CC-0394-476F-BA9D-CD5C190A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E6BF1A-3823-49A7-A90C-C1F509B3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41C7A-EFC1-45A4-AC61-CA73B8CD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78C00-CF1C-4284-AC88-B1FCD184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34556D-1C0F-4F3E-8863-DA15E54E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5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3CEF3-F959-43BF-BBDE-60E60DE4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5862E-0028-4A6B-A0F2-92B559B0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0DCD3-ED4D-411C-99A6-29193794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4C332-7A28-4B5E-8ADC-35B93770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970E2-3D35-4E5B-9FED-7318BCF6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6782C-23DE-458A-A094-FC61AD7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D2EA3-1389-46AC-B680-4F46B6BF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9A7266-205F-4AEF-9FC7-1E98EB34D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8ABA22-04FF-42DE-92A8-6DD6853E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D2BDB-9EFC-4FD7-8D2D-32A97C6C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BF968-AEC4-4A13-88F5-C39BEBCC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3469B-86B0-4630-A015-B526A2C6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0A6D3-09E4-4187-87C4-D21BD694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FA184-8AB2-48A1-AE68-847A4895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E962-1038-4A7A-BC36-2F80AC82D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02B2-77C2-4565-BB57-00EC1B437FEF}" type="datetimeFigureOut">
              <a:rPr lang="ko-KR" altLang="en-US" smtClean="0"/>
              <a:t>2018-06-29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4DF95-CA4A-4B49-9AFE-C2BFE4D1F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CDD90-26D1-4506-9EFD-48C5A0D8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9351-6F12-4637-BCFD-BFF7748EC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CC23-9A93-42B3-B8EA-41F877DC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880"/>
          </a:xfrm>
        </p:spPr>
        <p:txBody>
          <a:bodyPr/>
          <a:lstStyle/>
          <a:p>
            <a:r>
              <a:rPr lang="ko-KR" altLang="en-US" dirty="0"/>
              <a:t>프로젝트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156DD-B32D-4E4F-80A4-40C25AB42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구윤정</a:t>
            </a:r>
          </a:p>
        </p:txBody>
      </p:sp>
    </p:spTree>
    <p:extLst>
      <p:ext uri="{BB962C8B-B14F-4D97-AF65-F5344CB8AC3E}">
        <p14:creationId xmlns:p14="http://schemas.microsoft.com/office/powerpoint/2010/main" val="57979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13B35-E09C-49E1-81D4-2CB5744E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BAAAF9-2173-44EF-B5D8-BAFC37CD9589}"/>
              </a:ext>
            </a:extLst>
          </p:cNvPr>
          <p:cNvSpPr/>
          <p:nvPr/>
        </p:nvSpPr>
        <p:spPr>
          <a:xfrm>
            <a:off x="369922" y="3429000"/>
            <a:ext cx="2145621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C096B30-A849-4C3A-A014-A0308CD97756}"/>
              </a:ext>
            </a:extLst>
          </p:cNvPr>
          <p:cNvSpPr/>
          <p:nvPr/>
        </p:nvSpPr>
        <p:spPr>
          <a:xfrm>
            <a:off x="5217111" y="2818824"/>
            <a:ext cx="1893904" cy="17441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EACAAB-243E-4BB0-8494-CDE66B965B4A}"/>
              </a:ext>
            </a:extLst>
          </p:cNvPr>
          <p:cNvCxnSpPr/>
          <p:nvPr/>
        </p:nvCxnSpPr>
        <p:spPr>
          <a:xfrm>
            <a:off x="2929631" y="3497802"/>
            <a:ext cx="1713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BCBF9D-17CC-49FF-8AD3-19D9CD3C6399}"/>
              </a:ext>
            </a:extLst>
          </p:cNvPr>
          <p:cNvCxnSpPr>
            <a:cxnSpLocks/>
          </p:cNvCxnSpPr>
          <p:nvPr/>
        </p:nvCxnSpPr>
        <p:spPr>
          <a:xfrm flipH="1">
            <a:off x="2894121" y="3952783"/>
            <a:ext cx="1748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1F8E27-A070-4D05-91EF-822CD09E4C65}"/>
              </a:ext>
            </a:extLst>
          </p:cNvPr>
          <p:cNvSpPr/>
          <p:nvPr/>
        </p:nvSpPr>
        <p:spPr>
          <a:xfrm>
            <a:off x="9297879" y="3429000"/>
            <a:ext cx="2145621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플레이리스트</a:t>
            </a: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A4958A67-FEAE-4801-AF4F-42644222AE31}"/>
              </a:ext>
            </a:extLst>
          </p:cNvPr>
          <p:cNvSpPr/>
          <p:nvPr/>
        </p:nvSpPr>
        <p:spPr>
          <a:xfrm>
            <a:off x="4918028" y="5584054"/>
            <a:ext cx="2610034" cy="101205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Media 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98260-CA69-48F5-ABFC-78751D09E04C}"/>
              </a:ext>
            </a:extLst>
          </p:cNvPr>
          <p:cNvSpPr txBox="1"/>
          <p:nvPr/>
        </p:nvSpPr>
        <p:spPr>
          <a:xfrm>
            <a:off x="3030247" y="3070257"/>
            <a:ext cx="149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플레이리스트에 소리</a:t>
            </a:r>
          </a:p>
          <a:p>
            <a:pPr algn="ctr"/>
            <a:r>
              <a:rPr lang="ko-KR" altLang="en-US" sz="1000" dirty="0"/>
              <a:t> 추가 요청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B1FB23-BBDE-470F-9FE7-47573D6813E4}"/>
              </a:ext>
            </a:extLst>
          </p:cNvPr>
          <p:cNvCxnSpPr>
            <a:cxnSpLocks/>
          </p:cNvCxnSpPr>
          <p:nvPr/>
        </p:nvCxnSpPr>
        <p:spPr>
          <a:xfrm flipH="1">
            <a:off x="5885895" y="4696287"/>
            <a:ext cx="1" cy="75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B94865-63C8-4623-B40A-99E36B37B9D8}"/>
              </a:ext>
            </a:extLst>
          </p:cNvPr>
          <p:cNvCxnSpPr>
            <a:cxnSpLocks/>
          </p:cNvCxnSpPr>
          <p:nvPr/>
        </p:nvCxnSpPr>
        <p:spPr>
          <a:xfrm flipV="1">
            <a:off x="7510509" y="4119239"/>
            <a:ext cx="2610035" cy="1580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원통형 21">
            <a:extLst>
              <a:ext uri="{FF2B5EF4-FFF2-40B4-BE49-F238E27FC236}">
                <a16:creationId xmlns:a16="http://schemas.microsoft.com/office/drawing/2014/main" id="{0EC4D721-4A83-4F57-A0BD-4E4AEA38B730}"/>
              </a:ext>
            </a:extLst>
          </p:cNvPr>
          <p:cNvSpPr/>
          <p:nvPr/>
        </p:nvSpPr>
        <p:spPr>
          <a:xfrm>
            <a:off x="9179511" y="736847"/>
            <a:ext cx="1970842" cy="103868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베이스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CD981C-3220-4E5F-8F2F-3635268E6AB6}"/>
              </a:ext>
            </a:extLst>
          </p:cNvPr>
          <p:cNvCxnSpPr>
            <a:cxnSpLocks/>
          </p:cNvCxnSpPr>
          <p:nvPr/>
        </p:nvCxnSpPr>
        <p:spPr>
          <a:xfrm flipH="1">
            <a:off x="7306322" y="3648722"/>
            <a:ext cx="1562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5C5837-9F62-4AF6-BAFA-FF1E2DCE413B}"/>
              </a:ext>
            </a:extLst>
          </p:cNvPr>
          <p:cNvCxnSpPr>
            <a:cxnSpLocks/>
          </p:cNvCxnSpPr>
          <p:nvPr/>
        </p:nvCxnSpPr>
        <p:spPr>
          <a:xfrm flipV="1">
            <a:off x="6977849" y="1722268"/>
            <a:ext cx="1970842" cy="102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6BE125-4001-45C9-8152-F6A4B11FD074}"/>
              </a:ext>
            </a:extLst>
          </p:cNvPr>
          <p:cNvCxnSpPr>
            <a:cxnSpLocks/>
          </p:cNvCxnSpPr>
          <p:nvPr/>
        </p:nvCxnSpPr>
        <p:spPr>
          <a:xfrm>
            <a:off x="10306975" y="1986126"/>
            <a:ext cx="0" cy="1218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0DE8B6-F025-446E-B212-1AD0C4B6B74F}"/>
              </a:ext>
            </a:extLst>
          </p:cNvPr>
          <p:cNvSpPr txBox="1"/>
          <p:nvPr/>
        </p:nvSpPr>
        <p:spPr>
          <a:xfrm>
            <a:off x="6977849" y="1614153"/>
            <a:ext cx="149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추가된 소리 목록을</a:t>
            </a:r>
            <a:endParaRPr lang="en-US" altLang="ko-KR" sz="1000" dirty="0"/>
          </a:p>
          <a:p>
            <a:pPr algn="ctr"/>
            <a:r>
              <a:rPr lang="ko-KR" altLang="en-US" sz="1000" dirty="0"/>
              <a:t> 저장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5A1AC6-30BC-4DFA-9D09-1135F1FCCAF1}"/>
              </a:ext>
            </a:extLst>
          </p:cNvPr>
          <p:cNvSpPr txBox="1"/>
          <p:nvPr/>
        </p:nvSpPr>
        <p:spPr>
          <a:xfrm>
            <a:off x="10466773" y="2317366"/>
            <a:ext cx="118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저장된 목록 </a:t>
            </a:r>
            <a:endParaRPr lang="en-US" altLang="ko-KR" sz="1000" dirty="0"/>
          </a:p>
          <a:p>
            <a:pPr algn="ctr"/>
            <a:r>
              <a:rPr lang="ko-KR" altLang="en-US" sz="1000" dirty="0"/>
              <a:t>로드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DC102-BDAD-4C23-8EDF-74CEB3C90D8B}"/>
              </a:ext>
            </a:extLst>
          </p:cNvPr>
          <p:cNvSpPr txBox="1"/>
          <p:nvPr/>
        </p:nvSpPr>
        <p:spPr>
          <a:xfrm>
            <a:off x="4394446" y="4880296"/>
            <a:ext cx="149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사용자가 요청한 소리에 맞는 정보 요청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2923FB-F56A-45F7-9C22-DF41645C6FC2}"/>
              </a:ext>
            </a:extLst>
          </p:cNvPr>
          <p:cNvSpPr txBox="1"/>
          <p:nvPr/>
        </p:nvSpPr>
        <p:spPr>
          <a:xfrm>
            <a:off x="8815526" y="4950394"/>
            <a:ext cx="1491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소리 정보 전달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5522B-CDA9-4510-89D9-05D92EA650B2}"/>
              </a:ext>
            </a:extLst>
          </p:cNvPr>
          <p:cNvSpPr txBox="1"/>
          <p:nvPr/>
        </p:nvSpPr>
        <p:spPr>
          <a:xfrm>
            <a:off x="7386221" y="3110701"/>
            <a:ext cx="1491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새로 만들어진 플레이리스트 로드</a:t>
            </a:r>
            <a:endParaRPr lang="en-US" altLang="ko-KR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7AC0C-B231-4A03-9048-5B257760FA6D}"/>
              </a:ext>
            </a:extLst>
          </p:cNvPr>
          <p:cNvSpPr txBox="1"/>
          <p:nvPr/>
        </p:nvSpPr>
        <p:spPr>
          <a:xfrm>
            <a:off x="3042086" y="4070068"/>
            <a:ext cx="1600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 추가된 소리 정보 제공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0024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DA539-17C6-478D-BF3D-CBD57953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Data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76CE33-0C63-4BB1-85A4-6BDFBF170C7F}"/>
              </a:ext>
            </a:extLst>
          </p:cNvPr>
          <p:cNvSpPr/>
          <p:nvPr/>
        </p:nvSpPr>
        <p:spPr>
          <a:xfrm>
            <a:off x="1013389" y="2800123"/>
            <a:ext cx="2145621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리스트 추가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41B2-3DBD-4CEF-B878-A76D1EE0F7EE}"/>
              </a:ext>
            </a:extLst>
          </p:cNvPr>
          <p:cNvSpPr txBox="1"/>
          <p:nvPr/>
        </p:nvSpPr>
        <p:spPr>
          <a:xfrm>
            <a:off x="1008949" y="2285219"/>
            <a:ext cx="22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 리스트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B339A-C89C-4C79-B13C-13B22469CFC4}"/>
              </a:ext>
            </a:extLst>
          </p:cNvPr>
          <p:cNvSpPr/>
          <p:nvPr/>
        </p:nvSpPr>
        <p:spPr>
          <a:xfrm>
            <a:off x="1008950" y="3481484"/>
            <a:ext cx="2150060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리스트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C5CE-4B74-4873-A7E6-05C31D4C8184}"/>
              </a:ext>
            </a:extLst>
          </p:cNvPr>
          <p:cNvSpPr txBox="1"/>
          <p:nvPr/>
        </p:nvSpPr>
        <p:spPr>
          <a:xfrm>
            <a:off x="4804703" y="2101593"/>
            <a:ext cx="18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소리 믹스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D9283-2532-44C3-957A-2336E9D80367}"/>
              </a:ext>
            </a:extLst>
          </p:cNvPr>
          <p:cNvSpPr/>
          <p:nvPr/>
        </p:nvSpPr>
        <p:spPr>
          <a:xfrm>
            <a:off x="4804703" y="2616497"/>
            <a:ext cx="1854510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소리 추가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892158-99F7-40B0-BAF2-5EC4ADCFDE93}"/>
              </a:ext>
            </a:extLst>
          </p:cNvPr>
          <p:cNvSpPr/>
          <p:nvPr/>
        </p:nvSpPr>
        <p:spPr>
          <a:xfrm>
            <a:off x="4804703" y="3297858"/>
            <a:ext cx="1854510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소리 아이콘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CF0B55-9EF8-4AC0-990C-B541806C658C}"/>
              </a:ext>
            </a:extLst>
          </p:cNvPr>
          <p:cNvSpPr/>
          <p:nvPr/>
        </p:nvSpPr>
        <p:spPr>
          <a:xfrm>
            <a:off x="4585072" y="4376976"/>
            <a:ext cx="1145221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제거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500E4-32A0-4DAA-9FB4-A1C3F3C1EEFB}"/>
              </a:ext>
            </a:extLst>
          </p:cNvPr>
          <p:cNvSpPr txBox="1"/>
          <p:nvPr/>
        </p:nvSpPr>
        <p:spPr>
          <a:xfrm>
            <a:off x="8783498" y="2096710"/>
            <a:ext cx="193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사운드 카테고리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6B243-8AC3-4EE8-ADA5-FD997284DBFC}"/>
              </a:ext>
            </a:extLst>
          </p:cNvPr>
          <p:cNvSpPr/>
          <p:nvPr/>
        </p:nvSpPr>
        <p:spPr>
          <a:xfrm>
            <a:off x="8828686" y="2597585"/>
            <a:ext cx="1854510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카테고리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B6D21D-2F74-499E-9400-6E0A09C71204}"/>
              </a:ext>
            </a:extLst>
          </p:cNvPr>
          <p:cNvSpPr/>
          <p:nvPr/>
        </p:nvSpPr>
        <p:spPr>
          <a:xfrm>
            <a:off x="8994304" y="4358065"/>
            <a:ext cx="1547994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사운드 선택 </a:t>
            </a:r>
            <a:r>
              <a:rPr lang="en-US" altLang="ko-KR" sz="1500" dirty="0">
                <a:solidFill>
                  <a:schemeClr val="tx1"/>
                </a:solidFill>
              </a:rPr>
              <a:t>button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6690E-9B1C-42F1-8183-79992D32BD72}"/>
              </a:ext>
            </a:extLst>
          </p:cNvPr>
          <p:cNvSpPr txBox="1"/>
          <p:nvPr/>
        </p:nvSpPr>
        <p:spPr>
          <a:xfrm>
            <a:off x="8920126" y="3843162"/>
            <a:ext cx="16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세부 카테고리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9B87020-F8C8-4AB5-B666-F16F69837BB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59010" y="2286259"/>
            <a:ext cx="1645693" cy="77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818CF3-B13C-4B48-AB2E-9C997276C1C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59010" y="2286259"/>
            <a:ext cx="1645693" cy="145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9B90D-957B-4405-A404-9C96E962616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59213" y="2300286"/>
            <a:ext cx="879812" cy="57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A16072C-1105-49EF-87C4-D18AC2A9C5C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157683" y="3821641"/>
            <a:ext cx="574275" cy="55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5DE245-5710-4386-847F-6A7ED321DBB6}"/>
              </a:ext>
            </a:extLst>
          </p:cNvPr>
          <p:cNvSpPr/>
          <p:nvPr/>
        </p:nvSpPr>
        <p:spPr>
          <a:xfrm>
            <a:off x="5807320" y="4376975"/>
            <a:ext cx="1145221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궤도 조절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E98214-8E0A-4BED-8BC5-352AD9A9EA14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5731958" y="3821641"/>
            <a:ext cx="647973" cy="55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4159C88-306C-4D9A-862D-059603647E0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9752118" y="3121368"/>
            <a:ext cx="3823" cy="7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92ADA6-77E3-4617-94FA-12DEA99A8B9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 flipV="1">
            <a:off x="6649409" y="2286259"/>
            <a:ext cx="2344895" cy="233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748AB39-2103-4377-ACCA-91F13BE2B4C6}"/>
              </a:ext>
            </a:extLst>
          </p:cNvPr>
          <p:cNvSpPr/>
          <p:nvPr/>
        </p:nvSpPr>
        <p:spPr>
          <a:xfrm>
            <a:off x="664525" y="1942008"/>
            <a:ext cx="2833712" cy="2551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6DBAE4A-A204-45B4-B474-E743AEA5FB75}"/>
              </a:ext>
            </a:extLst>
          </p:cNvPr>
          <p:cNvSpPr/>
          <p:nvPr/>
        </p:nvSpPr>
        <p:spPr>
          <a:xfrm>
            <a:off x="4326406" y="1942008"/>
            <a:ext cx="2833712" cy="3327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AF4C9FF-BED5-452A-BD69-7476B47D2E1F}"/>
              </a:ext>
            </a:extLst>
          </p:cNvPr>
          <p:cNvSpPr/>
          <p:nvPr/>
        </p:nvSpPr>
        <p:spPr>
          <a:xfrm>
            <a:off x="8344899" y="1942008"/>
            <a:ext cx="2833712" cy="3327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구름 87">
            <a:extLst>
              <a:ext uri="{FF2B5EF4-FFF2-40B4-BE49-F238E27FC236}">
                <a16:creationId xmlns:a16="http://schemas.microsoft.com/office/drawing/2014/main" id="{072147DD-B22F-47C1-B5C1-761A034EEF28}"/>
              </a:ext>
            </a:extLst>
          </p:cNvPr>
          <p:cNvSpPr/>
          <p:nvPr/>
        </p:nvSpPr>
        <p:spPr>
          <a:xfrm>
            <a:off x="8639406" y="5613928"/>
            <a:ext cx="2244698" cy="951463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Media Player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9E381A3-B4B0-403A-A0DF-6120B03434E3}"/>
              </a:ext>
            </a:extLst>
          </p:cNvPr>
          <p:cNvCxnSpPr>
            <a:stCxn id="80" idx="2"/>
            <a:endCxn id="88" idx="3"/>
          </p:cNvCxnSpPr>
          <p:nvPr/>
        </p:nvCxnSpPr>
        <p:spPr>
          <a:xfrm>
            <a:off x="9761755" y="5269678"/>
            <a:ext cx="0" cy="3986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6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B9C0B-3D10-4D35-B676-47A45420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451"/>
            <a:ext cx="10515600" cy="975403"/>
          </a:xfrm>
        </p:spPr>
        <p:txBody>
          <a:bodyPr/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F662365-F1D7-409C-968B-77B7A02F2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033868"/>
              </p:ext>
            </p:extLst>
          </p:nvPr>
        </p:nvGraphicFramePr>
        <p:xfrm>
          <a:off x="1621099" y="1148854"/>
          <a:ext cx="9320074" cy="52478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8553">
                  <a:extLst>
                    <a:ext uri="{9D8B030D-6E8A-4147-A177-3AD203B41FA5}">
                      <a16:colId xmlns:a16="http://schemas.microsoft.com/office/drawing/2014/main" val="2852666613"/>
                    </a:ext>
                  </a:extLst>
                </a:gridCol>
                <a:gridCol w="2646015">
                  <a:extLst>
                    <a:ext uri="{9D8B030D-6E8A-4147-A177-3AD203B41FA5}">
                      <a16:colId xmlns:a16="http://schemas.microsoft.com/office/drawing/2014/main" val="290606879"/>
                    </a:ext>
                  </a:extLst>
                </a:gridCol>
                <a:gridCol w="4525506">
                  <a:extLst>
                    <a:ext uri="{9D8B030D-6E8A-4147-A177-3AD203B41FA5}">
                      <a16:colId xmlns:a16="http://schemas.microsoft.com/office/drawing/2014/main" val="361311484"/>
                    </a:ext>
                  </a:extLst>
                </a:gridCol>
              </a:tblGrid>
              <a:tr h="48346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일정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작업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67200"/>
                  </a:ext>
                </a:extLst>
              </a:tr>
              <a:tr h="78643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~ 31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기반 앱 기능 분석 및 정의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추가 구현 기능 정의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디자인가이드 제작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무료 음악 리소스 수집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63942"/>
                  </a:ext>
                </a:extLst>
              </a:tr>
              <a:tr h="54644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~ 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구현하기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9319"/>
                  </a:ext>
                </a:extLst>
              </a:tr>
              <a:tr h="59331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사운드 카테고리 만들기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사운드 메인 뷰에 적용하기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433205"/>
                  </a:ext>
                </a:extLst>
              </a:tr>
              <a:tr h="44498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사운드 소리 조절하기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궤도 설정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52648"/>
                  </a:ext>
                </a:extLst>
              </a:tr>
              <a:tr h="44498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 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사운드 소리 조절하기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궤도 설정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타이머 기능 구현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3281"/>
                  </a:ext>
                </a:extLst>
              </a:tr>
              <a:tr h="46237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 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상단 바 알림 기능 구현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백그라운드 재생 기능 구현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07215"/>
                  </a:ext>
                </a:extLst>
              </a:tr>
              <a:tr h="44498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 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백그라운드 재생 기능 구현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0186"/>
                  </a:ext>
                </a:extLst>
              </a:tr>
              <a:tr h="54291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17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~ 21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테스트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통합테스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트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오작동 수정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40965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  <a:tabLst>
                          <a:tab pos="653415" algn="l"/>
                        </a:tabLst>
                      </a:pP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월 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24 ~28</a:t>
                      </a: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보완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ea"/>
                          <a:ea typeface="+mn-ea"/>
                        </a:rPr>
                        <a:t>추가 요구사항 반영</a:t>
                      </a:r>
                      <a:r>
                        <a:rPr lang="en-US" altLang="ko-KR" sz="1000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3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101E-96B1-4D20-AC95-66861448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6FCBD-D5D7-4002-A4A2-C333F241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4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1.1 </a:t>
            </a:r>
            <a:r>
              <a:rPr lang="ko-KR" altLang="en-US" sz="2000" dirty="0"/>
              <a:t>프로젝트 기반 앱 소개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1.2 </a:t>
            </a:r>
            <a:r>
              <a:rPr lang="ko-KR" altLang="en-US" sz="2000" dirty="0"/>
              <a:t>프로젝트 목표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환경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구현 및 설계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3.1 </a:t>
            </a:r>
            <a:r>
              <a:rPr lang="ko-KR" altLang="en-US" sz="2000" dirty="0"/>
              <a:t>시스템 구성도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3.2 Data Flow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일정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241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4DED-44B4-4F86-A623-066EB7EC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269"/>
            <a:ext cx="10515600" cy="5325461"/>
          </a:xfrm>
        </p:spPr>
        <p:txBody>
          <a:bodyPr/>
          <a:lstStyle/>
          <a:p>
            <a:pPr algn="ctr"/>
            <a:r>
              <a:rPr lang="ko-KR" altLang="en-US" dirty="0"/>
              <a:t>백색 소음 </a:t>
            </a:r>
            <a:r>
              <a:rPr lang="en-US" altLang="ko-KR" dirty="0"/>
              <a:t>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69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C6F29-9A3D-4D0D-8610-BB81AB0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앱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AC2E8-5A38-4A75-A84E-B7E5E510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684" y="1825625"/>
            <a:ext cx="7412115" cy="4351338"/>
          </a:xfrm>
        </p:spPr>
        <p:txBody>
          <a:bodyPr/>
          <a:lstStyle/>
          <a:p>
            <a:r>
              <a:rPr lang="en-US" altLang="ko-KR" dirty="0"/>
              <a:t>Sleep Orbit (</a:t>
            </a:r>
            <a:r>
              <a:rPr lang="ko-KR" altLang="en-US" dirty="0"/>
              <a:t>수면 궤도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사용자가 원하는 백색 소음을 선택</a:t>
            </a:r>
            <a:r>
              <a:rPr lang="en-US" altLang="ko-KR" dirty="0"/>
              <a:t>, </a:t>
            </a:r>
            <a:r>
              <a:rPr lang="ko-KR" altLang="en-US" dirty="0"/>
              <a:t>조합하여 나만의 재생목록을 만들 수 있게 해주는 앱이다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B4ACB-6799-449D-8234-368AD54BC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14" b="6466"/>
          <a:stretch/>
        </p:blipFill>
        <p:spPr>
          <a:xfrm>
            <a:off x="1240850" y="1825626"/>
            <a:ext cx="2221441" cy="42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C6F29-9A3D-4D0D-8610-BB81AB0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앱 소개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130BA2FD-8C5B-4460-8750-6F61B93C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2" y="1690687"/>
            <a:ext cx="1966854" cy="404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CC60C-D6E7-46E7-8BC2-D3557C6C8B0A}"/>
              </a:ext>
            </a:extLst>
          </p:cNvPr>
          <p:cNvSpPr txBox="1"/>
          <p:nvPr/>
        </p:nvSpPr>
        <p:spPr>
          <a:xfrm>
            <a:off x="532659" y="5846544"/>
            <a:ext cx="2290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음악 재생 목록처럼 사용할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BBC4A5-914A-4946-B1CE-8173EC69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23" y="1681810"/>
            <a:ext cx="1966853" cy="4043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3792F-27A5-48AA-BC30-9D6FC34B0540}"/>
              </a:ext>
            </a:extLst>
          </p:cNvPr>
          <p:cNvSpPr txBox="1"/>
          <p:nvPr/>
        </p:nvSpPr>
        <p:spPr>
          <a:xfrm>
            <a:off x="8092866" y="5846544"/>
            <a:ext cx="3359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사용자가 선택한 소리는 아이콘 모양과 함께 궤도로 생성된다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5DF152-2D54-4086-90BE-301B15F4E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7" y="1690688"/>
            <a:ext cx="1966854" cy="4043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8A7579-4301-4D3C-8A1E-8931ED5E5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312" y="1690687"/>
            <a:ext cx="1966854" cy="4043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DF0D32-E05C-4743-8263-DFC31C606131}"/>
              </a:ext>
            </a:extLst>
          </p:cNvPr>
          <p:cNvSpPr txBox="1"/>
          <p:nvPr/>
        </p:nvSpPr>
        <p:spPr>
          <a:xfrm>
            <a:off x="3078991" y="5961960"/>
            <a:ext cx="42426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카테고리 별로 분류된 소리를 고를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AC5086-4CDD-4069-9C69-500671D4C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27" y="1690688"/>
            <a:ext cx="1966854" cy="40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8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A9A9FF5-C0AC-400F-9386-B343FA30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86" y="1253298"/>
            <a:ext cx="2573918" cy="5291138"/>
          </a:xfr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C9E9F-8D7C-4BC6-94B6-CD1D0504DE6C}"/>
              </a:ext>
            </a:extLst>
          </p:cNvPr>
          <p:cNvSpPr/>
          <p:nvPr/>
        </p:nvSpPr>
        <p:spPr>
          <a:xfrm>
            <a:off x="4372486" y="2148303"/>
            <a:ext cx="2134846" cy="258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9422BF-D171-48CC-BF90-F44DF7EB322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507332" y="2218773"/>
            <a:ext cx="2201346" cy="1438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051FFF3-FB4A-4AF8-AC7B-8BA05800D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78" y="1402672"/>
            <a:ext cx="2193858" cy="4509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2E76267F-8D93-417A-95A0-3F628D8487A7}"/>
              </a:ext>
            </a:extLst>
          </p:cNvPr>
          <p:cNvSpPr/>
          <p:nvPr/>
        </p:nvSpPr>
        <p:spPr>
          <a:xfrm rot="17565788">
            <a:off x="9806477" y="3053488"/>
            <a:ext cx="311634" cy="4861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97E6C6-1E17-4B01-AB40-69D8A9A3C5A6}"/>
              </a:ext>
            </a:extLst>
          </p:cNvPr>
          <p:cNvSpPr/>
          <p:nvPr/>
        </p:nvSpPr>
        <p:spPr>
          <a:xfrm>
            <a:off x="4372486" y="2558156"/>
            <a:ext cx="2134846" cy="258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9D2D96-F3EF-458E-BEE1-7B23F20A3103}"/>
              </a:ext>
            </a:extLst>
          </p:cNvPr>
          <p:cNvCxnSpPr>
            <a:cxnSpLocks/>
            <a:stCxn id="24" idx="1"/>
            <a:endCxn id="28" idx="3"/>
          </p:cNvCxnSpPr>
          <p:nvPr/>
        </p:nvCxnSpPr>
        <p:spPr>
          <a:xfrm flipH="1">
            <a:off x="3120739" y="2687435"/>
            <a:ext cx="1251747" cy="97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25259E7-2902-4C19-883A-9DC52C17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9" y="1403590"/>
            <a:ext cx="2193410" cy="4508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ED850A35-84EB-447D-9E8F-0D229AE0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24724"/>
            <a:ext cx="10515600" cy="1325563"/>
          </a:xfrm>
        </p:spPr>
        <p:txBody>
          <a:bodyPr/>
          <a:lstStyle/>
          <a:p>
            <a:r>
              <a:rPr lang="ko-KR" altLang="en-US" dirty="0"/>
              <a:t>기반 앱 소개</a:t>
            </a:r>
          </a:p>
        </p:txBody>
      </p:sp>
    </p:spTree>
    <p:extLst>
      <p:ext uri="{BB962C8B-B14F-4D97-AF65-F5344CB8AC3E}">
        <p14:creationId xmlns:p14="http://schemas.microsoft.com/office/powerpoint/2010/main" val="341177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7EA1-CD06-4BDA-9F2B-CC03960D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기반 앱 소개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76FBB9D-56B7-4408-997F-5FE1FCA7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615" y="1845494"/>
            <a:ext cx="7310145" cy="37130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얼굴 모양의 이미지 외곽의 궤도를 이용하여 소리의 거리감을 조절할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소리 크기는 거리감에 비례한다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음악 앱의 플레이리스트처럼 이용할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백그라운드 재생이 되는 것이 장점이다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D98A7-C084-4123-8106-DEA0F3B3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1780077"/>
            <a:ext cx="1968734" cy="4047077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2011B33C-A248-4680-8A9E-86928C9D4160}"/>
              </a:ext>
            </a:extLst>
          </p:cNvPr>
          <p:cNvSpPr txBox="1">
            <a:spLocks/>
          </p:cNvSpPr>
          <p:nvPr/>
        </p:nvSpPr>
        <p:spPr>
          <a:xfrm>
            <a:off x="6837285" y="5688891"/>
            <a:ext cx="4516515" cy="125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67185A-9D18-4CED-8E31-5C97D93CD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00" y="1780077"/>
            <a:ext cx="1968734" cy="40470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061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47405-81DB-40E7-B014-8AC9A66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F7567-A18C-40BF-A67B-F84A8502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Sleep Orbit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유사하게 구현하기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Sleep</a:t>
            </a:r>
            <a:r>
              <a:rPr lang="ko-KR" altLang="en-US" dirty="0"/>
              <a:t> </a:t>
            </a:r>
            <a:r>
              <a:rPr lang="en-US" altLang="ko-KR" dirty="0"/>
              <a:t>Orbit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 구현하기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사운드 믹스 기능 구현하기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사운드별 소리크기 조절 기능 구현하기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타이머</a:t>
            </a:r>
            <a:r>
              <a:rPr lang="en-US" altLang="ko-KR" dirty="0"/>
              <a:t>, </a:t>
            </a:r>
            <a:r>
              <a:rPr lang="ko-KR" altLang="en-US" dirty="0"/>
              <a:t>테마 변경</a:t>
            </a:r>
            <a:r>
              <a:rPr lang="en-US" altLang="ko-KR" dirty="0"/>
              <a:t>, </a:t>
            </a:r>
            <a:r>
              <a:rPr lang="ko-KR" altLang="en-US" dirty="0"/>
              <a:t>백그라운드</a:t>
            </a:r>
            <a:r>
              <a:rPr lang="en-US" altLang="ko-KR" dirty="0"/>
              <a:t> </a:t>
            </a:r>
            <a:r>
              <a:rPr lang="ko-KR" altLang="en-US" dirty="0"/>
              <a:t>재생 기능 구현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기능 추가하기 </a:t>
            </a:r>
            <a:r>
              <a:rPr lang="en-US" altLang="ko-KR" dirty="0"/>
              <a:t>(</a:t>
            </a:r>
            <a:r>
              <a:rPr lang="ko-KR" altLang="en-US" dirty="0"/>
              <a:t>위의 사항을 기간내에 모두 완성했을 경우에만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내가 만든 재생 목록을 앱을 쓰는 사람들과 공유할 수 있는 게시판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65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B82FE-3F41-4775-8E3D-39D3B63B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14343-90CB-407B-9E1F-2B30265B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US" altLang="ko-KR" dirty="0" err="1"/>
              <a:t>MinimumSDK</a:t>
            </a:r>
            <a:r>
              <a:rPr lang="en-US" altLang="ko-KR" dirty="0"/>
              <a:t>: 4.4 - </a:t>
            </a:r>
            <a:r>
              <a:rPr lang="en-US" altLang="ko-KR" dirty="0" err="1"/>
              <a:t>Kitkat</a:t>
            </a:r>
            <a:endParaRPr lang="en-US" altLang="ko-KR" dirty="0"/>
          </a:p>
          <a:p>
            <a:r>
              <a:rPr lang="en-US" altLang="ko-KR" dirty="0"/>
              <a:t>Gradle Version : 3.0</a:t>
            </a:r>
            <a:r>
              <a:rPr lang="ko-KR" altLang="en-US" dirty="0"/>
              <a:t>이상 </a:t>
            </a:r>
            <a:r>
              <a:rPr lang="en-US" altLang="ko-KR" dirty="0"/>
              <a:t>(</a:t>
            </a:r>
            <a:r>
              <a:rPr lang="ko-KR" altLang="en-US" dirty="0" err="1"/>
              <a:t>코틀린</a:t>
            </a:r>
            <a:r>
              <a:rPr lang="ko-KR" altLang="en-US" dirty="0"/>
              <a:t> 지원 기능 내장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Kotlin Version : 1.2</a:t>
            </a:r>
          </a:p>
          <a:p>
            <a:r>
              <a:rPr lang="en-US" altLang="ko-KR" dirty="0"/>
              <a:t>Android Support Library : V4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197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449</Words>
  <Application>Microsoft Office PowerPoint</Application>
  <PresentationFormat>와이드스크린</PresentationFormat>
  <Paragraphs>136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Times New Roman</vt:lpstr>
      <vt:lpstr>Office 테마</vt:lpstr>
      <vt:lpstr>프로젝트 기획서</vt:lpstr>
      <vt:lpstr>목차</vt:lpstr>
      <vt:lpstr>백색 소음 App</vt:lpstr>
      <vt:lpstr>기반 앱 소개</vt:lpstr>
      <vt:lpstr>기반 앱 소개</vt:lpstr>
      <vt:lpstr>기반 앱 소개</vt:lpstr>
      <vt:lpstr>기반 앱 소개 </vt:lpstr>
      <vt:lpstr>프로젝트 목표</vt:lpstr>
      <vt:lpstr>환경</vt:lpstr>
      <vt:lpstr>시스템 구성도</vt:lpstr>
      <vt:lpstr>Data Flow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dc:creator>구 윤정</dc:creator>
  <cp:lastModifiedBy>구 윤정</cp:lastModifiedBy>
  <cp:revision>48</cp:revision>
  <dcterms:created xsi:type="dcterms:W3CDTF">2018-06-28T05:18:57Z</dcterms:created>
  <dcterms:modified xsi:type="dcterms:W3CDTF">2018-06-29T07:29:03Z</dcterms:modified>
</cp:coreProperties>
</file>