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311" r:id="rId4"/>
    <p:sldId id="31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80FF00"/>
    <a:srgbClr val="099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86668-CD23-4B62-8A8E-B1DAB9194A71}" v="61" dt="2022-04-14T07:36:00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>
      <p:cViewPr varScale="1">
        <p:scale>
          <a:sx n="149" d="100"/>
          <a:sy n="149" d="100"/>
        </p:scale>
        <p:origin x="6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Heidler" userId="06aff54ad2eae6d0" providerId="LiveId" clId="{75847F53-8589-471E-9983-234C85934447}"/>
    <pc:docChg chg="undo redo custSel addSld delSld modSld sldOrd">
      <pc:chgData name="Josef Heidler" userId="06aff54ad2eae6d0" providerId="LiveId" clId="{75847F53-8589-471E-9983-234C85934447}" dt="2022-03-30T17:56:35.849" v="2717" actId="207"/>
      <pc:docMkLst>
        <pc:docMk/>
      </pc:docMkLst>
      <pc:sldChg chg="modSp mod">
        <pc:chgData name="Josef Heidler" userId="06aff54ad2eae6d0" providerId="LiveId" clId="{75847F53-8589-471E-9983-234C85934447}" dt="2022-03-30T07:40:31.416" v="5" actId="790"/>
        <pc:sldMkLst>
          <pc:docMk/>
          <pc:sldMk cId="154687003" sldId="256"/>
        </pc:sldMkLst>
        <pc:spChg chg="mod">
          <ac:chgData name="Josef Heidler" userId="06aff54ad2eae6d0" providerId="LiveId" clId="{75847F53-8589-471E-9983-234C85934447}" dt="2022-03-30T07:40:31.416" v="5" actId="790"/>
          <ac:spMkLst>
            <pc:docMk/>
            <pc:sldMk cId="154687003" sldId="256"/>
            <ac:spMk id="2" creationId="{4AF2BBE6-DA87-4AAC-BACE-B73A025777D7}"/>
          </ac:spMkLst>
        </pc:spChg>
      </pc:sldChg>
      <pc:sldChg chg="addSp delSp modSp mod">
        <pc:chgData name="Josef Heidler" userId="06aff54ad2eae6d0" providerId="LiveId" clId="{75847F53-8589-471E-9983-234C85934447}" dt="2022-03-30T17:50:41.023" v="2595" actId="1076"/>
        <pc:sldMkLst>
          <pc:docMk/>
          <pc:sldMk cId="3778110683" sldId="257"/>
        </pc:sldMkLst>
        <pc:spChg chg="mod">
          <ac:chgData name="Josef Heidler" userId="06aff54ad2eae6d0" providerId="LiveId" clId="{75847F53-8589-471E-9983-234C85934447}" dt="2022-03-30T09:46:53.132" v="1908" actId="20577"/>
          <ac:spMkLst>
            <pc:docMk/>
            <pc:sldMk cId="3778110683" sldId="257"/>
            <ac:spMk id="3" creationId="{53CD2335-9314-44CA-84B9-BBBCAC143742}"/>
          </ac:spMkLst>
        </pc:spChg>
        <pc:picChg chg="del ord">
          <ac:chgData name="Josef Heidler" userId="06aff54ad2eae6d0" providerId="LiveId" clId="{75847F53-8589-471E-9983-234C85934447}" dt="2022-03-30T09:07:35.497" v="1790" actId="478"/>
          <ac:picMkLst>
            <pc:docMk/>
            <pc:sldMk cId="3778110683" sldId="257"/>
            <ac:picMk id="5" creationId="{0008BA12-2918-4B25-8898-8D21F12E1D7E}"/>
          </ac:picMkLst>
        </pc:picChg>
        <pc:picChg chg="add mod">
          <ac:chgData name="Josef Heidler" userId="06aff54ad2eae6d0" providerId="LiveId" clId="{75847F53-8589-471E-9983-234C85934447}" dt="2022-03-30T17:50:41.023" v="2595" actId="1076"/>
          <ac:picMkLst>
            <pc:docMk/>
            <pc:sldMk cId="3778110683" sldId="257"/>
            <ac:picMk id="5" creationId="{198F8E65-D658-4451-850C-A1A8C87D737A}"/>
          </ac:picMkLst>
        </pc:picChg>
      </pc:sldChg>
      <pc:sldChg chg="delSp modSp mod">
        <pc:chgData name="Josef Heidler" userId="06aff54ad2eae6d0" providerId="LiveId" clId="{75847F53-8589-471E-9983-234C85934447}" dt="2022-03-30T09:55:21.190" v="2050" actId="478"/>
        <pc:sldMkLst>
          <pc:docMk/>
          <pc:sldMk cId="735675918" sldId="258"/>
        </pc:sldMkLst>
        <pc:spChg chg="del mod">
          <ac:chgData name="Josef Heidler" userId="06aff54ad2eae6d0" providerId="LiveId" clId="{75847F53-8589-471E-9983-234C85934447}" dt="2022-03-30T09:50:31.372" v="1919" actId="478"/>
          <ac:spMkLst>
            <pc:docMk/>
            <pc:sldMk cId="735675918" sldId="258"/>
            <ac:spMk id="2" creationId="{05C54346-70B8-4D0A-A66F-03A375A7AD77}"/>
          </ac:spMkLst>
        </pc:spChg>
        <pc:spChg chg="mod">
          <ac:chgData name="Josef Heidler" userId="06aff54ad2eae6d0" providerId="LiveId" clId="{75847F53-8589-471E-9983-234C85934447}" dt="2022-03-30T09:54:55.435" v="2049" actId="20577"/>
          <ac:spMkLst>
            <pc:docMk/>
            <pc:sldMk cId="735675918" sldId="258"/>
            <ac:spMk id="3" creationId="{D001B712-49BA-4148-8D74-FD4E5B581F0C}"/>
          </ac:spMkLst>
        </pc:spChg>
        <pc:spChg chg="del">
          <ac:chgData name="Josef Heidler" userId="06aff54ad2eae6d0" providerId="LiveId" clId="{75847F53-8589-471E-9983-234C85934447}" dt="2022-03-30T09:55:21.190" v="2050" actId="478"/>
          <ac:spMkLst>
            <pc:docMk/>
            <pc:sldMk cId="735675918" sldId="258"/>
            <ac:spMk id="7" creationId="{21063F9C-ABB0-4903-B7A3-CDB79C783294}"/>
          </ac:spMkLst>
        </pc:spChg>
        <pc:spChg chg="del">
          <ac:chgData name="Josef Heidler" userId="06aff54ad2eae6d0" providerId="LiveId" clId="{75847F53-8589-471E-9983-234C85934447}" dt="2022-03-30T09:55:21.190" v="2050" actId="478"/>
          <ac:spMkLst>
            <pc:docMk/>
            <pc:sldMk cId="735675918" sldId="258"/>
            <ac:spMk id="8" creationId="{ED9F0203-AD0D-451E-8E9D-95884F1AF7A1}"/>
          </ac:spMkLst>
        </pc:spChg>
        <pc:spChg chg="del">
          <ac:chgData name="Josef Heidler" userId="06aff54ad2eae6d0" providerId="LiveId" clId="{75847F53-8589-471E-9983-234C85934447}" dt="2022-03-30T09:55:21.190" v="2050" actId="478"/>
          <ac:spMkLst>
            <pc:docMk/>
            <pc:sldMk cId="735675918" sldId="258"/>
            <ac:spMk id="9" creationId="{B2F5D0F5-C52D-42B7-8BB5-955061F5FCAE}"/>
          </ac:spMkLst>
        </pc:spChg>
      </pc:sldChg>
      <pc:sldChg chg="addSp delSp modSp mod">
        <pc:chgData name="Josef Heidler" userId="06aff54ad2eae6d0" providerId="LiveId" clId="{75847F53-8589-471E-9983-234C85934447}" dt="2022-03-30T17:50:11.266" v="2589" actId="14826"/>
        <pc:sldMkLst>
          <pc:docMk/>
          <pc:sldMk cId="4247339412" sldId="259"/>
        </pc:sldMkLst>
        <pc:spChg chg="mod">
          <ac:chgData name="Josef Heidler" userId="06aff54ad2eae6d0" providerId="LiveId" clId="{75847F53-8589-471E-9983-234C85934447}" dt="2022-03-30T15:33:42.892" v="2234" actId="20577"/>
          <ac:spMkLst>
            <pc:docMk/>
            <pc:sldMk cId="4247339412" sldId="259"/>
            <ac:spMk id="3" creationId="{FCE3E662-4987-4E68-AA02-EAB464A46F10}"/>
          </ac:spMkLst>
        </pc:spChg>
        <pc:picChg chg="add del mod">
          <ac:chgData name="Josef Heidler" userId="06aff54ad2eae6d0" providerId="LiveId" clId="{75847F53-8589-471E-9983-234C85934447}" dt="2022-03-30T17:50:05.242" v="2587" actId="478"/>
          <ac:picMkLst>
            <pc:docMk/>
            <pc:sldMk cId="4247339412" sldId="259"/>
            <ac:picMk id="5" creationId="{F65228D7-260C-4BAA-91D5-9C29805E17CE}"/>
          </ac:picMkLst>
        </pc:picChg>
        <pc:picChg chg="add mod">
          <ac:chgData name="Josef Heidler" userId="06aff54ad2eae6d0" providerId="LiveId" clId="{75847F53-8589-471E-9983-234C85934447}" dt="2022-03-30T17:50:11.266" v="2589" actId="14826"/>
          <ac:picMkLst>
            <pc:docMk/>
            <pc:sldMk cId="4247339412" sldId="259"/>
            <ac:picMk id="10" creationId="{ECB413E8-8F56-433D-8591-D4ACDBA93F4B}"/>
          </ac:picMkLst>
        </pc:picChg>
      </pc:sldChg>
      <pc:sldChg chg="del">
        <pc:chgData name="Josef Heidler" userId="06aff54ad2eae6d0" providerId="LiveId" clId="{75847F53-8589-471E-9983-234C85934447}" dt="2022-03-30T09:03:26.285" v="1601" actId="47"/>
        <pc:sldMkLst>
          <pc:docMk/>
          <pc:sldMk cId="734518730" sldId="263"/>
        </pc:sldMkLst>
      </pc:sldChg>
      <pc:sldChg chg="del">
        <pc:chgData name="Josef Heidler" userId="06aff54ad2eae6d0" providerId="LiveId" clId="{75847F53-8589-471E-9983-234C85934447}" dt="2022-03-30T09:03:33.921" v="1603" actId="47"/>
        <pc:sldMkLst>
          <pc:docMk/>
          <pc:sldMk cId="701811576" sldId="264"/>
        </pc:sldMkLst>
      </pc:sldChg>
      <pc:sldChg chg="del">
        <pc:chgData name="Josef Heidler" userId="06aff54ad2eae6d0" providerId="LiveId" clId="{75847F53-8589-471E-9983-234C85934447}" dt="2022-03-30T09:03:34.905" v="1604" actId="47"/>
        <pc:sldMkLst>
          <pc:docMk/>
          <pc:sldMk cId="3455427347" sldId="265"/>
        </pc:sldMkLst>
      </pc:sldChg>
      <pc:sldChg chg="del">
        <pc:chgData name="Josef Heidler" userId="06aff54ad2eae6d0" providerId="LiveId" clId="{75847F53-8589-471E-9983-234C85934447}" dt="2022-03-30T09:03:36.401" v="1605" actId="47"/>
        <pc:sldMkLst>
          <pc:docMk/>
          <pc:sldMk cId="4062065153" sldId="266"/>
        </pc:sldMkLst>
      </pc:sldChg>
      <pc:sldChg chg="del">
        <pc:chgData name="Josef Heidler" userId="06aff54ad2eae6d0" providerId="LiveId" clId="{75847F53-8589-471E-9983-234C85934447}" dt="2022-03-30T09:03:38.948" v="1607" actId="47"/>
        <pc:sldMkLst>
          <pc:docMk/>
          <pc:sldMk cId="3043180579" sldId="268"/>
        </pc:sldMkLst>
      </pc:sldChg>
      <pc:sldChg chg="add del">
        <pc:chgData name="Josef Heidler" userId="06aff54ad2eae6d0" providerId="LiveId" clId="{75847F53-8589-471E-9983-234C85934447}" dt="2022-03-30T09:03:49.767" v="1610" actId="47"/>
        <pc:sldMkLst>
          <pc:docMk/>
          <pc:sldMk cId="1312528491" sldId="269"/>
        </pc:sldMkLst>
      </pc:sldChg>
      <pc:sldChg chg="modSp del mod">
        <pc:chgData name="Josef Heidler" userId="06aff54ad2eae6d0" providerId="LiveId" clId="{75847F53-8589-471E-9983-234C85934447}" dt="2022-03-30T16:47:59.447" v="2515" actId="47"/>
        <pc:sldMkLst>
          <pc:docMk/>
          <pc:sldMk cId="3805134852" sldId="270"/>
        </pc:sldMkLst>
        <pc:spChg chg="mod">
          <ac:chgData name="Josef Heidler" userId="06aff54ad2eae6d0" providerId="LiveId" clId="{75847F53-8589-471E-9983-234C85934447}" dt="2022-03-30T09:07:16.726" v="1781" actId="20577"/>
          <ac:spMkLst>
            <pc:docMk/>
            <pc:sldMk cId="3805134852" sldId="270"/>
            <ac:spMk id="2" creationId="{43464A49-E916-42CC-886B-B83C23C246E2}"/>
          </ac:spMkLst>
        </pc:spChg>
        <pc:spChg chg="mod">
          <ac:chgData name="Josef Heidler" userId="06aff54ad2eae6d0" providerId="LiveId" clId="{75847F53-8589-471E-9983-234C85934447}" dt="2022-03-30T09:04:20.610" v="1634" actId="20577"/>
          <ac:spMkLst>
            <pc:docMk/>
            <pc:sldMk cId="3805134852" sldId="270"/>
            <ac:spMk id="3" creationId="{591B55DA-3EEB-4157-9BF3-C1E1BD733EDD}"/>
          </ac:spMkLst>
        </pc:spChg>
      </pc:sldChg>
      <pc:sldChg chg="ord">
        <pc:chgData name="Josef Heidler" userId="06aff54ad2eae6d0" providerId="LiveId" clId="{75847F53-8589-471E-9983-234C85934447}" dt="2022-03-30T16:47:13.922" v="2482"/>
        <pc:sldMkLst>
          <pc:docMk/>
          <pc:sldMk cId="794942937" sldId="271"/>
        </pc:sldMkLst>
      </pc:sldChg>
      <pc:sldChg chg="del">
        <pc:chgData name="Josef Heidler" userId="06aff54ad2eae6d0" providerId="LiveId" clId="{75847F53-8589-471E-9983-234C85934447}" dt="2022-03-30T09:03:37.071" v="1606" actId="47"/>
        <pc:sldMkLst>
          <pc:docMk/>
          <pc:sldMk cId="4192159804" sldId="279"/>
        </pc:sldMkLst>
      </pc:sldChg>
      <pc:sldChg chg="addSp delSp modSp add del mod setBg">
        <pc:chgData name="Josef Heidler" userId="06aff54ad2eae6d0" providerId="LiveId" clId="{75847F53-8589-471E-9983-234C85934447}" dt="2022-03-30T16:45:02.132" v="2466" actId="14826"/>
        <pc:sldMkLst>
          <pc:docMk/>
          <pc:sldMk cId="3428789622" sldId="280"/>
        </pc:sldMkLst>
        <pc:spChg chg="add del mod">
          <ac:chgData name="Josef Heidler" userId="06aff54ad2eae6d0" providerId="LiveId" clId="{75847F53-8589-471E-9983-234C85934447}" dt="2022-03-30T15:52:53.426" v="2390"/>
          <ac:spMkLst>
            <pc:docMk/>
            <pc:sldMk cId="3428789622" sldId="280"/>
            <ac:spMk id="3" creationId="{FA556AB8-2871-4E34-A19C-64B5C0C84F5A}"/>
          </ac:spMkLst>
        </pc:spChg>
        <pc:spChg chg="del">
          <ac:chgData name="Josef Heidler" userId="06aff54ad2eae6d0" providerId="LiveId" clId="{75847F53-8589-471E-9983-234C85934447}" dt="2022-03-30T15:53:43.720" v="2394" actId="478"/>
          <ac:spMkLst>
            <pc:docMk/>
            <pc:sldMk cId="3428789622" sldId="280"/>
            <ac:spMk id="10" creationId="{3247D242-DAFD-4BED-9D62-02379C60566D}"/>
          </ac:spMkLst>
        </pc:spChg>
        <pc:spChg chg="add del mod">
          <ac:chgData name="Josef Heidler" userId="06aff54ad2eae6d0" providerId="LiveId" clId="{75847F53-8589-471E-9983-234C85934447}" dt="2022-03-30T15:53:27.565" v="2392"/>
          <ac:spMkLst>
            <pc:docMk/>
            <pc:sldMk cId="3428789622" sldId="280"/>
            <ac:spMk id="11" creationId="{B62AF370-E94F-48D7-8F08-7708F5DF1833}"/>
          </ac:spMkLst>
        </pc:spChg>
        <pc:spChg chg="add del mod">
          <ac:chgData name="Josef Heidler" userId="06aff54ad2eae6d0" providerId="LiveId" clId="{75847F53-8589-471E-9983-234C85934447}" dt="2022-03-30T15:53:46.235" v="2395" actId="478"/>
          <ac:spMkLst>
            <pc:docMk/>
            <pc:sldMk cId="3428789622" sldId="280"/>
            <ac:spMk id="16" creationId="{1D49FFB2-A465-4670-A34C-F793765154C2}"/>
          </ac:spMkLst>
        </pc:spChg>
        <pc:spChg chg="add del mod">
          <ac:chgData name="Josef Heidler" userId="06aff54ad2eae6d0" providerId="LiveId" clId="{75847F53-8589-471E-9983-234C85934447}" dt="2022-03-30T15:53:54.360" v="2397" actId="478"/>
          <ac:spMkLst>
            <pc:docMk/>
            <pc:sldMk cId="3428789622" sldId="280"/>
            <ac:spMk id="18" creationId="{AD625156-4706-4FC4-B630-D26A9B55463B}"/>
          </ac:spMkLst>
        </pc:spChg>
        <pc:picChg chg="add del mod">
          <ac:chgData name="Josef Heidler" userId="06aff54ad2eae6d0" providerId="LiveId" clId="{75847F53-8589-471E-9983-234C85934447}" dt="2022-03-30T15:52:59.606" v="2391" actId="478"/>
          <ac:picMkLst>
            <pc:docMk/>
            <pc:sldMk cId="3428789622" sldId="280"/>
            <ac:picMk id="5" creationId="{F74362B7-542F-40EB-ADE7-8EDCEAFEEE82}"/>
          </ac:picMkLst>
        </pc:picChg>
        <pc:picChg chg="del">
          <ac:chgData name="Josef Heidler" userId="06aff54ad2eae6d0" providerId="LiveId" clId="{75847F53-8589-471E-9983-234C85934447}" dt="2022-03-30T15:52:46.735" v="2389" actId="478"/>
          <ac:picMkLst>
            <pc:docMk/>
            <pc:sldMk cId="3428789622" sldId="280"/>
            <ac:picMk id="13" creationId="{0E669914-92B3-4699-BE55-16C24F5C4448}"/>
          </ac:picMkLst>
        </pc:picChg>
        <pc:picChg chg="add del mod">
          <ac:chgData name="Josef Heidler" userId="06aff54ad2eae6d0" providerId="LiveId" clId="{75847F53-8589-471E-9983-234C85934447}" dt="2022-03-30T15:53:51.694" v="2396" actId="478"/>
          <ac:picMkLst>
            <pc:docMk/>
            <pc:sldMk cId="3428789622" sldId="280"/>
            <ac:picMk id="14" creationId="{4DF62DB6-F34C-4296-8356-1C6BC6ADCB40}"/>
          </ac:picMkLst>
        </pc:picChg>
        <pc:picChg chg="add del mod">
          <ac:chgData name="Josef Heidler" userId="06aff54ad2eae6d0" providerId="LiveId" clId="{75847F53-8589-471E-9983-234C85934447}" dt="2022-03-30T16:31:29.896" v="2459" actId="478"/>
          <ac:picMkLst>
            <pc:docMk/>
            <pc:sldMk cId="3428789622" sldId="280"/>
            <ac:picMk id="20" creationId="{1A6D1AAF-9F9B-443E-A962-1A7FD901724C}"/>
          </ac:picMkLst>
        </pc:picChg>
        <pc:picChg chg="add mod">
          <ac:chgData name="Josef Heidler" userId="06aff54ad2eae6d0" providerId="LiveId" clId="{75847F53-8589-471E-9983-234C85934447}" dt="2022-03-30T16:45:02.132" v="2466" actId="14826"/>
          <ac:picMkLst>
            <pc:docMk/>
            <pc:sldMk cId="3428789622" sldId="280"/>
            <ac:picMk id="22" creationId="{52D7DDC0-E55F-42B4-AB5D-A5EC0ECCE147}"/>
          </ac:picMkLst>
        </pc:picChg>
      </pc:sldChg>
      <pc:sldChg chg="delSp modSp add mod">
        <pc:chgData name="Josef Heidler" userId="06aff54ad2eae6d0" providerId="LiveId" clId="{75847F53-8589-471E-9983-234C85934447}" dt="2022-03-30T16:49:34.325" v="2518" actId="207"/>
        <pc:sldMkLst>
          <pc:docMk/>
          <pc:sldMk cId="1854684762" sldId="281"/>
        </pc:sldMkLst>
        <pc:spChg chg="mod">
          <ac:chgData name="Josef Heidler" userId="06aff54ad2eae6d0" providerId="LiveId" clId="{75847F53-8589-471E-9983-234C85934447}" dt="2022-03-30T16:49:34.325" v="2518" actId="207"/>
          <ac:spMkLst>
            <pc:docMk/>
            <pc:sldMk cId="1854684762" sldId="281"/>
            <ac:spMk id="3" creationId="{53CD2335-9314-44CA-84B9-BBBCAC143742}"/>
          </ac:spMkLst>
        </pc:spChg>
        <pc:picChg chg="del">
          <ac:chgData name="Josef Heidler" userId="06aff54ad2eae6d0" providerId="LiveId" clId="{75847F53-8589-471E-9983-234C85934447}" dt="2022-03-30T09:07:38.247" v="1791" actId="478"/>
          <ac:picMkLst>
            <pc:docMk/>
            <pc:sldMk cId="1854684762" sldId="281"/>
            <ac:picMk id="5" creationId="{0008BA12-2918-4B25-8898-8D21F12E1D7E}"/>
          </ac:picMkLst>
        </pc:picChg>
      </pc:sldChg>
      <pc:sldChg chg="modSp add del mod">
        <pc:chgData name="Josef Heidler" userId="06aff54ad2eae6d0" providerId="LiveId" clId="{75847F53-8589-471E-9983-234C85934447}" dt="2022-03-30T08:39:24.456" v="532" actId="47"/>
        <pc:sldMkLst>
          <pc:docMk/>
          <pc:sldMk cId="1632637393" sldId="282"/>
        </pc:sldMkLst>
        <pc:spChg chg="mod">
          <ac:chgData name="Josef Heidler" userId="06aff54ad2eae6d0" providerId="LiveId" clId="{75847F53-8589-471E-9983-234C85934447}" dt="2022-03-30T08:39:21.755" v="531" actId="5793"/>
          <ac:spMkLst>
            <pc:docMk/>
            <pc:sldMk cId="1632637393" sldId="282"/>
            <ac:spMk id="3" creationId="{53CD2335-9314-44CA-84B9-BBBCAC143742}"/>
          </ac:spMkLst>
        </pc:spChg>
      </pc:sldChg>
      <pc:sldChg chg="modSp add mod">
        <pc:chgData name="Josef Heidler" userId="06aff54ad2eae6d0" providerId="LiveId" clId="{75847F53-8589-471E-9983-234C85934447}" dt="2022-03-30T17:54:53.187" v="2643" actId="15"/>
        <pc:sldMkLst>
          <pc:docMk/>
          <pc:sldMk cId="4019814637" sldId="282"/>
        </pc:sldMkLst>
        <pc:spChg chg="mod">
          <ac:chgData name="Josef Heidler" userId="06aff54ad2eae6d0" providerId="LiveId" clId="{75847F53-8589-471E-9983-234C85934447}" dt="2022-03-30T08:42:10.211" v="578"/>
          <ac:spMkLst>
            <pc:docMk/>
            <pc:sldMk cId="4019814637" sldId="282"/>
            <ac:spMk id="2" creationId="{05C54346-70B8-4D0A-A66F-03A375A7AD77}"/>
          </ac:spMkLst>
        </pc:spChg>
        <pc:spChg chg="mod">
          <ac:chgData name="Josef Heidler" userId="06aff54ad2eae6d0" providerId="LiveId" clId="{75847F53-8589-471E-9983-234C85934447}" dt="2022-03-30T17:54:53.187" v="2643" actId="15"/>
          <ac:spMkLst>
            <pc:docMk/>
            <pc:sldMk cId="4019814637" sldId="282"/>
            <ac:spMk id="3" creationId="{D001B712-49BA-4148-8D74-FD4E5B581F0C}"/>
          </ac:spMkLst>
        </pc:spChg>
      </pc:sldChg>
      <pc:sldChg chg="modSp add mod">
        <pc:chgData name="Josef Heidler" userId="06aff54ad2eae6d0" providerId="LiveId" clId="{75847F53-8589-471E-9983-234C85934447}" dt="2022-03-30T08:52:36.769" v="961" actId="20577"/>
        <pc:sldMkLst>
          <pc:docMk/>
          <pc:sldMk cId="2055209121" sldId="283"/>
        </pc:sldMkLst>
        <pc:spChg chg="mod">
          <ac:chgData name="Josef Heidler" userId="06aff54ad2eae6d0" providerId="LiveId" clId="{75847F53-8589-471E-9983-234C85934447}" dt="2022-03-30T08:50:34.326" v="857" actId="20577"/>
          <ac:spMkLst>
            <pc:docMk/>
            <pc:sldMk cId="2055209121" sldId="283"/>
            <ac:spMk id="2" creationId="{05C54346-70B8-4D0A-A66F-03A375A7AD77}"/>
          </ac:spMkLst>
        </pc:spChg>
        <pc:spChg chg="mod">
          <ac:chgData name="Josef Heidler" userId="06aff54ad2eae6d0" providerId="LiveId" clId="{75847F53-8589-471E-9983-234C85934447}" dt="2022-03-30T08:52:36.769" v="961" actId="20577"/>
          <ac:spMkLst>
            <pc:docMk/>
            <pc:sldMk cId="2055209121" sldId="283"/>
            <ac:spMk id="3" creationId="{D001B712-49BA-4148-8D74-FD4E5B581F0C}"/>
          </ac:spMkLst>
        </pc:spChg>
      </pc:sldChg>
      <pc:sldChg chg="new del">
        <pc:chgData name="Josef Heidler" userId="06aff54ad2eae6d0" providerId="LiveId" clId="{75847F53-8589-471E-9983-234C85934447}" dt="2022-03-30T09:07:54.977" v="1792" actId="47"/>
        <pc:sldMkLst>
          <pc:docMk/>
          <pc:sldMk cId="4059185718" sldId="284"/>
        </pc:sldMkLst>
      </pc:sldChg>
      <pc:sldChg chg="addSp delSp modSp add mod">
        <pc:chgData name="Josef Heidler" userId="06aff54ad2eae6d0" providerId="LiveId" clId="{75847F53-8589-471E-9983-234C85934447}" dt="2022-03-30T09:43:50.099" v="1851" actId="12789"/>
        <pc:sldMkLst>
          <pc:docMk/>
          <pc:sldMk cId="2880109520" sldId="285"/>
        </pc:sldMkLst>
        <pc:spChg chg="del mod">
          <ac:chgData name="Josef Heidler" userId="06aff54ad2eae6d0" providerId="LiveId" clId="{75847F53-8589-471E-9983-234C85934447}" dt="2022-03-30T09:42:21.704" v="1838" actId="478"/>
          <ac:spMkLst>
            <pc:docMk/>
            <pc:sldMk cId="2880109520" sldId="285"/>
            <ac:spMk id="2" creationId="{43464A49-E916-42CC-886B-B83C23C246E2}"/>
          </ac:spMkLst>
        </pc:spChg>
        <pc:spChg chg="mod">
          <ac:chgData name="Josef Heidler" userId="06aff54ad2eae6d0" providerId="LiveId" clId="{75847F53-8589-471E-9983-234C85934447}" dt="2022-03-30T09:43:50.099" v="1851" actId="12789"/>
          <ac:spMkLst>
            <pc:docMk/>
            <pc:sldMk cId="2880109520" sldId="285"/>
            <ac:spMk id="3" creationId="{591B55DA-3EEB-4157-9BF3-C1E1BD733EDD}"/>
          </ac:spMkLst>
        </pc:spChg>
        <pc:spChg chg="add del mod">
          <ac:chgData name="Josef Heidler" userId="06aff54ad2eae6d0" providerId="LiveId" clId="{75847F53-8589-471E-9983-234C85934447}" dt="2022-03-30T09:42:26.698" v="1839" actId="478"/>
          <ac:spMkLst>
            <pc:docMk/>
            <pc:sldMk cId="2880109520" sldId="285"/>
            <ac:spMk id="5" creationId="{FA91E763-9A58-44A5-9205-8370959E7BFF}"/>
          </ac:spMkLst>
        </pc:spChg>
      </pc:sldChg>
      <pc:sldChg chg="add del">
        <pc:chgData name="Josef Heidler" userId="06aff54ad2eae6d0" providerId="LiveId" clId="{75847F53-8589-471E-9983-234C85934447}" dt="2022-03-30T09:06:37.293" v="1700" actId="47"/>
        <pc:sldMkLst>
          <pc:docMk/>
          <pc:sldMk cId="145853249" sldId="286"/>
        </pc:sldMkLst>
      </pc:sldChg>
      <pc:sldChg chg="addSp delSp modSp add mod">
        <pc:chgData name="Josef Heidler" userId="06aff54ad2eae6d0" providerId="LiveId" clId="{75847F53-8589-471E-9983-234C85934447}" dt="2022-03-30T17:41:41.503" v="2532" actId="12789"/>
        <pc:sldMkLst>
          <pc:docMk/>
          <pc:sldMk cId="2085372710" sldId="286"/>
        </pc:sldMkLst>
        <pc:spChg chg="mod">
          <ac:chgData name="Josef Heidler" userId="06aff54ad2eae6d0" providerId="LiveId" clId="{75847F53-8589-471E-9983-234C85934447}" dt="2022-03-30T09:07:06.080" v="1772" actId="20577"/>
          <ac:spMkLst>
            <pc:docMk/>
            <pc:sldMk cId="2085372710" sldId="286"/>
            <ac:spMk id="2" creationId="{7F582D8A-EDB4-474E-B32F-3D86E734AAFA}"/>
          </ac:spMkLst>
        </pc:spChg>
        <pc:spChg chg="del mod">
          <ac:chgData name="Josef Heidler" userId="06aff54ad2eae6d0" providerId="LiveId" clId="{75847F53-8589-471E-9983-234C85934447}" dt="2022-03-30T17:38:15.722" v="2519"/>
          <ac:spMkLst>
            <pc:docMk/>
            <pc:sldMk cId="2085372710" sldId="286"/>
            <ac:spMk id="3" creationId="{FCE3E662-4987-4E68-AA02-EAB464A46F10}"/>
          </ac:spMkLst>
        </pc:spChg>
        <pc:picChg chg="add mod">
          <ac:chgData name="Josef Heidler" userId="06aff54ad2eae6d0" providerId="LiveId" clId="{75847F53-8589-471E-9983-234C85934447}" dt="2022-03-30T17:41:41.503" v="2532" actId="12789"/>
          <ac:picMkLst>
            <pc:docMk/>
            <pc:sldMk cId="2085372710" sldId="286"/>
            <ac:picMk id="5" creationId="{DDAD74FA-B4AD-4393-BA12-5BFCB0C5F7B3}"/>
          </ac:picMkLst>
        </pc:picChg>
      </pc:sldChg>
      <pc:sldChg chg="modSp add del mod">
        <pc:chgData name="Josef Heidler" userId="06aff54ad2eae6d0" providerId="LiveId" clId="{75847F53-8589-471E-9983-234C85934447}" dt="2022-03-30T09:06:59.784" v="1765" actId="47"/>
        <pc:sldMkLst>
          <pc:docMk/>
          <pc:sldMk cId="2897350857" sldId="286"/>
        </pc:sldMkLst>
        <pc:spChg chg="mod">
          <ac:chgData name="Josef Heidler" userId="06aff54ad2eae6d0" providerId="LiveId" clId="{75847F53-8589-471E-9983-234C85934447}" dt="2022-03-30T09:06:57.290" v="1764" actId="20577"/>
          <ac:spMkLst>
            <pc:docMk/>
            <pc:sldMk cId="2897350857" sldId="286"/>
            <ac:spMk id="2" creationId="{43464A49-E916-42CC-886B-B83C23C246E2}"/>
          </ac:spMkLst>
        </pc:spChg>
      </pc:sldChg>
      <pc:sldChg chg="modSp add del mod">
        <pc:chgData name="Josef Heidler" userId="06aff54ad2eae6d0" providerId="LiveId" clId="{75847F53-8589-471E-9983-234C85934447}" dt="2022-03-30T09:04:53.984" v="1663" actId="47"/>
        <pc:sldMkLst>
          <pc:docMk/>
          <pc:sldMk cId="4142946692" sldId="286"/>
        </pc:sldMkLst>
        <pc:spChg chg="mod">
          <ac:chgData name="Josef Heidler" userId="06aff54ad2eae6d0" providerId="LiveId" clId="{75847F53-8589-471E-9983-234C85934447}" dt="2022-03-30T09:04:43.199" v="1653" actId="20577"/>
          <ac:spMkLst>
            <pc:docMk/>
            <pc:sldMk cId="4142946692" sldId="286"/>
            <ac:spMk id="2" creationId="{43464A49-E916-42CC-886B-B83C23C246E2}"/>
          </ac:spMkLst>
        </pc:spChg>
      </pc:sldChg>
      <pc:sldChg chg="modSp add del mod ord">
        <pc:chgData name="Josef Heidler" userId="06aff54ad2eae6d0" providerId="LiveId" clId="{75847F53-8589-471E-9983-234C85934447}" dt="2022-03-30T17:42:36.076" v="2573" actId="47"/>
        <pc:sldMkLst>
          <pc:docMk/>
          <pc:sldMk cId="1926005736" sldId="287"/>
        </pc:sldMkLst>
        <pc:spChg chg="mod">
          <ac:chgData name="Josef Heidler" userId="06aff54ad2eae6d0" providerId="LiveId" clId="{75847F53-8589-471E-9983-234C85934447}" dt="2022-03-30T17:42:00.761" v="2549" actId="20577"/>
          <ac:spMkLst>
            <pc:docMk/>
            <pc:sldMk cId="1926005736" sldId="287"/>
            <ac:spMk id="2" creationId="{43464A49-E916-42CC-886B-B83C23C246E2}"/>
          </ac:spMkLst>
        </pc:spChg>
        <pc:spChg chg="mod">
          <ac:chgData name="Josef Heidler" userId="06aff54ad2eae6d0" providerId="LiveId" clId="{75847F53-8589-471E-9983-234C85934447}" dt="2022-03-30T17:42:04.819" v="2557" actId="20577"/>
          <ac:spMkLst>
            <pc:docMk/>
            <pc:sldMk cId="1926005736" sldId="287"/>
            <ac:spMk id="3" creationId="{591B55DA-3EEB-4157-9BF3-C1E1BD733EDD}"/>
          </ac:spMkLst>
        </pc:spChg>
      </pc:sldChg>
      <pc:sldChg chg="modSp add del mod">
        <pc:chgData name="Josef Heidler" userId="06aff54ad2eae6d0" providerId="LiveId" clId="{75847F53-8589-471E-9983-234C85934447}" dt="2022-03-30T16:48:01.140" v="2516" actId="47"/>
        <pc:sldMkLst>
          <pc:docMk/>
          <pc:sldMk cId="1810778936" sldId="288"/>
        </pc:sldMkLst>
        <pc:spChg chg="mod">
          <ac:chgData name="Josef Heidler" userId="06aff54ad2eae6d0" providerId="LiveId" clId="{75847F53-8589-471E-9983-234C85934447}" dt="2022-03-30T09:07:26.438" v="1789" actId="20577"/>
          <ac:spMkLst>
            <pc:docMk/>
            <pc:sldMk cId="1810778936" sldId="288"/>
            <ac:spMk id="2" creationId="{43464A49-E916-42CC-886B-B83C23C246E2}"/>
          </ac:spMkLst>
        </pc:spChg>
      </pc:sldChg>
      <pc:sldChg chg="addSp delSp modSp new del mod modClrScheme chgLayout">
        <pc:chgData name="Josef Heidler" userId="06aff54ad2eae6d0" providerId="LiveId" clId="{75847F53-8589-471E-9983-234C85934447}" dt="2022-03-30T09:50:16.871" v="1916" actId="2696"/>
        <pc:sldMkLst>
          <pc:docMk/>
          <pc:sldMk cId="1075601133" sldId="289"/>
        </pc:sldMkLst>
        <pc:spChg chg="del mod ord">
          <ac:chgData name="Josef Heidler" userId="06aff54ad2eae6d0" providerId="LiveId" clId="{75847F53-8589-471E-9983-234C85934447}" dt="2022-03-30T09:50:08.466" v="1915" actId="700"/>
          <ac:spMkLst>
            <pc:docMk/>
            <pc:sldMk cId="1075601133" sldId="289"/>
            <ac:spMk id="2" creationId="{46F036BE-2F50-4398-8BDB-08A6B78675A1}"/>
          </ac:spMkLst>
        </pc:spChg>
        <pc:spChg chg="del mod ord">
          <ac:chgData name="Josef Heidler" userId="06aff54ad2eae6d0" providerId="LiveId" clId="{75847F53-8589-471E-9983-234C85934447}" dt="2022-03-30T09:50:08.466" v="1915" actId="700"/>
          <ac:spMkLst>
            <pc:docMk/>
            <pc:sldMk cId="1075601133" sldId="289"/>
            <ac:spMk id="3" creationId="{E37DC7C2-3D00-49C2-B37A-89E9D0A606EE}"/>
          </ac:spMkLst>
        </pc:spChg>
        <pc:spChg chg="mod ord">
          <ac:chgData name="Josef Heidler" userId="06aff54ad2eae6d0" providerId="LiveId" clId="{75847F53-8589-471E-9983-234C85934447}" dt="2022-03-30T09:50:08.466" v="1915" actId="700"/>
          <ac:spMkLst>
            <pc:docMk/>
            <pc:sldMk cId="1075601133" sldId="289"/>
            <ac:spMk id="4" creationId="{74709EFD-C0C5-4559-A0D6-101169EFFDE0}"/>
          </ac:spMkLst>
        </pc:spChg>
        <pc:spChg chg="mod ord">
          <ac:chgData name="Josef Heidler" userId="06aff54ad2eae6d0" providerId="LiveId" clId="{75847F53-8589-471E-9983-234C85934447}" dt="2022-03-30T09:50:08.466" v="1915" actId="700"/>
          <ac:spMkLst>
            <pc:docMk/>
            <pc:sldMk cId="1075601133" sldId="289"/>
            <ac:spMk id="5" creationId="{4148D191-2250-4B5D-BB79-E96FD17550E4}"/>
          </ac:spMkLst>
        </pc:spChg>
        <pc:spChg chg="mod ord">
          <ac:chgData name="Josef Heidler" userId="06aff54ad2eae6d0" providerId="LiveId" clId="{75847F53-8589-471E-9983-234C85934447}" dt="2022-03-30T09:50:08.466" v="1915" actId="700"/>
          <ac:spMkLst>
            <pc:docMk/>
            <pc:sldMk cId="1075601133" sldId="289"/>
            <ac:spMk id="6" creationId="{81F68F04-436A-4ADC-A210-344C7FD2707C}"/>
          </ac:spMkLst>
        </pc:spChg>
        <pc:spChg chg="add mod ord">
          <ac:chgData name="Josef Heidler" userId="06aff54ad2eae6d0" providerId="LiveId" clId="{75847F53-8589-471E-9983-234C85934447}" dt="2022-03-30T09:50:08.466" v="1915" actId="700"/>
          <ac:spMkLst>
            <pc:docMk/>
            <pc:sldMk cId="1075601133" sldId="289"/>
            <ac:spMk id="7" creationId="{15DAC745-89FD-413D-8B9D-3FDD71918DF1}"/>
          </ac:spMkLst>
        </pc:spChg>
        <pc:spChg chg="add mod ord">
          <ac:chgData name="Josef Heidler" userId="06aff54ad2eae6d0" providerId="LiveId" clId="{75847F53-8589-471E-9983-234C85934447}" dt="2022-03-30T09:50:08.466" v="1915" actId="700"/>
          <ac:spMkLst>
            <pc:docMk/>
            <pc:sldMk cId="1075601133" sldId="289"/>
            <ac:spMk id="8" creationId="{8CC405AE-248A-43EA-9D69-68773DBA6460}"/>
          </ac:spMkLst>
        </pc:spChg>
      </pc:sldChg>
      <pc:sldChg chg="addSp modSp add del mod modClrScheme chgLayout">
        <pc:chgData name="Josef Heidler" userId="06aff54ad2eae6d0" providerId="LiveId" clId="{75847F53-8589-471E-9983-234C85934447}" dt="2022-03-30T15:42:37.687" v="2346" actId="47"/>
        <pc:sldMkLst>
          <pc:docMk/>
          <pc:sldMk cId="3333868097" sldId="289"/>
        </pc:sldMkLst>
        <pc:spChg chg="mod ord">
          <ac:chgData name="Josef Heidler" userId="06aff54ad2eae6d0" providerId="LiveId" clId="{75847F53-8589-471E-9983-234C85934447}" dt="2022-03-30T15:42:26.617" v="2345" actId="20577"/>
          <ac:spMkLst>
            <pc:docMk/>
            <pc:sldMk cId="3333868097" sldId="289"/>
            <ac:spMk id="2" creationId="{05C54346-70B8-4D0A-A66F-03A375A7AD77}"/>
          </ac:spMkLst>
        </pc:spChg>
        <pc:spChg chg="mod ord">
          <ac:chgData name="Josef Heidler" userId="06aff54ad2eae6d0" providerId="LiveId" clId="{75847F53-8589-471E-9983-234C85934447}" dt="2022-03-30T15:41:02.142" v="2240" actId="20577"/>
          <ac:spMkLst>
            <pc:docMk/>
            <pc:sldMk cId="3333868097" sldId="289"/>
            <ac:spMk id="3" creationId="{D001B712-49BA-4148-8D74-FD4E5B581F0C}"/>
          </ac:spMkLst>
        </pc:spChg>
        <pc:spChg chg="add mod ord">
          <ac:chgData name="Josef Heidler" userId="06aff54ad2eae6d0" providerId="LiveId" clId="{75847F53-8589-471E-9983-234C85934447}" dt="2022-03-30T15:41:53.864" v="2336" actId="122"/>
          <ac:spMkLst>
            <pc:docMk/>
            <pc:sldMk cId="3333868097" sldId="289"/>
            <ac:spMk id="4" creationId="{2FED09A1-277D-4AAD-A25C-02AFC1C54C4D}"/>
          </ac:spMkLst>
        </pc:spChg>
        <pc:spChg chg="add mod ord">
          <ac:chgData name="Josef Heidler" userId="06aff54ad2eae6d0" providerId="LiveId" clId="{75847F53-8589-471E-9983-234C85934447}" dt="2022-03-30T15:41:58.327" v="2337" actId="122"/>
          <ac:spMkLst>
            <pc:docMk/>
            <pc:sldMk cId="3333868097" sldId="289"/>
            <ac:spMk id="5" creationId="{1D827EEF-A3A2-41ED-A2D9-28B71B572E5D}"/>
          </ac:spMkLst>
        </pc:spChg>
        <pc:spChg chg="add mod ord">
          <ac:chgData name="Josef Heidler" userId="06aff54ad2eae6d0" providerId="LiveId" clId="{75847F53-8589-471E-9983-234C85934447}" dt="2022-03-30T15:40:52.117" v="2237" actId="700"/>
          <ac:spMkLst>
            <pc:docMk/>
            <pc:sldMk cId="3333868097" sldId="289"/>
            <ac:spMk id="6" creationId="{A17EE5C7-E9A2-4973-92DE-B467480D36A9}"/>
          </ac:spMkLst>
        </pc:spChg>
        <pc:spChg chg="mod ord">
          <ac:chgData name="Josef Heidler" userId="06aff54ad2eae6d0" providerId="LiveId" clId="{75847F53-8589-471E-9983-234C85934447}" dt="2022-03-30T15:40:52.117" v="2237" actId="700"/>
          <ac:spMkLst>
            <pc:docMk/>
            <pc:sldMk cId="3333868097" sldId="289"/>
            <ac:spMk id="7" creationId="{21063F9C-ABB0-4903-B7A3-CDB79C783294}"/>
          </ac:spMkLst>
        </pc:spChg>
        <pc:spChg chg="mod ord">
          <ac:chgData name="Josef Heidler" userId="06aff54ad2eae6d0" providerId="LiveId" clId="{75847F53-8589-471E-9983-234C85934447}" dt="2022-03-30T15:40:52.117" v="2237" actId="700"/>
          <ac:spMkLst>
            <pc:docMk/>
            <pc:sldMk cId="3333868097" sldId="289"/>
            <ac:spMk id="8" creationId="{ED9F0203-AD0D-451E-8E9D-95884F1AF7A1}"/>
          </ac:spMkLst>
        </pc:spChg>
        <pc:spChg chg="mod ord">
          <ac:chgData name="Josef Heidler" userId="06aff54ad2eae6d0" providerId="LiveId" clId="{75847F53-8589-471E-9983-234C85934447}" dt="2022-03-30T15:40:52.117" v="2237" actId="700"/>
          <ac:spMkLst>
            <pc:docMk/>
            <pc:sldMk cId="3333868097" sldId="289"/>
            <ac:spMk id="9" creationId="{B2F5D0F5-C52D-42B7-8BB5-955061F5FCAE}"/>
          </ac:spMkLst>
        </pc:spChg>
      </pc:sldChg>
      <pc:sldChg chg="modSp add del mod ord">
        <pc:chgData name="Josef Heidler" userId="06aff54ad2eae6d0" providerId="LiveId" clId="{75847F53-8589-471E-9983-234C85934447}" dt="2022-03-30T15:45:02.222" v="2388" actId="47"/>
        <pc:sldMkLst>
          <pc:docMk/>
          <pc:sldMk cId="2918578762" sldId="290"/>
        </pc:sldMkLst>
        <pc:spChg chg="mod">
          <ac:chgData name="Josef Heidler" userId="06aff54ad2eae6d0" providerId="LiveId" clId="{75847F53-8589-471E-9983-234C85934447}" dt="2022-03-30T15:44:13.520" v="2386" actId="20577"/>
          <ac:spMkLst>
            <pc:docMk/>
            <pc:sldMk cId="2918578762" sldId="290"/>
            <ac:spMk id="2" creationId="{05C54346-70B8-4D0A-A66F-03A375A7AD77}"/>
          </ac:spMkLst>
        </pc:spChg>
        <pc:spChg chg="mod">
          <ac:chgData name="Josef Heidler" userId="06aff54ad2eae6d0" providerId="LiveId" clId="{75847F53-8589-471E-9983-234C85934447}" dt="2022-03-30T15:44:16.007" v="2387" actId="20577"/>
          <ac:spMkLst>
            <pc:docMk/>
            <pc:sldMk cId="2918578762" sldId="290"/>
            <ac:spMk id="3" creationId="{D001B712-49BA-4148-8D74-FD4E5B581F0C}"/>
          </ac:spMkLst>
        </pc:spChg>
      </pc:sldChg>
      <pc:sldChg chg="addSp delSp modSp add mod">
        <pc:chgData name="Josef Heidler" userId="06aff54ad2eae6d0" providerId="LiveId" clId="{75847F53-8589-471E-9983-234C85934447}" dt="2022-03-30T17:51:05.981" v="2602" actId="14826"/>
        <pc:sldMkLst>
          <pc:docMk/>
          <pc:sldMk cId="2467984492" sldId="291"/>
        </pc:sldMkLst>
        <pc:picChg chg="add del mod">
          <ac:chgData name="Josef Heidler" userId="06aff54ad2eae6d0" providerId="LiveId" clId="{75847F53-8589-471E-9983-234C85934447}" dt="2022-03-30T17:50:56.402" v="2600" actId="478"/>
          <ac:picMkLst>
            <pc:docMk/>
            <pc:sldMk cId="2467984492" sldId="291"/>
            <ac:picMk id="5" creationId="{3F54809B-EAA8-4405-AD4A-47DEBE2759C0}"/>
          </ac:picMkLst>
        </pc:picChg>
        <pc:picChg chg="add mod">
          <ac:chgData name="Josef Heidler" userId="06aff54ad2eae6d0" providerId="LiveId" clId="{75847F53-8589-471E-9983-234C85934447}" dt="2022-03-30T17:51:05.981" v="2602" actId="14826"/>
          <ac:picMkLst>
            <pc:docMk/>
            <pc:sldMk cId="2467984492" sldId="291"/>
            <ac:picMk id="10" creationId="{0986F865-CC6E-404C-9DF6-335AC8312A19}"/>
          </ac:picMkLst>
        </pc:picChg>
      </pc:sldChg>
      <pc:sldChg chg="add del">
        <pc:chgData name="Josef Heidler" userId="06aff54ad2eae6d0" providerId="LiveId" clId="{75847F53-8589-471E-9983-234C85934447}" dt="2022-03-30T15:43:50.947" v="2357" actId="47"/>
        <pc:sldMkLst>
          <pc:docMk/>
          <pc:sldMk cId="42845876" sldId="292"/>
        </pc:sldMkLst>
      </pc:sldChg>
      <pc:sldChg chg="delSp add del mod">
        <pc:chgData name="Josef Heidler" userId="06aff54ad2eae6d0" providerId="LiveId" clId="{75847F53-8589-471E-9983-234C85934447}" dt="2022-03-30T16:46:52.090" v="2480" actId="47"/>
        <pc:sldMkLst>
          <pc:docMk/>
          <pc:sldMk cId="2986544815" sldId="292"/>
        </pc:sldMkLst>
        <pc:picChg chg="del">
          <ac:chgData name="Josef Heidler" userId="06aff54ad2eae6d0" providerId="LiveId" clId="{75847F53-8589-471E-9983-234C85934447}" dt="2022-03-30T16:46:36.061" v="2478" actId="478"/>
          <ac:picMkLst>
            <pc:docMk/>
            <pc:sldMk cId="2986544815" sldId="292"/>
            <ac:picMk id="20" creationId="{1A6D1AAF-9F9B-443E-A962-1A7FD901724C}"/>
          </ac:picMkLst>
        </pc:picChg>
      </pc:sldChg>
      <pc:sldChg chg="modSp add">
        <pc:chgData name="Josef Heidler" userId="06aff54ad2eae6d0" providerId="LiveId" clId="{75847F53-8589-471E-9983-234C85934447}" dt="2022-03-30T16:45:17.961" v="2470" actId="14826"/>
        <pc:sldMkLst>
          <pc:docMk/>
          <pc:sldMk cId="2205581451" sldId="293"/>
        </pc:sldMkLst>
        <pc:picChg chg="mod">
          <ac:chgData name="Josef Heidler" userId="06aff54ad2eae6d0" providerId="LiveId" clId="{75847F53-8589-471E-9983-234C85934447}" dt="2022-03-30T16:45:17.961" v="2470" actId="14826"/>
          <ac:picMkLst>
            <pc:docMk/>
            <pc:sldMk cId="2205581451" sldId="293"/>
            <ac:picMk id="22" creationId="{52D7DDC0-E55F-42B4-AB5D-A5EC0ECCE147}"/>
          </ac:picMkLst>
        </pc:picChg>
      </pc:sldChg>
      <pc:sldChg chg="modSp add">
        <pc:chgData name="Josef Heidler" userId="06aff54ad2eae6d0" providerId="LiveId" clId="{75847F53-8589-471E-9983-234C85934447}" dt="2022-03-30T16:45:27.014" v="2471" actId="14826"/>
        <pc:sldMkLst>
          <pc:docMk/>
          <pc:sldMk cId="1538032476" sldId="294"/>
        </pc:sldMkLst>
        <pc:picChg chg="mod">
          <ac:chgData name="Josef Heidler" userId="06aff54ad2eae6d0" providerId="LiveId" clId="{75847F53-8589-471E-9983-234C85934447}" dt="2022-03-30T16:45:27.014" v="2471" actId="14826"/>
          <ac:picMkLst>
            <pc:docMk/>
            <pc:sldMk cId="1538032476" sldId="294"/>
            <ac:picMk id="22" creationId="{52D7DDC0-E55F-42B4-AB5D-A5EC0ECCE147}"/>
          </ac:picMkLst>
        </pc:picChg>
      </pc:sldChg>
      <pc:sldChg chg="modSp add">
        <pc:chgData name="Josef Heidler" userId="06aff54ad2eae6d0" providerId="LiveId" clId="{75847F53-8589-471E-9983-234C85934447}" dt="2022-03-30T16:46:28.087" v="2477" actId="14826"/>
        <pc:sldMkLst>
          <pc:docMk/>
          <pc:sldMk cId="2822409392" sldId="295"/>
        </pc:sldMkLst>
        <pc:picChg chg="mod">
          <ac:chgData name="Josef Heidler" userId="06aff54ad2eae6d0" providerId="LiveId" clId="{75847F53-8589-471E-9983-234C85934447}" dt="2022-03-30T16:46:28.087" v="2477" actId="14826"/>
          <ac:picMkLst>
            <pc:docMk/>
            <pc:sldMk cId="2822409392" sldId="295"/>
            <ac:picMk id="22" creationId="{52D7DDC0-E55F-42B4-AB5D-A5EC0ECCE147}"/>
          </ac:picMkLst>
        </pc:picChg>
      </pc:sldChg>
      <pc:sldChg chg="modSp add ord">
        <pc:chgData name="Josef Heidler" userId="06aff54ad2eae6d0" providerId="LiveId" clId="{75847F53-8589-471E-9983-234C85934447}" dt="2022-03-30T16:46:22.726" v="2476"/>
        <pc:sldMkLst>
          <pc:docMk/>
          <pc:sldMk cId="3637784926" sldId="296"/>
        </pc:sldMkLst>
        <pc:picChg chg="mod">
          <ac:chgData name="Josef Heidler" userId="06aff54ad2eae6d0" providerId="LiveId" clId="{75847F53-8589-471E-9983-234C85934447}" dt="2022-03-30T16:45:53.396" v="2474" actId="14826"/>
          <ac:picMkLst>
            <pc:docMk/>
            <pc:sldMk cId="3637784926" sldId="296"/>
            <ac:picMk id="22" creationId="{52D7DDC0-E55F-42B4-AB5D-A5EC0ECCE147}"/>
          </ac:picMkLst>
        </pc:picChg>
      </pc:sldChg>
      <pc:sldChg chg="add del">
        <pc:chgData name="Josef Heidler" userId="06aff54ad2eae6d0" providerId="LiveId" clId="{75847F53-8589-471E-9983-234C85934447}" dt="2022-03-30T16:47:22.127" v="2483" actId="47"/>
        <pc:sldMkLst>
          <pc:docMk/>
          <pc:sldMk cId="228553287" sldId="297"/>
        </pc:sldMkLst>
      </pc:sldChg>
      <pc:sldChg chg="add del">
        <pc:chgData name="Josef Heidler" userId="06aff54ad2eae6d0" providerId="LiveId" clId="{75847F53-8589-471E-9983-234C85934447}" dt="2022-03-30T17:42:15.587" v="2560"/>
        <pc:sldMkLst>
          <pc:docMk/>
          <pc:sldMk cId="1478939464" sldId="297"/>
        </pc:sldMkLst>
      </pc:sldChg>
      <pc:sldChg chg="addSp modSp add mod ord">
        <pc:chgData name="Josef Heidler" userId="06aff54ad2eae6d0" providerId="LiveId" clId="{75847F53-8589-471E-9983-234C85934447}" dt="2022-03-30T17:56:35.849" v="2717" actId="207"/>
        <pc:sldMkLst>
          <pc:docMk/>
          <pc:sldMk cId="2075439516" sldId="297"/>
        </pc:sldMkLst>
        <pc:spChg chg="mod">
          <ac:chgData name="Josef Heidler" userId="06aff54ad2eae6d0" providerId="LiveId" clId="{75847F53-8589-471E-9983-234C85934447}" dt="2022-03-30T17:42:24.165" v="2565"/>
          <ac:spMkLst>
            <pc:docMk/>
            <pc:sldMk cId="2075439516" sldId="297"/>
            <ac:spMk id="2" creationId="{7F582D8A-EDB4-474E-B32F-3D86E734AAFA}"/>
          </ac:spMkLst>
        </pc:spChg>
        <pc:spChg chg="mod">
          <ac:chgData name="Josef Heidler" userId="06aff54ad2eae6d0" providerId="LiveId" clId="{75847F53-8589-471E-9983-234C85934447}" dt="2022-03-30T17:56:35.849" v="2717" actId="207"/>
          <ac:spMkLst>
            <pc:docMk/>
            <pc:sldMk cId="2075439516" sldId="297"/>
            <ac:spMk id="3" creationId="{FCE3E662-4987-4E68-AA02-EAB464A46F10}"/>
          </ac:spMkLst>
        </pc:spChg>
        <pc:picChg chg="add mod">
          <ac:chgData name="Josef Heidler" userId="06aff54ad2eae6d0" providerId="LiveId" clId="{75847F53-8589-471E-9983-234C85934447}" dt="2022-03-30T17:49:39.431" v="2581" actId="1076"/>
          <ac:picMkLst>
            <pc:docMk/>
            <pc:sldMk cId="2075439516" sldId="297"/>
            <ac:picMk id="5" creationId="{5725533E-B4AF-4FD5-ACE0-11D73F97C7FA}"/>
          </ac:picMkLst>
        </pc:picChg>
      </pc:sldChg>
    </pc:docChg>
  </pc:docChgLst>
  <pc:docChgLst>
    <pc:chgData name="Josef Heidler" userId="06aff54ad2eae6d0" providerId="LiveId" clId="{66ABEE09-CDEC-43F8-ABE4-D9534BB1BE1E}"/>
    <pc:docChg chg="undo redo custSel addSld delSld modSld sldOrd">
      <pc:chgData name="Josef Heidler" userId="06aff54ad2eae6d0" providerId="LiveId" clId="{66ABEE09-CDEC-43F8-ABE4-D9534BB1BE1E}" dt="2021-12-15T12:40:21.031" v="2617" actId="20577"/>
      <pc:docMkLst>
        <pc:docMk/>
      </pc:docMkLst>
      <pc:sldChg chg="addSp modSp mod chgLayout">
        <pc:chgData name="Josef Heidler" userId="06aff54ad2eae6d0" providerId="LiveId" clId="{66ABEE09-CDEC-43F8-ABE4-D9534BB1BE1E}" dt="2021-12-15T07:28:45.338" v="188" actId="20577"/>
        <pc:sldMkLst>
          <pc:docMk/>
          <pc:sldMk cId="154687003" sldId="256"/>
        </pc:sldMkLst>
        <pc:spChg chg="mod ord">
          <ac:chgData name="Josef Heidler" userId="06aff54ad2eae6d0" providerId="LiveId" clId="{66ABEE09-CDEC-43F8-ABE4-D9534BB1BE1E}" dt="2021-12-15T07:28:45.338" v="188" actId="20577"/>
          <ac:spMkLst>
            <pc:docMk/>
            <pc:sldMk cId="154687003" sldId="256"/>
            <ac:spMk id="2" creationId="{4AF2BBE6-DA87-4AAC-BACE-B73A025777D7}"/>
          </ac:spMkLst>
        </pc:spChg>
        <pc:spChg chg="mod ord">
          <ac:chgData name="Josef Heidler" userId="06aff54ad2eae6d0" providerId="LiveId" clId="{66ABEE09-CDEC-43F8-ABE4-D9534BB1BE1E}" dt="2021-12-15T07:27:32.910" v="174" actId="700"/>
          <ac:spMkLst>
            <pc:docMk/>
            <pc:sldMk cId="154687003" sldId="256"/>
            <ac:spMk id="3" creationId="{CB5154F4-0CE5-4CFD-BAEC-D187C8634835}"/>
          </ac:spMkLst>
        </pc:spChg>
        <pc:spChg chg="mod ord">
          <ac:chgData name="Josef Heidler" userId="06aff54ad2eae6d0" providerId="LiveId" clId="{66ABEE09-CDEC-43F8-ABE4-D9534BB1BE1E}" dt="2021-12-15T07:27:39.241" v="176"/>
          <ac:spMkLst>
            <pc:docMk/>
            <pc:sldMk cId="154687003" sldId="256"/>
            <ac:spMk id="7" creationId="{24A15AD7-8667-47DD-A03A-7D8AEA98A33E}"/>
          </ac:spMkLst>
        </pc:spChg>
        <pc:spChg chg="mod ord">
          <ac:chgData name="Josef Heidler" userId="06aff54ad2eae6d0" providerId="LiveId" clId="{66ABEE09-CDEC-43F8-ABE4-D9534BB1BE1E}" dt="2021-12-15T07:27:32.910" v="174" actId="700"/>
          <ac:spMkLst>
            <pc:docMk/>
            <pc:sldMk cId="154687003" sldId="256"/>
            <ac:spMk id="8" creationId="{877EBB55-2B95-4761-9763-A17370BD4705}"/>
          </ac:spMkLst>
        </pc:spChg>
        <pc:spChg chg="add mod">
          <ac:chgData name="Josef Heidler" userId="06aff54ad2eae6d0" providerId="LiveId" clId="{66ABEE09-CDEC-43F8-ABE4-D9534BB1BE1E}" dt="2021-12-15T07:28:34.811" v="186"/>
          <ac:spMkLst>
            <pc:docMk/>
            <pc:sldMk cId="154687003" sldId="256"/>
            <ac:spMk id="9" creationId="{0B3EDA58-4655-468B-9434-CE776444EF20}"/>
          </ac:spMkLst>
        </pc:spChg>
        <pc:picChg chg="add mod">
          <ac:chgData name="Josef Heidler" userId="06aff54ad2eae6d0" providerId="LiveId" clId="{66ABEE09-CDEC-43F8-ABE4-D9534BB1BE1E}" dt="2021-12-15T07:17:01.509" v="15" actId="1076"/>
          <ac:picMkLst>
            <pc:docMk/>
            <pc:sldMk cId="154687003" sldId="256"/>
            <ac:picMk id="5" creationId="{6FCAA707-4C99-4FC4-A11C-00FBCEAF112A}"/>
          </ac:picMkLst>
        </pc:picChg>
      </pc:sldChg>
      <pc:sldChg chg="addSp modSp mod">
        <pc:chgData name="Josef Heidler" userId="06aff54ad2eae6d0" providerId="LiveId" clId="{66ABEE09-CDEC-43F8-ABE4-D9534BB1BE1E}" dt="2021-12-15T11:49:09.335" v="1635" actId="255"/>
        <pc:sldMkLst>
          <pc:docMk/>
          <pc:sldMk cId="3778110683" sldId="257"/>
        </pc:sldMkLst>
        <pc:spChg chg="mod">
          <ac:chgData name="Josef Heidler" userId="06aff54ad2eae6d0" providerId="LiveId" clId="{66ABEE09-CDEC-43F8-ABE4-D9534BB1BE1E}" dt="2021-12-15T07:18:25.393" v="27" actId="255"/>
          <ac:spMkLst>
            <pc:docMk/>
            <pc:sldMk cId="3778110683" sldId="257"/>
            <ac:spMk id="2" creationId="{1ADBEF9B-248A-49AD-8AAB-D669D89A35AD}"/>
          </ac:spMkLst>
        </pc:spChg>
        <pc:spChg chg="mod">
          <ac:chgData name="Josef Heidler" userId="06aff54ad2eae6d0" providerId="LiveId" clId="{66ABEE09-CDEC-43F8-ABE4-D9534BB1BE1E}" dt="2021-12-15T11:49:09.335" v="1635" actId="255"/>
          <ac:spMkLst>
            <pc:docMk/>
            <pc:sldMk cId="3778110683" sldId="257"/>
            <ac:spMk id="3" creationId="{53CD2335-9314-44CA-84B9-BBBCAC143742}"/>
          </ac:spMkLst>
        </pc:spChg>
        <pc:picChg chg="add mod">
          <ac:chgData name="Josef Heidler" userId="06aff54ad2eae6d0" providerId="LiveId" clId="{66ABEE09-CDEC-43F8-ABE4-D9534BB1BE1E}" dt="2021-12-15T07:20:52.124" v="84" actId="1076"/>
          <ac:picMkLst>
            <pc:docMk/>
            <pc:sldMk cId="3778110683" sldId="257"/>
            <ac:picMk id="5" creationId="{0008BA12-2918-4B25-8898-8D21F12E1D7E}"/>
          </ac:picMkLst>
        </pc:picChg>
      </pc:sldChg>
      <pc:sldChg chg="modSp mod">
        <pc:chgData name="Josef Heidler" userId="06aff54ad2eae6d0" providerId="LiveId" clId="{66ABEE09-CDEC-43F8-ABE4-D9534BB1BE1E}" dt="2021-12-15T07:30:59.893" v="257" actId="20577"/>
        <pc:sldMkLst>
          <pc:docMk/>
          <pc:sldMk cId="735675918" sldId="258"/>
        </pc:sldMkLst>
        <pc:spChg chg="mod">
          <ac:chgData name="Josef Heidler" userId="06aff54ad2eae6d0" providerId="LiveId" clId="{66ABEE09-CDEC-43F8-ABE4-D9534BB1BE1E}" dt="2021-12-15T07:30:59.893" v="257" actId="20577"/>
          <ac:spMkLst>
            <pc:docMk/>
            <pc:sldMk cId="735675918" sldId="258"/>
            <ac:spMk id="2" creationId="{05C54346-70B8-4D0A-A66F-03A375A7AD77}"/>
          </ac:spMkLst>
        </pc:spChg>
        <pc:spChg chg="mod">
          <ac:chgData name="Josef Heidler" userId="06aff54ad2eae6d0" providerId="LiveId" clId="{66ABEE09-CDEC-43F8-ABE4-D9534BB1BE1E}" dt="2021-12-15T07:26:07.886" v="152" actId="2710"/>
          <ac:spMkLst>
            <pc:docMk/>
            <pc:sldMk cId="735675918" sldId="258"/>
            <ac:spMk id="3" creationId="{D001B712-49BA-4148-8D74-FD4E5B581F0C}"/>
          </ac:spMkLst>
        </pc:spChg>
      </pc:sldChg>
      <pc:sldChg chg="modSp mod">
        <pc:chgData name="Josef Heidler" userId="06aff54ad2eae6d0" providerId="LiveId" clId="{66ABEE09-CDEC-43F8-ABE4-D9534BB1BE1E}" dt="2021-12-15T10:32:41.113" v="1533" actId="2711"/>
        <pc:sldMkLst>
          <pc:docMk/>
          <pc:sldMk cId="4247339412" sldId="259"/>
        </pc:sldMkLst>
        <pc:spChg chg="mod">
          <ac:chgData name="Josef Heidler" userId="06aff54ad2eae6d0" providerId="LiveId" clId="{66ABEE09-CDEC-43F8-ABE4-D9534BB1BE1E}" dt="2021-12-15T07:30:54.431" v="255" actId="20577"/>
          <ac:spMkLst>
            <pc:docMk/>
            <pc:sldMk cId="4247339412" sldId="259"/>
            <ac:spMk id="2" creationId="{7F582D8A-EDB4-474E-B32F-3D86E734AAFA}"/>
          </ac:spMkLst>
        </pc:spChg>
        <pc:spChg chg="mod">
          <ac:chgData name="Josef Heidler" userId="06aff54ad2eae6d0" providerId="LiveId" clId="{66ABEE09-CDEC-43F8-ABE4-D9534BB1BE1E}" dt="2021-12-15T10:32:41.113" v="1533" actId="2711"/>
          <ac:spMkLst>
            <pc:docMk/>
            <pc:sldMk cId="4247339412" sldId="259"/>
            <ac:spMk id="3" creationId="{FCE3E662-4987-4E68-AA02-EAB464A46F10}"/>
          </ac:spMkLst>
        </pc:spChg>
      </pc:sldChg>
      <pc:sldChg chg="addSp delSp modSp mod modClrScheme chgLayout">
        <pc:chgData name="Josef Heidler" userId="06aff54ad2eae6d0" providerId="LiveId" clId="{66ABEE09-CDEC-43F8-ABE4-D9534BB1BE1E}" dt="2021-12-15T11:57:19.649" v="1652" actId="1076"/>
        <pc:sldMkLst>
          <pc:docMk/>
          <pc:sldMk cId="734518730" sldId="263"/>
        </pc:sldMkLst>
        <pc:spChg chg="mod ord">
          <ac:chgData name="Josef Heidler" userId="06aff54ad2eae6d0" providerId="LiveId" clId="{66ABEE09-CDEC-43F8-ABE4-D9534BB1BE1E}" dt="2021-12-15T09:08:43.779" v="1045" actId="14100"/>
          <ac:spMkLst>
            <pc:docMk/>
            <pc:sldMk cId="734518730" sldId="263"/>
            <ac:spMk id="2" creationId="{A79AF764-B035-4555-B6F5-94E6C20B4812}"/>
          </ac:spMkLst>
        </pc:spChg>
        <pc:spChg chg="del mod ord">
          <ac:chgData name="Josef Heidler" userId="06aff54ad2eae6d0" providerId="LiveId" clId="{66ABEE09-CDEC-43F8-ABE4-D9534BB1BE1E}" dt="2021-12-15T09:06:48.221" v="1023"/>
          <ac:spMkLst>
            <pc:docMk/>
            <pc:sldMk cId="734518730" sldId="263"/>
            <ac:spMk id="3" creationId="{E6C1C7D9-3FBC-4F8C-99F6-10300DC03E11}"/>
          </ac:spMkLst>
        </pc:spChg>
        <pc:spChg chg="add mod ord">
          <ac:chgData name="Josef Heidler" userId="06aff54ad2eae6d0" providerId="LiveId" clId="{66ABEE09-CDEC-43F8-ABE4-D9534BB1BE1E}" dt="2021-12-15T11:57:19.649" v="1652" actId="1076"/>
          <ac:spMkLst>
            <pc:docMk/>
            <pc:sldMk cId="734518730" sldId="263"/>
            <ac:spMk id="4" creationId="{CAF4DE82-8F03-43CE-A861-9D4611ADC33E}"/>
          </ac:spMkLst>
        </pc:spChg>
        <pc:spChg chg="add mod ord">
          <ac:chgData name="Josef Heidler" userId="06aff54ad2eae6d0" providerId="LiveId" clId="{66ABEE09-CDEC-43F8-ABE4-D9534BB1BE1E}" dt="2021-12-15T11:57:19.649" v="1652" actId="1076"/>
          <ac:spMkLst>
            <pc:docMk/>
            <pc:sldMk cId="734518730" sldId="263"/>
            <ac:spMk id="5" creationId="{63150DD8-9EEF-4A2F-BACC-E587AC34206E}"/>
          </ac:spMkLst>
        </pc:spChg>
        <pc:spChg chg="add del mod ord">
          <ac:chgData name="Josef Heidler" userId="06aff54ad2eae6d0" providerId="LiveId" clId="{66ABEE09-CDEC-43F8-ABE4-D9534BB1BE1E}" dt="2021-12-15T09:10:36.361" v="1052"/>
          <ac:spMkLst>
            <pc:docMk/>
            <pc:sldMk cId="734518730" sldId="263"/>
            <ac:spMk id="6" creationId="{300C2C29-15EC-44DD-8E7D-9469B24FC690}"/>
          </ac:spMkLst>
        </pc:spChg>
        <pc:spChg chg="mod ord">
          <ac:chgData name="Josef Heidler" userId="06aff54ad2eae6d0" providerId="LiveId" clId="{66ABEE09-CDEC-43F8-ABE4-D9534BB1BE1E}" dt="2021-12-15T08:56:02.101" v="953" actId="700"/>
          <ac:spMkLst>
            <pc:docMk/>
            <pc:sldMk cId="734518730" sldId="263"/>
            <ac:spMk id="7" creationId="{21597137-4B99-4F8C-99A3-75F58C3EAF14}"/>
          </ac:spMkLst>
        </pc:spChg>
        <pc:spChg chg="mod ord">
          <ac:chgData name="Josef Heidler" userId="06aff54ad2eae6d0" providerId="LiveId" clId="{66ABEE09-CDEC-43F8-ABE4-D9534BB1BE1E}" dt="2021-12-15T08:56:02.101" v="953" actId="700"/>
          <ac:spMkLst>
            <pc:docMk/>
            <pc:sldMk cId="734518730" sldId="263"/>
            <ac:spMk id="8" creationId="{3792BDF2-F84E-4839-A1BD-8A6544098941}"/>
          </ac:spMkLst>
        </pc:spChg>
        <pc:spChg chg="mod ord">
          <ac:chgData name="Josef Heidler" userId="06aff54ad2eae6d0" providerId="LiveId" clId="{66ABEE09-CDEC-43F8-ABE4-D9534BB1BE1E}" dt="2021-12-15T08:56:02.101" v="953" actId="700"/>
          <ac:spMkLst>
            <pc:docMk/>
            <pc:sldMk cId="734518730" sldId="263"/>
            <ac:spMk id="9" creationId="{3E1524D5-2A7C-4398-94D9-03BF1D1FCE60}"/>
          </ac:spMkLst>
        </pc:spChg>
        <pc:spChg chg="add del mod">
          <ac:chgData name="Josef Heidler" userId="06aff54ad2eae6d0" providerId="LiveId" clId="{66ABEE09-CDEC-43F8-ABE4-D9534BB1BE1E}" dt="2021-12-15T09:11:18.874" v="1063" actId="478"/>
          <ac:spMkLst>
            <pc:docMk/>
            <pc:sldMk cId="734518730" sldId="263"/>
            <ac:spMk id="27" creationId="{A68A943A-85F2-4930-90CC-C06FC21DADB0}"/>
          </ac:spMkLst>
        </pc:spChg>
        <pc:spChg chg="add del mod">
          <ac:chgData name="Josef Heidler" userId="06aff54ad2eae6d0" providerId="LiveId" clId="{66ABEE09-CDEC-43F8-ABE4-D9534BB1BE1E}" dt="2021-12-15T09:13:11.602" v="1065"/>
          <ac:spMkLst>
            <pc:docMk/>
            <pc:sldMk cId="734518730" sldId="263"/>
            <ac:spMk id="29" creationId="{184D847C-9D55-49E5-A0D0-DE8DC36B7D3C}"/>
          </ac:spMkLst>
        </pc:spChg>
        <pc:spChg chg="add mod">
          <ac:chgData name="Josef Heidler" userId="06aff54ad2eae6d0" providerId="LiveId" clId="{66ABEE09-CDEC-43F8-ABE4-D9534BB1BE1E}" dt="2021-12-15T11:56:05.137" v="1642" actId="1076"/>
          <ac:spMkLst>
            <pc:docMk/>
            <pc:sldMk cId="734518730" sldId="263"/>
            <ac:spMk id="32" creationId="{60A35DC8-08FC-415B-B52F-ADEE70D28980}"/>
          </ac:spMkLst>
        </pc:spChg>
        <pc:grpChg chg="add mod">
          <ac:chgData name="Josef Heidler" userId="06aff54ad2eae6d0" providerId="LiveId" clId="{66ABEE09-CDEC-43F8-ABE4-D9534BB1BE1E}" dt="2021-12-15T11:56:08.637" v="1643" actId="1076"/>
          <ac:grpSpMkLst>
            <pc:docMk/>
            <pc:sldMk cId="734518730" sldId="263"/>
            <ac:grpSpMk id="10" creationId="{6ED85C86-490A-4636-A66D-8E04DAB1B3D0}"/>
          </ac:grpSpMkLst>
        </pc:grpChg>
        <pc:picChg chg="add mod">
          <ac:chgData name="Josef Heidler" userId="06aff54ad2eae6d0" providerId="LiveId" clId="{66ABEE09-CDEC-43F8-ABE4-D9534BB1BE1E}" dt="2021-12-15T09:25:39.471" v="1187" actId="164"/>
          <ac:picMkLst>
            <pc:docMk/>
            <pc:sldMk cId="734518730" sldId="263"/>
            <ac:picMk id="6" creationId="{F3613AA7-3ABD-4490-AE67-731BCE1480AD}"/>
          </ac:picMkLst>
        </pc:picChg>
        <pc:picChg chg="add del mod">
          <ac:chgData name="Josef Heidler" userId="06aff54ad2eae6d0" providerId="LiveId" clId="{66ABEE09-CDEC-43F8-ABE4-D9534BB1BE1E}" dt="2021-12-15T09:03:43.029" v="991"/>
          <ac:picMkLst>
            <pc:docMk/>
            <pc:sldMk cId="734518730" sldId="263"/>
            <ac:picMk id="11" creationId="{D47C1905-BC1D-421D-A8F2-EFA1D6D78991}"/>
          </ac:picMkLst>
        </pc:picChg>
        <pc:picChg chg="add del mod">
          <ac:chgData name="Josef Heidler" userId="06aff54ad2eae6d0" providerId="LiveId" clId="{66ABEE09-CDEC-43F8-ABE4-D9534BB1BE1E}" dt="2021-12-15T10:09:02.463" v="1338"/>
          <ac:picMkLst>
            <pc:docMk/>
            <pc:sldMk cId="734518730" sldId="263"/>
            <ac:picMk id="12" creationId="{53BFAA74-96FF-4C32-AF8D-008F26241A3F}"/>
          </ac:picMkLst>
        </pc:picChg>
        <pc:picChg chg="add mod">
          <ac:chgData name="Josef Heidler" userId="06aff54ad2eae6d0" providerId="LiveId" clId="{66ABEE09-CDEC-43F8-ABE4-D9534BB1BE1E}" dt="2021-12-15T09:25:39.471" v="1187" actId="164"/>
          <ac:picMkLst>
            <pc:docMk/>
            <pc:sldMk cId="734518730" sldId="263"/>
            <ac:picMk id="13" creationId="{C3A71116-6909-49E8-9134-A72586587C4F}"/>
          </ac:picMkLst>
        </pc:picChg>
        <pc:picChg chg="add del mod">
          <ac:chgData name="Josef Heidler" userId="06aff54ad2eae6d0" providerId="LiveId" clId="{66ABEE09-CDEC-43F8-ABE4-D9534BB1BE1E}" dt="2021-12-15T09:05:01.753" v="993"/>
          <ac:picMkLst>
            <pc:docMk/>
            <pc:sldMk cId="734518730" sldId="263"/>
            <ac:picMk id="13" creationId="{E117090A-DCED-4C83-8516-796D6E27B570}"/>
          </ac:picMkLst>
        </pc:picChg>
        <pc:picChg chg="add mod">
          <ac:chgData name="Josef Heidler" userId="06aff54ad2eae6d0" providerId="LiveId" clId="{66ABEE09-CDEC-43F8-ABE4-D9534BB1BE1E}" dt="2021-12-15T09:25:39.471" v="1187" actId="164"/>
          <ac:picMkLst>
            <pc:docMk/>
            <pc:sldMk cId="734518730" sldId="263"/>
            <ac:picMk id="14" creationId="{BFAC7F42-A1A1-45D5-97C5-1E43F3B1C76D}"/>
          </ac:picMkLst>
        </pc:picChg>
        <pc:picChg chg="add del mod">
          <ac:chgData name="Josef Heidler" userId="06aff54ad2eae6d0" providerId="LiveId" clId="{66ABEE09-CDEC-43F8-ABE4-D9534BB1BE1E}" dt="2021-12-15T09:06:07.581" v="998"/>
          <ac:picMkLst>
            <pc:docMk/>
            <pc:sldMk cId="734518730" sldId="263"/>
            <ac:picMk id="15" creationId="{522A9ECD-A43D-4CC3-B6D9-CB8DCA5E7DF1}"/>
          </ac:picMkLst>
        </pc:picChg>
        <pc:picChg chg="add mod">
          <ac:chgData name="Josef Heidler" userId="06aff54ad2eae6d0" providerId="LiveId" clId="{66ABEE09-CDEC-43F8-ABE4-D9534BB1BE1E}" dt="2021-12-15T09:25:39.471" v="1187" actId="164"/>
          <ac:picMkLst>
            <pc:docMk/>
            <pc:sldMk cId="734518730" sldId="263"/>
            <ac:picMk id="15" creationId="{BF0A2B16-43B3-4D4D-8B7D-D50AA0E05F3C}"/>
          </ac:picMkLst>
        </pc:picChg>
        <pc:picChg chg="add mod">
          <ac:chgData name="Josef Heidler" userId="06aff54ad2eae6d0" providerId="LiveId" clId="{66ABEE09-CDEC-43F8-ABE4-D9534BB1BE1E}" dt="2021-12-15T09:25:39.471" v="1187" actId="164"/>
          <ac:picMkLst>
            <pc:docMk/>
            <pc:sldMk cId="734518730" sldId="263"/>
            <ac:picMk id="16" creationId="{D6D582AE-0DE1-4ABF-AA6C-D2D84C27597F}"/>
          </ac:picMkLst>
        </pc:picChg>
        <pc:picChg chg="add del mod">
          <ac:chgData name="Josef Heidler" userId="06aff54ad2eae6d0" providerId="LiveId" clId="{66ABEE09-CDEC-43F8-ABE4-D9534BB1BE1E}" dt="2021-12-15T09:06:17.261" v="1000"/>
          <ac:picMkLst>
            <pc:docMk/>
            <pc:sldMk cId="734518730" sldId="263"/>
            <ac:picMk id="17" creationId="{37565EDC-A2E9-4672-A509-AAD3A0B04765}"/>
          </ac:picMkLst>
        </pc:picChg>
        <pc:picChg chg="add del mod">
          <ac:chgData name="Josef Heidler" userId="06aff54ad2eae6d0" providerId="LiveId" clId="{66ABEE09-CDEC-43F8-ABE4-D9534BB1BE1E}" dt="2021-12-15T09:06:43.608" v="1020"/>
          <ac:picMkLst>
            <pc:docMk/>
            <pc:sldMk cId="734518730" sldId="263"/>
            <ac:picMk id="19" creationId="{7F53D14E-FB62-4E63-84D2-3E7A081E3BAC}"/>
          </ac:picMkLst>
        </pc:picChg>
        <pc:picChg chg="add mod">
          <ac:chgData name="Josef Heidler" userId="06aff54ad2eae6d0" providerId="LiveId" clId="{66ABEE09-CDEC-43F8-ABE4-D9534BB1BE1E}" dt="2021-12-15T11:57:19.649" v="1652" actId="1076"/>
          <ac:picMkLst>
            <pc:docMk/>
            <pc:sldMk cId="734518730" sldId="263"/>
            <ac:picMk id="21" creationId="{9149C50F-6753-4299-8B13-E01C55EC1C59}"/>
          </ac:picMkLst>
        </pc:picChg>
        <pc:picChg chg="add del mod">
          <ac:chgData name="Josef Heidler" userId="06aff54ad2eae6d0" providerId="LiveId" clId="{66ABEE09-CDEC-43F8-ABE4-D9534BB1BE1E}" dt="2021-12-15T09:10:13.295" v="1049" actId="478"/>
          <ac:picMkLst>
            <pc:docMk/>
            <pc:sldMk cId="734518730" sldId="263"/>
            <ac:picMk id="23" creationId="{A4C4F02F-7868-410B-9E90-6D730521BD24}"/>
          </ac:picMkLst>
        </pc:picChg>
        <pc:picChg chg="add del mod">
          <ac:chgData name="Josef Heidler" userId="06aff54ad2eae6d0" providerId="LiveId" clId="{66ABEE09-CDEC-43F8-ABE4-D9534BB1BE1E}" dt="2021-12-15T09:13:10.532" v="1064" actId="478"/>
          <ac:picMkLst>
            <pc:docMk/>
            <pc:sldMk cId="734518730" sldId="263"/>
            <ac:picMk id="25" creationId="{92B516E5-210B-4131-81CA-30E9581303CE}"/>
          </ac:picMkLst>
        </pc:picChg>
        <pc:picChg chg="add mod">
          <ac:chgData name="Josef Heidler" userId="06aff54ad2eae6d0" providerId="LiveId" clId="{66ABEE09-CDEC-43F8-ABE4-D9534BB1BE1E}" dt="2021-12-15T11:57:19.649" v="1652" actId="1076"/>
          <ac:picMkLst>
            <pc:docMk/>
            <pc:sldMk cId="734518730" sldId="263"/>
            <ac:picMk id="31" creationId="{0A9FCE9F-1C63-458E-8F8C-D2F5ED81EAA0}"/>
          </ac:picMkLst>
        </pc:picChg>
      </pc:sldChg>
      <pc:sldChg chg="addSp modSp mod">
        <pc:chgData name="Josef Heidler" userId="06aff54ad2eae6d0" providerId="LiveId" clId="{66ABEE09-CDEC-43F8-ABE4-D9534BB1BE1E}" dt="2021-12-15T10:12:07.765" v="1345" actId="1076"/>
        <pc:sldMkLst>
          <pc:docMk/>
          <pc:sldMk cId="701811576" sldId="264"/>
        </pc:sldMkLst>
        <pc:spChg chg="mod">
          <ac:chgData name="Josef Heidler" userId="06aff54ad2eae6d0" providerId="LiveId" clId="{66ABEE09-CDEC-43F8-ABE4-D9534BB1BE1E}" dt="2021-12-15T09:47:16.639" v="1240" actId="207"/>
          <ac:spMkLst>
            <pc:docMk/>
            <pc:sldMk cId="701811576" sldId="264"/>
            <ac:spMk id="2" creationId="{154ABF54-6DAD-4073-89C9-2A69D2AD923D}"/>
          </ac:spMkLst>
        </pc:spChg>
        <pc:spChg chg="mod">
          <ac:chgData name="Josef Heidler" userId="06aff54ad2eae6d0" providerId="LiveId" clId="{66ABEE09-CDEC-43F8-ABE4-D9534BB1BE1E}" dt="2021-12-15T09:48:20.586" v="1245" actId="2710"/>
          <ac:spMkLst>
            <pc:docMk/>
            <pc:sldMk cId="701811576" sldId="264"/>
            <ac:spMk id="3" creationId="{D7A933EC-9864-4741-8FBB-0330A5D3930A}"/>
          </ac:spMkLst>
        </pc:spChg>
        <pc:picChg chg="add mod">
          <ac:chgData name="Josef Heidler" userId="06aff54ad2eae6d0" providerId="LiveId" clId="{66ABEE09-CDEC-43F8-ABE4-D9534BB1BE1E}" dt="2021-12-15T10:12:07.765" v="1345" actId="1076"/>
          <ac:picMkLst>
            <pc:docMk/>
            <pc:sldMk cId="701811576" sldId="264"/>
            <ac:picMk id="5" creationId="{A0834459-2444-4861-95EB-67CFD85692DE}"/>
          </ac:picMkLst>
        </pc:picChg>
      </pc:sldChg>
      <pc:sldChg chg="addSp delSp modSp mod modNotesTx">
        <pc:chgData name="Josef Heidler" userId="06aff54ad2eae6d0" providerId="LiveId" clId="{66ABEE09-CDEC-43F8-ABE4-D9534BB1BE1E}" dt="2021-12-15T11:59:04.460" v="1669" actId="478"/>
        <pc:sldMkLst>
          <pc:docMk/>
          <pc:sldMk cId="3455427347" sldId="265"/>
        </pc:sldMkLst>
        <pc:spChg chg="mod">
          <ac:chgData name="Josef Heidler" userId="06aff54ad2eae6d0" providerId="LiveId" clId="{66ABEE09-CDEC-43F8-ABE4-D9534BB1BE1E}" dt="2021-12-15T10:21:29.445" v="1409" actId="20577"/>
          <ac:spMkLst>
            <pc:docMk/>
            <pc:sldMk cId="3455427347" sldId="265"/>
            <ac:spMk id="2" creationId="{154ABF54-6DAD-4073-89C9-2A69D2AD923D}"/>
          </ac:spMkLst>
        </pc:spChg>
        <pc:spChg chg="del mod">
          <ac:chgData name="Josef Heidler" userId="06aff54ad2eae6d0" providerId="LiveId" clId="{66ABEE09-CDEC-43F8-ABE4-D9534BB1BE1E}" dt="2021-12-15T10:20:44.858" v="1392" actId="478"/>
          <ac:spMkLst>
            <pc:docMk/>
            <pc:sldMk cId="3455427347" sldId="265"/>
            <ac:spMk id="3" creationId="{D7A933EC-9864-4741-8FBB-0330A5D3930A}"/>
          </ac:spMkLst>
        </pc:spChg>
        <pc:spChg chg="add del mod">
          <ac:chgData name="Josef Heidler" userId="06aff54ad2eae6d0" providerId="LiveId" clId="{66ABEE09-CDEC-43F8-ABE4-D9534BB1BE1E}" dt="2021-12-15T10:20:50.883" v="1393"/>
          <ac:spMkLst>
            <pc:docMk/>
            <pc:sldMk cId="3455427347" sldId="265"/>
            <ac:spMk id="5" creationId="{48D9CEA2-2D3F-487C-951A-F6C5BA319794}"/>
          </ac:spMkLst>
        </pc:spChg>
        <pc:spChg chg="add del mod">
          <ac:chgData name="Josef Heidler" userId="06aff54ad2eae6d0" providerId="LiveId" clId="{66ABEE09-CDEC-43F8-ABE4-D9534BB1BE1E}" dt="2021-12-15T11:58:52.179" v="1662" actId="478"/>
          <ac:spMkLst>
            <pc:docMk/>
            <pc:sldMk cId="3455427347" sldId="265"/>
            <ac:spMk id="17" creationId="{6F6681A1-A331-4A4D-8B92-A68F5FD7462F}"/>
          </ac:spMkLst>
        </pc:spChg>
        <pc:spChg chg="add mod">
          <ac:chgData name="Josef Heidler" userId="06aff54ad2eae6d0" providerId="LiveId" clId="{66ABEE09-CDEC-43F8-ABE4-D9534BB1BE1E}" dt="2021-12-15T11:58:50.321" v="1661"/>
          <ac:spMkLst>
            <pc:docMk/>
            <pc:sldMk cId="3455427347" sldId="265"/>
            <ac:spMk id="25" creationId="{2523442E-DD1A-49B7-820E-24BC45244066}"/>
          </ac:spMkLst>
        </pc:spChg>
        <pc:grpChg chg="add del mod">
          <ac:chgData name="Josef Heidler" userId="06aff54ad2eae6d0" providerId="LiveId" clId="{66ABEE09-CDEC-43F8-ABE4-D9534BB1BE1E}" dt="2021-12-15T09:54:36.919" v="1307" actId="478"/>
          <ac:grpSpMkLst>
            <pc:docMk/>
            <pc:sldMk cId="3455427347" sldId="265"/>
            <ac:grpSpMk id="10" creationId="{C90EF2A6-536E-405F-BE6B-AE1A0C8845D9}"/>
          </ac:grpSpMkLst>
        </pc:grpChg>
        <pc:grpChg chg="add del mod">
          <ac:chgData name="Josef Heidler" userId="06aff54ad2eae6d0" providerId="LiveId" clId="{66ABEE09-CDEC-43F8-ABE4-D9534BB1BE1E}" dt="2021-12-15T10:17:18.537" v="1384" actId="478"/>
          <ac:grpSpMkLst>
            <pc:docMk/>
            <pc:sldMk cId="3455427347" sldId="265"/>
            <ac:grpSpMk id="18" creationId="{306F7D91-F720-423F-BB36-D35B4B3E90D4}"/>
          </ac:grpSpMkLst>
        </pc:grpChg>
        <pc:grpChg chg="add del mod">
          <ac:chgData name="Josef Heidler" userId="06aff54ad2eae6d0" providerId="LiveId" clId="{66ABEE09-CDEC-43F8-ABE4-D9534BB1BE1E}" dt="2021-12-15T11:59:03.182" v="1668" actId="478"/>
          <ac:grpSpMkLst>
            <pc:docMk/>
            <pc:sldMk cId="3455427347" sldId="265"/>
            <ac:grpSpMk id="26" creationId="{6F02629A-E342-4FF2-A9DE-673E30901ADC}"/>
          </ac:grpSpMkLst>
        </pc:grpChg>
        <pc:picChg chg="mod">
          <ac:chgData name="Josef Heidler" userId="06aff54ad2eae6d0" providerId="LiveId" clId="{66ABEE09-CDEC-43F8-ABE4-D9534BB1BE1E}" dt="2021-12-15T09:54:28.074" v="1303"/>
          <ac:picMkLst>
            <pc:docMk/>
            <pc:sldMk cId="3455427347" sldId="265"/>
            <ac:picMk id="11" creationId="{41F09E40-A8BB-46BB-AF4A-D42EBDCEBCE0}"/>
          </ac:picMkLst>
        </pc:picChg>
        <pc:picChg chg="del mod">
          <ac:chgData name="Josef Heidler" userId="06aff54ad2eae6d0" providerId="LiveId" clId="{66ABEE09-CDEC-43F8-ABE4-D9534BB1BE1E}" dt="2021-12-15T09:54:30.895" v="1304" actId="21"/>
          <ac:picMkLst>
            <pc:docMk/>
            <pc:sldMk cId="3455427347" sldId="265"/>
            <ac:picMk id="12" creationId="{B45D07A6-4D12-4401-9C10-08E6462C0CF0}"/>
          </ac:picMkLst>
        </pc:picChg>
        <pc:picChg chg="mod">
          <ac:chgData name="Josef Heidler" userId="06aff54ad2eae6d0" providerId="LiveId" clId="{66ABEE09-CDEC-43F8-ABE4-D9534BB1BE1E}" dt="2021-12-15T09:54:28.074" v="1303"/>
          <ac:picMkLst>
            <pc:docMk/>
            <pc:sldMk cId="3455427347" sldId="265"/>
            <ac:picMk id="13" creationId="{59752D86-5415-4F80-8DC9-C746EF4CC69E}"/>
          </ac:picMkLst>
        </pc:picChg>
        <pc:picChg chg="mod">
          <ac:chgData name="Josef Heidler" userId="06aff54ad2eae6d0" providerId="LiveId" clId="{66ABEE09-CDEC-43F8-ABE4-D9534BB1BE1E}" dt="2021-12-15T09:54:28.074" v="1303"/>
          <ac:picMkLst>
            <pc:docMk/>
            <pc:sldMk cId="3455427347" sldId="265"/>
            <ac:picMk id="14" creationId="{31039163-BD61-437E-B864-F965DA3DD7E6}"/>
          </ac:picMkLst>
        </pc:picChg>
        <pc:picChg chg="mod">
          <ac:chgData name="Josef Heidler" userId="06aff54ad2eae6d0" providerId="LiveId" clId="{66ABEE09-CDEC-43F8-ABE4-D9534BB1BE1E}" dt="2021-12-15T09:54:28.074" v="1303"/>
          <ac:picMkLst>
            <pc:docMk/>
            <pc:sldMk cId="3455427347" sldId="265"/>
            <ac:picMk id="15" creationId="{3834E45D-77FA-410B-B998-AE3AB496D0DE}"/>
          </ac:picMkLst>
        </pc:picChg>
        <pc:picChg chg="add del mod">
          <ac:chgData name="Josef Heidler" userId="06aff54ad2eae6d0" providerId="LiveId" clId="{66ABEE09-CDEC-43F8-ABE4-D9534BB1BE1E}" dt="2021-12-15T10:17:19.602" v="1385" actId="478"/>
          <ac:picMkLst>
            <pc:docMk/>
            <pc:sldMk cId="3455427347" sldId="265"/>
            <ac:picMk id="16" creationId="{3259DBC4-1450-4AAB-A90E-795CD319BC28}"/>
          </ac:picMkLst>
        </pc:picChg>
        <pc:picChg chg="del mod">
          <ac:chgData name="Josef Heidler" userId="06aff54ad2eae6d0" providerId="LiveId" clId="{66ABEE09-CDEC-43F8-ABE4-D9534BB1BE1E}" dt="2021-12-15T10:17:13.185" v="1381" actId="478"/>
          <ac:picMkLst>
            <pc:docMk/>
            <pc:sldMk cId="3455427347" sldId="265"/>
            <ac:picMk id="19" creationId="{ED7123F4-EC31-440A-A96A-0A582BF52A89}"/>
          </ac:picMkLst>
        </pc:picChg>
        <pc:picChg chg="del mod">
          <ac:chgData name="Josef Heidler" userId="06aff54ad2eae6d0" providerId="LiveId" clId="{66ABEE09-CDEC-43F8-ABE4-D9534BB1BE1E}" dt="2021-12-15T10:17:14.766" v="1382" actId="478"/>
          <ac:picMkLst>
            <pc:docMk/>
            <pc:sldMk cId="3455427347" sldId="265"/>
            <ac:picMk id="20" creationId="{6359CBDD-5839-4E9E-B0CB-7969D85315AA}"/>
          </ac:picMkLst>
        </pc:picChg>
        <pc:picChg chg="del mod">
          <ac:chgData name="Josef Heidler" userId="06aff54ad2eae6d0" providerId="LiveId" clId="{66ABEE09-CDEC-43F8-ABE4-D9534BB1BE1E}" dt="2021-12-15T10:17:16.384" v="1383" actId="478"/>
          <ac:picMkLst>
            <pc:docMk/>
            <pc:sldMk cId="3455427347" sldId="265"/>
            <ac:picMk id="21" creationId="{CAF2E869-382F-4E00-8BD9-637FC3F371D0}"/>
          </ac:picMkLst>
        </pc:picChg>
        <pc:picChg chg="del mod topLvl">
          <ac:chgData name="Josef Heidler" userId="06aff54ad2eae6d0" providerId="LiveId" clId="{66ABEE09-CDEC-43F8-ABE4-D9534BB1BE1E}" dt="2021-12-15T10:17:18.537" v="1384" actId="478"/>
          <ac:picMkLst>
            <pc:docMk/>
            <pc:sldMk cId="3455427347" sldId="265"/>
            <ac:picMk id="22" creationId="{04BAAEA4-86CA-4CBD-8471-808F85C685DE}"/>
          </ac:picMkLst>
        </pc:picChg>
        <pc:picChg chg="del mod topLvl">
          <ac:chgData name="Josef Heidler" userId="06aff54ad2eae6d0" providerId="LiveId" clId="{66ABEE09-CDEC-43F8-ABE4-D9534BB1BE1E}" dt="2021-12-15T11:59:04.460" v="1669" actId="478"/>
          <ac:picMkLst>
            <pc:docMk/>
            <pc:sldMk cId="3455427347" sldId="265"/>
            <ac:picMk id="23" creationId="{5FE8EBF4-B018-46F6-94CA-0E319D7F18ED}"/>
          </ac:picMkLst>
        </pc:picChg>
        <pc:picChg chg="add mod">
          <ac:chgData name="Josef Heidler" userId="06aff54ad2eae6d0" providerId="LiveId" clId="{66ABEE09-CDEC-43F8-ABE4-D9534BB1BE1E}" dt="2021-12-15T11:58:19.419" v="1659" actId="1076"/>
          <ac:picMkLst>
            <pc:docMk/>
            <pc:sldMk cId="3455427347" sldId="265"/>
            <ac:picMk id="24" creationId="{1B849EEA-9F94-4A74-8789-D09C5F07270D}"/>
          </ac:picMkLst>
        </pc:picChg>
        <pc:picChg chg="del mod">
          <ac:chgData name="Josef Heidler" userId="06aff54ad2eae6d0" providerId="LiveId" clId="{66ABEE09-CDEC-43F8-ABE4-D9534BB1BE1E}" dt="2021-12-15T11:58:55.041" v="1663" actId="478"/>
          <ac:picMkLst>
            <pc:docMk/>
            <pc:sldMk cId="3455427347" sldId="265"/>
            <ac:picMk id="27" creationId="{061D0543-1762-49B0-92C8-8AC62AE59E67}"/>
          </ac:picMkLst>
        </pc:picChg>
        <pc:picChg chg="del mod">
          <ac:chgData name="Josef Heidler" userId="06aff54ad2eae6d0" providerId="LiveId" clId="{66ABEE09-CDEC-43F8-ABE4-D9534BB1BE1E}" dt="2021-12-15T11:58:59.076" v="1666" actId="478"/>
          <ac:picMkLst>
            <pc:docMk/>
            <pc:sldMk cId="3455427347" sldId="265"/>
            <ac:picMk id="28" creationId="{21E82E11-3FB8-4441-8503-9A45AEE2C97D}"/>
          </ac:picMkLst>
        </pc:picChg>
        <pc:picChg chg="del mod">
          <ac:chgData name="Josef Heidler" userId="06aff54ad2eae6d0" providerId="LiveId" clId="{66ABEE09-CDEC-43F8-ABE4-D9534BB1BE1E}" dt="2021-12-15T11:59:01.263" v="1667" actId="478"/>
          <ac:picMkLst>
            <pc:docMk/>
            <pc:sldMk cId="3455427347" sldId="265"/>
            <ac:picMk id="29" creationId="{522E3B81-75ED-4BF7-8AFA-D1E2AD7FB974}"/>
          </ac:picMkLst>
        </pc:picChg>
        <pc:picChg chg="del mod topLvl">
          <ac:chgData name="Josef Heidler" userId="06aff54ad2eae6d0" providerId="LiveId" clId="{66ABEE09-CDEC-43F8-ABE4-D9534BB1BE1E}" dt="2021-12-15T11:59:03.182" v="1668" actId="478"/>
          <ac:picMkLst>
            <pc:docMk/>
            <pc:sldMk cId="3455427347" sldId="265"/>
            <ac:picMk id="30" creationId="{7B2A1E6A-697B-4538-973F-8133F6E766CA}"/>
          </ac:picMkLst>
        </pc:picChg>
        <pc:picChg chg="mod topLvl">
          <ac:chgData name="Josef Heidler" userId="06aff54ad2eae6d0" providerId="LiveId" clId="{66ABEE09-CDEC-43F8-ABE4-D9534BB1BE1E}" dt="2021-12-15T11:59:03.182" v="1668" actId="478"/>
          <ac:picMkLst>
            <pc:docMk/>
            <pc:sldMk cId="3455427347" sldId="265"/>
            <ac:picMk id="31" creationId="{30A534B8-22D4-44CA-A2FF-DEBA60105A74}"/>
          </ac:picMkLst>
        </pc:picChg>
      </pc:sldChg>
      <pc:sldChg chg="addSp modSp mod">
        <pc:chgData name="Josef Heidler" userId="06aff54ad2eae6d0" providerId="LiveId" clId="{66ABEE09-CDEC-43F8-ABE4-D9534BB1BE1E}" dt="2021-12-15T10:34:45.404" v="1539" actId="20577"/>
        <pc:sldMkLst>
          <pc:docMk/>
          <pc:sldMk cId="4062065153" sldId="266"/>
        </pc:sldMkLst>
        <pc:spChg chg="mod">
          <ac:chgData name="Josef Heidler" userId="06aff54ad2eae6d0" providerId="LiveId" clId="{66ABEE09-CDEC-43F8-ABE4-D9534BB1BE1E}" dt="2021-12-15T09:51:46.008" v="1271" actId="207"/>
          <ac:spMkLst>
            <pc:docMk/>
            <pc:sldMk cId="4062065153" sldId="266"/>
            <ac:spMk id="2" creationId="{154ABF54-6DAD-4073-89C9-2A69D2AD923D}"/>
          </ac:spMkLst>
        </pc:spChg>
        <pc:spChg chg="mod">
          <ac:chgData name="Josef Heidler" userId="06aff54ad2eae6d0" providerId="LiveId" clId="{66ABEE09-CDEC-43F8-ABE4-D9534BB1BE1E}" dt="2021-12-15T10:34:45.404" v="1539" actId="20577"/>
          <ac:spMkLst>
            <pc:docMk/>
            <pc:sldMk cId="4062065153" sldId="266"/>
            <ac:spMk id="3" creationId="{D7A933EC-9864-4741-8FBB-0330A5D3930A}"/>
          </ac:spMkLst>
        </pc:spChg>
        <pc:picChg chg="add mod">
          <ac:chgData name="Josef Heidler" userId="06aff54ad2eae6d0" providerId="LiveId" clId="{66ABEE09-CDEC-43F8-ABE4-D9534BB1BE1E}" dt="2021-12-15T10:21:48.999" v="1411" actId="1076"/>
          <ac:picMkLst>
            <pc:docMk/>
            <pc:sldMk cId="4062065153" sldId="266"/>
            <ac:picMk id="5" creationId="{6C29E1B9-DB9B-42EA-B2A6-832F69923AAC}"/>
          </ac:picMkLst>
        </pc:picChg>
      </pc:sldChg>
      <pc:sldChg chg="modSp del mod">
        <pc:chgData name="Josef Heidler" userId="06aff54ad2eae6d0" providerId="LiveId" clId="{66ABEE09-CDEC-43F8-ABE4-D9534BB1BE1E}" dt="2021-12-15T10:28:28.077" v="1496" actId="47"/>
        <pc:sldMkLst>
          <pc:docMk/>
          <pc:sldMk cId="1456382548" sldId="267"/>
        </pc:sldMkLst>
        <pc:spChg chg="mod">
          <ac:chgData name="Josef Heidler" userId="06aff54ad2eae6d0" providerId="LiveId" clId="{66ABEE09-CDEC-43F8-ABE4-D9534BB1BE1E}" dt="2021-12-15T10:28:10.044" v="1492" actId="27636"/>
          <ac:spMkLst>
            <pc:docMk/>
            <pc:sldMk cId="1456382548" sldId="267"/>
            <ac:spMk id="3" creationId="{D7A933EC-9864-4741-8FBB-0330A5D3930A}"/>
          </ac:spMkLst>
        </pc:spChg>
      </pc:sldChg>
      <pc:sldChg chg="modSp mod modNotesTx">
        <pc:chgData name="Josef Heidler" userId="06aff54ad2eae6d0" providerId="LiveId" clId="{66ABEE09-CDEC-43F8-ABE4-D9534BB1BE1E}" dt="2021-12-15T12:40:21.031" v="2617" actId="20577"/>
        <pc:sldMkLst>
          <pc:docMk/>
          <pc:sldMk cId="3043180579" sldId="268"/>
        </pc:sldMkLst>
        <pc:spChg chg="mod">
          <ac:chgData name="Josef Heidler" userId="06aff54ad2eae6d0" providerId="LiveId" clId="{66ABEE09-CDEC-43F8-ABE4-D9534BB1BE1E}" dt="2021-12-15T10:39:30.321" v="1632" actId="207"/>
          <ac:spMkLst>
            <pc:docMk/>
            <pc:sldMk cId="3043180579" sldId="268"/>
            <ac:spMk id="2" creationId="{154ABF54-6DAD-4073-89C9-2A69D2AD923D}"/>
          </ac:spMkLst>
        </pc:spChg>
        <pc:spChg chg="mod">
          <ac:chgData name="Josef Heidler" userId="06aff54ad2eae6d0" providerId="LiveId" clId="{66ABEE09-CDEC-43F8-ABE4-D9534BB1BE1E}" dt="2021-12-15T12:40:21.031" v="2617" actId="20577"/>
          <ac:spMkLst>
            <pc:docMk/>
            <pc:sldMk cId="3043180579" sldId="268"/>
            <ac:spMk id="3" creationId="{D7A933EC-9864-4741-8FBB-0330A5D3930A}"/>
          </ac:spMkLst>
        </pc:spChg>
      </pc:sldChg>
      <pc:sldChg chg="addSp delSp modSp mod">
        <pc:chgData name="Josef Heidler" userId="06aff54ad2eae6d0" providerId="LiveId" clId="{66ABEE09-CDEC-43F8-ABE4-D9534BB1BE1E}" dt="2021-12-15T12:07:04.793" v="1823" actId="1076"/>
        <pc:sldMkLst>
          <pc:docMk/>
          <pc:sldMk cId="1312528491" sldId="269"/>
        </pc:sldMkLst>
        <pc:spChg chg="mod">
          <ac:chgData name="Josef Heidler" userId="06aff54ad2eae6d0" providerId="LiveId" clId="{66ABEE09-CDEC-43F8-ABE4-D9534BB1BE1E}" dt="2021-12-15T12:01:53.162" v="1684" actId="207"/>
          <ac:spMkLst>
            <pc:docMk/>
            <pc:sldMk cId="1312528491" sldId="269"/>
            <ac:spMk id="2" creationId="{154ABF54-6DAD-4073-89C9-2A69D2AD923D}"/>
          </ac:spMkLst>
        </pc:spChg>
        <pc:spChg chg="del mod">
          <ac:chgData name="Josef Heidler" userId="06aff54ad2eae6d0" providerId="LiveId" clId="{66ABEE09-CDEC-43F8-ABE4-D9534BB1BE1E}" dt="2021-12-15T12:03:29.507" v="1804" actId="478"/>
          <ac:spMkLst>
            <pc:docMk/>
            <pc:sldMk cId="1312528491" sldId="269"/>
            <ac:spMk id="3" creationId="{D7A933EC-9864-4741-8FBB-0330A5D3930A}"/>
          </ac:spMkLst>
        </pc:spChg>
        <pc:spChg chg="add del mod">
          <ac:chgData name="Josef Heidler" userId="06aff54ad2eae6d0" providerId="LiveId" clId="{66ABEE09-CDEC-43F8-ABE4-D9534BB1BE1E}" dt="2021-12-15T12:03:37.366" v="1805"/>
          <ac:spMkLst>
            <pc:docMk/>
            <pc:sldMk cId="1312528491" sldId="269"/>
            <ac:spMk id="5" creationId="{3EECAB93-F163-408E-862F-AFCC71507B6D}"/>
          </ac:spMkLst>
        </pc:spChg>
        <pc:spChg chg="add mod">
          <ac:chgData name="Josef Heidler" userId="06aff54ad2eae6d0" providerId="LiveId" clId="{66ABEE09-CDEC-43F8-ABE4-D9534BB1BE1E}" dt="2021-12-15T12:07:04.793" v="1823" actId="1076"/>
          <ac:spMkLst>
            <pc:docMk/>
            <pc:sldMk cId="1312528491" sldId="269"/>
            <ac:spMk id="10" creationId="{CB9F9DCE-3E66-46AF-B198-AAFABA73843A}"/>
          </ac:spMkLst>
        </pc:spChg>
        <pc:spChg chg="add mod">
          <ac:chgData name="Josef Heidler" userId="06aff54ad2eae6d0" providerId="LiveId" clId="{66ABEE09-CDEC-43F8-ABE4-D9534BB1BE1E}" dt="2021-12-15T12:06:27.414" v="1820" actId="1076"/>
          <ac:spMkLst>
            <pc:docMk/>
            <pc:sldMk cId="1312528491" sldId="269"/>
            <ac:spMk id="18" creationId="{269417EF-4D37-4EC6-A0DF-01A2C8A90BF7}"/>
          </ac:spMkLst>
        </pc:spChg>
        <pc:grpChg chg="add mod">
          <ac:chgData name="Josef Heidler" userId="06aff54ad2eae6d0" providerId="LiveId" clId="{66ABEE09-CDEC-43F8-ABE4-D9534BB1BE1E}" dt="2021-12-15T12:01:37.167" v="1679"/>
          <ac:grpSpMkLst>
            <pc:docMk/>
            <pc:sldMk cId="1312528491" sldId="269"/>
            <ac:grpSpMk id="11" creationId="{8753D017-1559-49CA-A458-5C8F5E4A2A8B}"/>
          </ac:grpSpMkLst>
        </pc:grpChg>
        <pc:picChg chg="del mod">
          <ac:chgData name="Josef Heidler" userId="06aff54ad2eae6d0" providerId="LiveId" clId="{66ABEE09-CDEC-43F8-ABE4-D9534BB1BE1E}" dt="2021-12-15T12:04:40.019" v="1808" actId="478"/>
          <ac:picMkLst>
            <pc:docMk/>
            <pc:sldMk cId="1312528491" sldId="269"/>
            <ac:picMk id="12" creationId="{F01E4FF1-671C-4068-8D80-F6ABA070E5E5}"/>
          </ac:picMkLst>
        </pc:picChg>
        <pc:picChg chg="del mod">
          <ac:chgData name="Josef Heidler" userId="06aff54ad2eae6d0" providerId="LiveId" clId="{66ABEE09-CDEC-43F8-ABE4-D9534BB1BE1E}" dt="2021-12-15T12:04:42.889" v="1809" actId="478"/>
          <ac:picMkLst>
            <pc:docMk/>
            <pc:sldMk cId="1312528491" sldId="269"/>
            <ac:picMk id="13" creationId="{629CADE7-3E9D-4D9A-A833-225E98B4B0E0}"/>
          </ac:picMkLst>
        </pc:picChg>
        <pc:picChg chg="del mod">
          <ac:chgData name="Josef Heidler" userId="06aff54ad2eae6d0" providerId="LiveId" clId="{66ABEE09-CDEC-43F8-ABE4-D9534BB1BE1E}" dt="2021-12-15T12:04:45.689" v="1810" actId="478"/>
          <ac:picMkLst>
            <pc:docMk/>
            <pc:sldMk cId="1312528491" sldId="269"/>
            <ac:picMk id="14" creationId="{AE6F70F1-C05C-42B6-8556-71BF637A2F3C}"/>
          </ac:picMkLst>
        </pc:picChg>
        <pc:picChg chg="mod">
          <ac:chgData name="Josef Heidler" userId="06aff54ad2eae6d0" providerId="LiveId" clId="{66ABEE09-CDEC-43F8-ABE4-D9534BB1BE1E}" dt="2021-12-15T12:01:37.167" v="1679"/>
          <ac:picMkLst>
            <pc:docMk/>
            <pc:sldMk cId="1312528491" sldId="269"/>
            <ac:picMk id="15" creationId="{561FCFBD-CD11-48F7-8143-CA564752B7B1}"/>
          </ac:picMkLst>
        </pc:picChg>
        <pc:picChg chg="mod">
          <ac:chgData name="Josef Heidler" userId="06aff54ad2eae6d0" providerId="LiveId" clId="{66ABEE09-CDEC-43F8-ABE4-D9534BB1BE1E}" dt="2021-12-15T12:01:37.167" v="1679"/>
          <ac:picMkLst>
            <pc:docMk/>
            <pc:sldMk cId="1312528491" sldId="269"/>
            <ac:picMk id="16" creationId="{5268DB6C-3F0B-4DB3-A784-A631C812C42C}"/>
          </ac:picMkLst>
        </pc:picChg>
        <pc:picChg chg="add mod">
          <ac:chgData name="Josef Heidler" userId="06aff54ad2eae6d0" providerId="LiveId" clId="{66ABEE09-CDEC-43F8-ABE4-D9534BB1BE1E}" dt="2021-12-15T12:03:48.646" v="1807" actId="1076"/>
          <ac:picMkLst>
            <pc:docMk/>
            <pc:sldMk cId="1312528491" sldId="269"/>
            <ac:picMk id="17" creationId="{A3CF96B6-DC00-4C3F-895C-D0B694A18119}"/>
          </ac:picMkLst>
        </pc:picChg>
      </pc:sldChg>
      <pc:sldChg chg="modSp mod">
        <pc:chgData name="Josef Heidler" userId="06aff54ad2eae6d0" providerId="LiveId" clId="{66ABEE09-CDEC-43F8-ABE4-D9534BB1BE1E}" dt="2021-12-15T12:38:44.558" v="2582" actId="2710"/>
        <pc:sldMkLst>
          <pc:docMk/>
          <pc:sldMk cId="3805134852" sldId="270"/>
        </pc:sldMkLst>
        <pc:spChg chg="mod">
          <ac:chgData name="Josef Heidler" userId="06aff54ad2eae6d0" providerId="LiveId" clId="{66ABEE09-CDEC-43F8-ABE4-D9534BB1BE1E}" dt="2021-12-15T12:38:44.558" v="2582" actId="2710"/>
          <ac:spMkLst>
            <pc:docMk/>
            <pc:sldMk cId="3805134852" sldId="270"/>
            <ac:spMk id="3" creationId="{591B55DA-3EEB-4157-9BF3-C1E1BD733EDD}"/>
          </ac:spMkLst>
        </pc:spChg>
      </pc:sldChg>
      <pc:sldChg chg="addSp delSp modSp mod">
        <pc:chgData name="Josef Heidler" userId="06aff54ad2eae6d0" providerId="LiveId" clId="{66ABEE09-CDEC-43F8-ABE4-D9534BB1BE1E}" dt="2021-12-15T12:40:03.299" v="2616" actId="255"/>
        <pc:sldMkLst>
          <pc:docMk/>
          <pc:sldMk cId="794942937" sldId="271"/>
        </pc:sldMkLst>
        <pc:spChg chg="mod">
          <ac:chgData name="Josef Heidler" userId="06aff54ad2eae6d0" providerId="LiveId" clId="{66ABEE09-CDEC-43F8-ABE4-D9534BB1BE1E}" dt="2021-12-15T12:40:03.299" v="2616" actId="255"/>
          <ac:spMkLst>
            <pc:docMk/>
            <pc:sldMk cId="794942937" sldId="271"/>
            <ac:spMk id="2" creationId="{43464A49-E916-42CC-886B-B83C23C246E2}"/>
          </ac:spMkLst>
        </pc:spChg>
        <pc:spChg chg="del">
          <ac:chgData name="Josef Heidler" userId="06aff54ad2eae6d0" providerId="LiveId" clId="{66ABEE09-CDEC-43F8-ABE4-D9534BB1BE1E}" dt="2021-12-15T12:21:00.171" v="1835" actId="478"/>
          <ac:spMkLst>
            <pc:docMk/>
            <pc:sldMk cId="794942937" sldId="271"/>
            <ac:spMk id="3" creationId="{591B55DA-3EEB-4157-9BF3-C1E1BD733EDD}"/>
          </ac:spMkLst>
        </pc:spChg>
        <pc:spChg chg="add del mod">
          <ac:chgData name="Josef Heidler" userId="06aff54ad2eae6d0" providerId="LiveId" clId="{66ABEE09-CDEC-43F8-ABE4-D9534BB1BE1E}" dt="2021-12-15T12:21:12.678" v="1836"/>
          <ac:spMkLst>
            <pc:docMk/>
            <pc:sldMk cId="794942937" sldId="271"/>
            <ac:spMk id="5" creationId="{81A295CE-9186-49E3-A7DD-4316EE37EB7D}"/>
          </ac:spMkLst>
        </pc:spChg>
        <pc:picChg chg="add mod">
          <ac:chgData name="Josef Heidler" userId="06aff54ad2eae6d0" providerId="LiveId" clId="{66ABEE09-CDEC-43F8-ABE4-D9534BB1BE1E}" dt="2021-12-15T12:21:27.004" v="1840" actId="1076"/>
          <ac:picMkLst>
            <pc:docMk/>
            <pc:sldMk cId="794942937" sldId="271"/>
            <ac:picMk id="10" creationId="{40363D93-0B3A-4A07-AA51-BD8AD0DA0DCE}"/>
          </ac:picMkLst>
        </pc:picChg>
      </pc:sldChg>
      <pc:sldChg chg="modSp mod">
        <pc:chgData name="Josef Heidler" userId="06aff54ad2eae6d0" providerId="LiveId" clId="{66ABEE09-CDEC-43F8-ABE4-D9534BB1BE1E}" dt="2021-12-15T12:34:38.910" v="2475"/>
        <pc:sldMkLst>
          <pc:docMk/>
          <pc:sldMk cId="1721512289" sldId="272"/>
        </pc:sldMkLst>
        <pc:spChg chg="mod">
          <ac:chgData name="Josef Heidler" userId="06aff54ad2eae6d0" providerId="LiveId" clId="{66ABEE09-CDEC-43F8-ABE4-D9534BB1BE1E}" dt="2021-12-15T12:34:38.910" v="2475"/>
          <ac:spMkLst>
            <pc:docMk/>
            <pc:sldMk cId="1721512289" sldId="272"/>
            <ac:spMk id="3" creationId="{591B55DA-3EEB-4157-9BF3-C1E1BD733EDD}"/>
          </ac:spMkLst>
        </pc:spChg>
      </pc:sldChg>
      <pc:sldChg chg="addSp delSp modSp del mod modClrScheme chgLayout">
        <pc:chgData name="Josef Heidler" userId="06aff54ad2eae6d0" providerId="LiveId" clId="{66ABEE09-CDEC-43F8-ABE4-D9534BB1BE1E}" dt="2021-12-15T12:23:26.567" v="1849" actId="47"/>
        <pc:sldMkLst>
          <pc:docMk/>
          <pc:sldMk cId="3077870814" sldId="273"/>
        </pc:sldMkLst>
        <pc:spChg chg="mod ord">
          <ac:chgData name="Josef Heidler" userId="06aff54ad2eae6d0" providerId="LiveId" clId="{66ABEE09-CDEC-43F8-ABE4-D9534BB1BE1E}" dt="2021-12-15T12:21:57.208" v="1841" actId="700"/>
          <ac:spMkLst>
            <pc:docMk/>
            <pc:sldMk cId="3077870814" sldId="273"/>
            <ac:spMk id="2" creationId="{A79AF764-B035-4555-B6F5-94E6C20B4812}"/>
          </ac:spMkLst>
        </pc:spChg>
        <pc:spChg chg="add del mod ord">
          <ac:chgData name="Josef Heidler" userId="06aff54ad2eae6d0" providerId="LiveId" clId="{66ABEE09-CDEC-43F8-ABE4-D9534BB1BE1E}" dt="2021-12-15T12:23:15.534" v="1848"/>
          <ac:spMkLst>
            <pc:docMk/>
            <pc:sldMk cId="3077870814" sldId="273"/>
            <ac:spMk id="3" creationId="{E6C1C7D9-3FBC-4F8C-99F6-10300DC03E11}"/>
          </ac:spMkLst>
        </pc:spChg>
        <pc:spChg chg="add del mod ord">
          <ac:chgData name="Josef Heidler" userId="06aff54ad2eae6d0" providerId="LiveId" clId="{66ABEE09-CDEC-43F8-ABE4-D9534BB1BE1E}" dt="2021-12-15T12:23:14.035" v="1846"/>
          <ac:spMkLst>
            <pc:docMk/>
            <pc:sldMk cId="3077870814" sldId="273"/>
            <ac:spMk id="4" creationId="{9BFF9D60-FE59-4C52-A612-4AF8BE6D8840}"/>
          </ac:spMkLst>
        </pc:spChg>
        <pc:spChg chg="mod ord">
          <ac:chgData name="Josef Heidler" userId="06aff54ad2eae6d0" providerId="LiveId" clId="{66ABEE09-CDEC-43F8-ABE4-D9534BB1BE1E}" dt="2021-12-15T12:21:57.208" v="1841" actId="700"/>
          <ac:spMkLst>
            <pc:docMk/>
            <pc:sldMk cId="3077870814" sldId="273"/>
            <ac:spMk id="7" creationId="{652E0A1E-E2A1-4675-9D15-EF85C494EFF2}"/>
          </ac:spMkLst>
        </pc:spChg>
        <pc:spChg chg="mod ord">
          <ac:chgData name="Josef Heidler" userId="06aff54ad2eae6d0" providerId="LiveId" clId="{66ABEE09-CDEC-43F8-ABE4-D9534BB1BE1E}" dt="2021-12-15T12:21:57.208" v="1841" actId="700"/>
          <ac:spMkLst>
            <pc:docMk/>
            <pc:sldMk cId="3077870814" sldId="273"/>
            <ac:spMk id="8" creationId="{FD59BC3D-E230-4E98-9E28-C7ADBC28C1C2}"/>
          </ac:spMkLst>
        </pc:spChg>
        <pc:spChg chg="mod ord">
          <ac:chgData name="Josef Heidler" userId="06aff54ad2eae6d0" providerId="LiveId" clId="{66ABEE09-CDEC-43F8-ABE4-D9534BB1BE1E}" dt="2021-12-15T12:21:57.208" v="1841" actId="700"/>
          <ac:spMkLst>
            <pc:docMk/>
            <pc:sldMk cId="3077870814" sldId="273"/>
            <ac:spMk id="9" creationId="{87015AFC-45F1-4F46-9580-489CE1777F48}"/>
          </ac:spMkLst>
        </pc:spChg>
        <pc:picChg chg="add del mod">
          <ac:chgData name="Josef Heidler" userId="06aff54ad2eae6d0" providerId="LiveId" clId="{66ABEE09-CDEC-43F8-ABE4-D9534BB1BE1E}" dt="2021-12-15T12:23:15.534" v="1848"/>
          <ac:picMkLst>
            <pc:docMk/>
            <pc:sldMk cId="3077870814" sldId="273"/>
            <ac:picMk id="6" creationId="{866698C5-F801-44B4-810F-C75910D38EDD}"/>
          </ac:picMkLst>
        </pc:picChg>
        <pc:picChg chg="add del mod">
          <ac:chgData name="Josef Heidler" userId="06aff54ad2eae6d0" providerId="LiveId" clId="{66ABEE09-CDEC-43F8-ABE4-D9534BB1BE1E}" dt="2021-12-15T12:23:14.035" v="1846"/>
          <ac:picMkLst>
            <pc:docMk/>
            <pc:sldMk cId="3077870814" sldId="273"/>
            <ac:picMk id="11" creationId="{6A93852C-9BAE-4C12-BC14-DB63E638AF34}"/>
          </ac:picMkLst>
        </pc:picChg>
      </pc:sldChg>
      <pc:sldChg chg="modSp del mod">
        <pc:chgData name="Josef Heidler" userId="06aff54ad2eae6d0" providerId="LiveId" clId="{66ABEE09-CDEC-43F8-ABE4-D9534BB1BE1E}" dt="2021-12-15T08:05:03.612" v="729" actId="2696"/>
        <pc:sldMkLst>
          <pc:docMk/>
          <pc:sldMk cId="4054044930" sldId="274"/>
        </pc:sldMkLst>
        <pc:spChg chg="mod">
          <ac:chgData name="Josef Heidler" userId="06aff54ad2eae6d0" providerId="LiveId" clId="{66ABEE09-CDEC-43F8-ABE4-D9534BB1BE1E}" dt="2021-12-15T07:58:46.497" v="609" actId="20577"/>
          <ac:spMkLst>
            <pc:docMk/>
            <pc:sldMk cId="4054044930" sldId="274"/>
            <ac:spMk id="3" creationId="{48EF5B47-2550-46B6-95C0-CB6590342D3E}"/>
          </ac:spMkLst>
        </pc:spChg>
      </pc:sldChg>
      <pc:sldChg chg="modSp mod">
        <pc:chgData name="Josef Heidler" userId="06aff54ad2eae6d0" providerId="LiveId" clId="{66ABEE09-CDEC-43F8-ABE4-D9534BB1BE1E}" dt="2021-12-15T12:38:56.067" v="2586" actId="20577"/>
        <pc:sldMkLst>
          <pc:docMk/>
          <pc:sldMk cId="2641262138" sldId="275"/>
        </pc:sldMkLst>
        <pc:spChg chg="mod">
          <ac:chgData name="Josef Heidler" userId="06aff54ad2eae6d0" providerId="LiveId" clId="{66ABEE09-CDEC-43F8-ABE4-D9534BB1BE1E}" dt="2021-12-15T12:23:32.398" v="1858" actId="20577"/>
          <ac:spMkLst>
            <pc:docMk/>
            <pc:sldMk cId="2641262138" sldId="275"/>
            <ac:spMk id="2" creationId="{43464A49-E916-42CC-886B-B83C23C246E2}"/>
          </ac:spMkLst>
        </pc:spChg>
        <pc:spChg chg="mod">
          <ac:chgData name="Josef Heidler" userId="06aff54ad2eae6d0" providerId="LiveId" clId="{66ABEE09-CDEC-43F8-ABE4-D9534BB1BE1E}" dt="2021-12-15T12:38:56.067" v="2586" actId="20577"/>
          <ac:spMkLst>
            <pc:docMk/>
            <pc:sldMk cId="2641262138" sldId="275"/>
            <ac:spMk id="3" creationId="{591B55DA-3EEB-4157-9BF3-C1E1BD733EDD}"/>
          </ac:spMkLst>
        </pc:spChg>
      </pc:sldChg>
      <pc:sldChg chg="addSp modSp mod">
        <pc:chgData name="Josef Heidler" userId="06aff54ad2eae6d0" providerId="LiveId" clId="{66ABEE09-CDEC-43F8-ABE4-D9534BB1BE1E}" dt="2021-12-15T10:07:44.087" v="1336" actId="20577"/>
        <pc:sldMkLst>
          <pc:docMk/>
          <pc:sldMk cId="2057895859" sldId="276"/>
        </pc:sldMkLst>
        <pc:spChg chg="mod">
          <ac:chgData name="Josef Heidler" userId="06aff54ad2eae6d0" providerId="LiveId" clId="{66ABEE09-CDEC-43F8-ABE4-D9534BB1BE1E}" dt="2021-12-15T10:07:44.087" v="1336" actId="20577"/>
          <ac:spMkLst>
            <pc:docMk/>
            <pc:sldMk cId="2057895859" sldId="276"/>
            <ac:spMk id="3" creationId="{48EF5B47-2550-46B6-95C0-CB6590342D3E}"/>
          </ac:spMkLst>
        </pc:spChg>
        <pc:spChg chg="add mod">
          <ac:chgData name="Josef Heidler" userId="06aff54ad2eae6d0" providerId="LiveId" clId="{66ABEE09-CDEC-43F8-ABE4-D9534BB1BE1E}" dt="2021-12-15T10:05:40.208" v="1321" actId="14826"/>
          <ac:spMkLst>
            <pc:docMk/>
            <pc:sldMk cId="2057895859" sldId="276"/>
            <ac:spMk id="10" creationId="{A73B7EFC-D2AA-4076-84D5-929C1B37B431}"/>
          </ac:spMkLst>
        </pc:spChg>
        <pc:grpChg chg="add mod">
          <ac:chgData name="Josef Heidler" userId="06aff54ad2eae6d0" providerId="LiveId" clId="{66ABEE09-CDEC-43F8-ABE4-D9534BB1BE1E}" dt="2021-12-15T10:06:01.743" v="1322" actId="1076"/>
          <ac:grpSpMkLst>
            <pc:docMk/>
            <pc:sldMk cId="2057895859" sldId="276"/>
            <ac:grpSpMk id="6" creationId="{78857157-1233-4B1E-BBFF-01D525E183CA}"/>
          </ac:grpSpMkLst>
        </pc:grpChg>
        <pc:picChg chg="add mod">
          <ac:chgData name="Josef Heidler" userId="06aff54ad2eae6d0" providerId="LiveId" clId="{66ABEE09-CDEC-43F8-ABE4-D9534BB1BE1E}" dt="2021-12-15T10:05:40.208" v="1321" actId="14826"/>
          <ac:picMkLst>
            <pc:docMk/>
            <pc:sldMk cId="2057895859" sldId="276"/>
            <ac:picMk id="5" creationId="{4FD471C0-7559-445B-A88B-D11433E0C367}"/>
          </ac:picMkLst>
        </pc:picChg>
      </pc:sldChg>
      <pc:sldChg chg="addSp delSp modSp add mod modClrScheme chgLayout">
        <pc:chgData name="Josef Heidler" userId="06aff54ad2eae6d0" providerId="LiveId" clId="{66ABEE09-CDEC-43F8-ABE4-D9534BB1BE1E}" dt="2021-12-15T09:46:37.211" v="1237" actId="2711"/>
        <pc:sldMkLst>
          <pc:docMk/>
          <pc:sldMk cId="139600664" sldId="277"/>
        </pc:sldMkLst>
        <pc:spChg chg="mod ord">
          <ac:chgData name="Josef Heidler" userId="06aff54ad2eae6d0" providerId="LiveId" clId="{66ABEE09-CDEC-43F8-ABE4-D9534BB1BE1E}" dt="2021-12-15T08:02:52.374" v="714" actId="20577"/>
          <ac:spMkLst>
            <pc:docMk/>
            <pc:sldMk cId="139600664" sldId="277"/>
            <ac:spMk id="2" creationId="{6BB3BE74-FAD0-4D8F-8C7E-C7A001718D68}"/>
          </ac:spMkLst>
        </pc:spChg>
        <pc:spChg chg="add del mod ord">
          <ac:chgData name="Josef Heidler" userId="06aff54ad2eae6d0" providerId="LiveId" clId="{66ABEE09-CDEC-43F8-ABE4-D9534BB1BE1E}" dt="2021-12-15T07:34:00.318" v="292"/>
          <ac:spMkLst>
            <pc:docMk/>
            <pc:sldMk cId="139600664" sldId="277"/>
            <ac:spMk id="3" creationId="{48EF5B47-2550-46B6-95C0-CB6590342D3E}"/>
          </ac:spMkLst>
        </pc:spChg>
        <pc:spChg chg="add del mod ord">
          <ac:chgData name="Josef Heidler" userId="06aff54ad2eae6d0" providerId="LiveId" clId="{66ABEE09-CDEC-43F8-ABE4-D9534BB1BE1E}" dt="2021-12-15T07:48:23.413" v="481" actId="478"/>
          <ac:spMkLst>
            <pc:docMk/>
            <pc:sldMk cId="139600664" sldId="277"/>
            <ac:spMk id="4" creationId="{34FDDCBE-33F0-42CE-881A-2F8A4DBD2211}"/>
          </ac:spMkLst>
        </pc:spChg>
        <pc:spChg chg="add del mod ord">
          <ac:chgData name="Josef Heidler" userId="06aff54ad2eae6d0" providerId="LiveId" clId="{66ABEE09-CDEC-43F8-ABE4-D9534BB1BE1E}" dt="2021-12-15T07:33:20.220" v="289" actId="478"/>
          <ac:spMkLst>
            <pc:docMk/>
            <pc:sldMk cId="139600664" sldId="277"/>
            <ac:spMk id="5" creationId="{0B0B62BF-DD89-4C95-B317-9370430EABDF}"/>
          </ac:spMkLst>
        </pc:spChg>
        <pc:spChg chg="add del mod ord">
          <ac:chgData name="Josef Heidler" userId="06aff54ad2eae6d0" providerId="LiveId" clId="{66ABEE09-CDEC-43F8-ABE4-D9534BB1BE1E}" dt="2021-12-15T07:33:17.688" v="288" actId="478"/>
          <ac:spMkLst>
            <pc:docMk/>
            <pc:sldMk cId="139600664" sldId="277"/>
            <ac:spMk id="6" creationId="{1EA6C2D8-37A5-43EA-91FD-805F7164BF70}"/>
          </ac:spMkLst>
        </pc:spChg>
        <pc:spChg chg="mod ord">
          <ac:chgData name="Josef Heidler" userId="06aff54ad2eae6d0" providerId="LiveId" clId="{66ABEE09-CDEC-43F8-ABE4-D9534BB1BE1E}" dt="2021-12-15T07:32:54" v="282" actId="700"/>
          <ac:spMkLst>
            <pc:docMk/>
            <pc:sldMk cId="139600664" sldId="277"/>
            <ac:spMk id="7" creationId="{D9A35E86-DFF1-47C3-837F-DA4FCBB18F17}"/>
          </ac:spMkLst>
        </pc:spChg>
        <pc:spChg chg="mod ord">
          <ac:chgData name="Josef Heidler" userId="06aff54ad2eae6d0" providerId="LiveId" clId="{66ABEE09-CDEC-43F8-ABE4-D9534BB1BE1E}" dt="2021-12-15T07:32:54" v="282" actId="700"/>
          <ac:spMkLst>
            <pc:docMk/>
            <pc:sldMk cId="139600664" sldId="277"/>
            <ac:spMk id="8" creationId="{3059F109-5490-4B82-82D9-4C84BE919155}"/>
          </ac:spMkLst>
        </pc:spChg>
        <pc:spChg chg="mod ord">
          <ac:chgData name="Josef Heidler" userId="06aff54ad2eae6d0" providerId="LiveId" clId="{66ABEE09-CDEC-43F8-ABE4-D9534BB1BE1E}" dt="2021-12-15T07:32:54" v="282" actId="700"/>
          <ac:spMkLst>
            <pc:docMk/>
            <pc:sldMk cId="139600664" sldId="277"/>
            <ac:spMk id="9" creationId="{829EE801-5F87-4EDC-89AA-2F7E5FD33B88}"/>
          </ac:spMkLst>
        </pc:spChg>
        <pc:spChg chg="add del mod">
          <ac:chgData name="Josef Heidler" userId="06aff54ad2eae6d0" providerId="LiveId" clId="{66ABEE09-CDEC-43F8-ABE4-D9534BB1BE1E}" dt="2021-12-15T07:45:33.813" v="397" actId="478"/>
          <ac:spMkLst>
            <pc:docMk/>
            <pc:sldMk cId="139600664" sldId="277"/>
            <ac:spMk id="12" creationId="{C44A4437-2626-451B-AFA1-383F01B20A41}"/>
          </ac:spMkLst>
        </pc:spChg>
        <pc:spChg chg="add del mod">
          <ac:chgData name="Josef Heidler" userId="06aff54ad2eae6d0" providerId="LiveId" clId="{66ABEE09-CDEC-43F8-ABE4-D9534BB1BE1E}" dt="2021-12-15T07:45:31.771" v="396" actId="478"/>
          <ac:spMkLst>
            <pc:docMk/>
            <pc:sldMk cId="139600664" sldId="277"/>
            <ac:spMk id="14" creationId="{EFC9B039-833E-4C9A-8CA7-982F6A3423C1}"/>
          </ac:spMkLst>
        </pc:spChg>
        <pc:spChg chg="add del mod">
          <ac:chgData name="Josef Heidler" userId="06aff54ad2eae6d0" providerId="LiveId" clId="{66ABEE09-CDEC-43F8-ABE4-D9534BB1BE1E}" dt="2021-12-15T07:39:48.259" v="332" actId="22"/>
          <ac:spMkLst>
            <pc:docMk/>
            <pc:sldMk cId="139600664" sldId="277"/>
            <ac:spMk id="17" creationId="{F57167B1-CF80-4F14-9D68-ACA3733BDD11}"/>
          </ac:spMkLst>
        </pc:spChg>
        <pc:spChg chg="add del mod">
          <ac:chgData name="Josef Heidler" userId="06aff54ad2eae6d0" providerId="LiveId" clId="{66ABEE09-CDEC-43F8-ABE4-D9534BB1BE1E}" dt="2021-12-15T07:48:23.413" v="481" actId="478"/>
          <ac:spMkLst>
            <pc:docMk/>
            <pc:sldMk cId="139600664" sldId="277"/>
            <ac:spMk id="18" creationId="{DCAF77D3-0EC0-4896-9F80-25654A25799D}"/>
          </ac:spMkLst>
        </pc:spChg>
        <pc:spChg chg="add del mod">
          <ac:chgData name="Josef Heidler" userId="06aff54ad2eae6d0" providerId="LiveId" clId="{66ABEE09-CDEC-43F8-ABE4-D9534BB1BE1E}" dt="2021-12-15T07:45:27.321" v="394" actId="478"/>
          <ac:spMkLst>
            <pc:docMk/>
            <pc:sldMk cId="139600664" sldId="277"/>
            <ac:spMk id="20" creationId="{161919E3-0858-4AA4-BEA5-E43702F92BDF}"/>
          </ac:spMkLst>
        </pc:spChg>
        <pc:spChg chg="add mod">
          <ac:chgData name="Josef Heidler" userId="06aff54ad2eae6d0" providerId="LiveId" clId="{66ABEE09-CDEC-43F8-ABE4-D9534BB1BE1E}" dt="2021-12-15T07:48:01.729" v="479" actId="164"/>
          <ac:spMkLst>
            <pc:docMk/>
            <pc:sldMk cId="139600664" sldId="277"/>
            <ac:spMk id="21" creationId="{9BA31FF2-B7D9-49B4-8BD7-5A93B48264CF}"/>
          </ac:spMkLst>
        </pc:spChg>
        <pc:spChg chg="add mod">
          <ac:chgData name="Josef Heidler" userId="06aff54ad2eae6d0" providerId="LiveId" clId="{66ABEE09-CDEC-43F8-ABE4-D9534BB1BE1E}" dt="2021-12-15T07:48:01.729" v="479" actId="164"/>
          <ac:spMkLst>
            <pc:docMk/>
            <pc:sldMk cId="139600664" sldId="277"/>
            <ac:spMk id="22" creationId="{64DF7FA4-27DA-4D67-BDA9-2D1521A85963}"/>
          </ac:spMkLst>
        </pc:spChg>
        <pc:spChg chg="add mod">
          <ac:chgData name="Josef Heidler" userId="06aff54ad2eae6d0" providerId="LiveId" clId="{66ABEE09-CDEC-43F8-ABE4-D9534BB1BE1E}" dt="2021-12-15T07:48:17.200" v="480" actId="164"/>
          <ac:spMkLst>
            <pc:docMk/>
            <pc:sldMk cId="139600664" sldId="277"/>
            <ac:spMk id="23" creationId="{FD4C776E-9BD2-4962-8C81-7570FE640A3F}"/>
          </ac:spMkLst>
        </pc:spChg>
        <pc:spChg chg="add mod">
          <ac:chgData name="Josef Heidler" userId="06aff54ad2eae6d0" providerId="LiveId" clId="{66ABEE09-CDEC-43F8-ABE4-D9534BB1BE1E}" dt="2021-12-15T07:48:17.200" v="480" actId="164"/>
          <ac:spMkLst>
            <pc:docMk/>
            <pc:sldMk cId="139600664" sldId="277"/>
            <ac:spMk id="24" creationId="{25F9681C-29E5-49B8-9264-60BFD2DB5792}"/>
          </ac:spMkLst>
        </pc:spChg>
        <pc:spChg chg="add del mod">
          <ac:chgData name="Josef Heidler" userId="06aff54ad2eae6d0" providerId="LiveId" clId="{66ABEE09-CDEC-43F8-ABE4-D9534BB1BE1E}" dt="2021-12-15T07:48:29.435" v="482" actId="478"/>
          <ac:spMkLst>
            <pc:docMk/>
            <pc:sldMk cId="139600664" sldId="277"/>
            <ac:spMk id="28" creationId="{7F556148-8126-4386-8E69-A022F850E4D0}"/>
          </ac:spMkLst>
        </pc:spChg>
        <pc:spChg chg="mod">
          <ac:chgData name="Josef Heidler" userId="06aff54ad2eae6d0" providerId="LiveId" clId="{66ABEE09-CDEC-43F8-ABE4-D9534BB1BE1E}" dt="2021-12-15T07:48:38.211" v="487" actId="20577"/>
          <ac:spMkLst>
            <pc:docMk/>
            <pc:sldMk cId="139600664" sldId="277"/>
            <ac:spMk id="30" creationId="{9417314B-754C-4985-826D-3B301F9A50F8}"/>
          </ac:spMkLst>
        </pc:spChg>
        <pc:spChg chg="mod">
          <ac:chgData name="Josef Heidler" userId="06aff54ad2eae6d0" providerId="LiveId" clId="{66ABEE09-CDEC-43F8-ABE4-D9534BB1BE1E}" dt="2021-12-15T09:46:18.459" v="1235" actId="2711"/>
          <ac:spMkLst>
            <pc:docMk/>
            <pc:sldMk cId="139600664" sldId="277"/>
            <ac:spMk id="31" creationId="{B9763B11-1708-41B4-9FC8-FA763A91058D}"/>
          </ac:spMkLst>
        </pc:spChg>
        <pc:spChg chg="mod">
          <ac:chgData name="Josef Heidler" userId="06aff54ad2eae6d0" providerId="LiveId" clId="{66ABEE09-CDEC-43F8-ABE4-D9534BB1BE1E}" dt="2021-12-15T08:00:43.598" v="628" actId="20577"/>
          <ac:spMkLst>
            <pc:docMk/>
            <pc:sldMk cId="139600664" sldId="277"/>
            <ac:spMk id="38" creationId="{6D0CFD2C-74AE-4460-A905-5D0D5A5D73E5}"/>
          </ac:spMkLst>
        </pc:spChg>
        <pc:spChg chg="mod">
          <ac:chgData name="Josef Heidler" userId="06aff54ad2eae6d0" providerId="LiveId" clId="{66ABEE09-CDEC-43F8-ABE4-D9534BB1BE1E}" dt="2021-12-15T09:46:30.386" v="1236" actId="2711"/>
          <ac:spMkLst>
            <pc:docMk/>
            <pc:sldMk cId="139600664" sldId="277"/>
            <ac:spMk id="39" creationId="{57F3493F-6078-43CD-B1D5-FDE5A1980B8B}"/>
          </ac:spMkLst>
        </pc:spChg>
        <pc:spChg chg="mod">
          <ac:chgData name="Josef Heidler" userId="06aff54ad2eae6d0" providerId="LiveId" clId="{66ABEE09-CDEC-43F8-ABE4-D9534BB1BE1E}" dt="2021-12-15T08:01:23.982" v="661" actId="20577"/>
          <ac:spMkLst>
            <pc:docMk/>
            <pc:sldMk cId="139600664" sldId="277"/>
            <ac:spMk id="43" creationId="{11583393-CAE2-44F8-996F-B5983A77A665}"/>
          </ac:spMkLst>
        </pc:spChg>
        <pc:spChg chg="mod">
          <ac:chgData name="Josef Heidler" userId="06aff54ad2eae6d0" providerId="LiveId" clId="{66ABEE09-CDEC-43F8-ABE4-D9534BB1BE1E}" dt="2021-12-15T09:46:37.211" v="1237" actId="2711"/>
          <ac:spMkLst>
            <pc:docMk/>
            <pc:sldMk cId="139600664" sldId="277"/>
            <ac:spMk id="44" creationId="{1D55DD65-5182-4AE4-AF7D-4EBD5C919090}"/>
          </ac:spMkLst>
        </pc:spChg>
        <pc:spChg chg="add mod">
          <ac:chgData name="Josef Heidler" userId="06aff54ad2eae6d0" providerId="LiveId" clId="{66ABEE09-CDEC-43F8-ABE4-D9534BB1BE1E}" dt="2021-12-15T08:40:34.307" v="759" actId="33524"/>
          <ac:spMkLst>
            <pc:docMk/>
            <pc:sldMk cId="139600664" sldId="277"/>
            <ac:spMk id="47" creationId="{587DA30D-2C7E-4F80-B8EA-E51CCCDF35CF}"/>
          </ac:spMkLst>
        </pc:spChg>
        <pc:spChg chg="add mod">
          <ac:chgData name="Josef Heidler" userId="06aff54ad2eae6d0" providerId="LiveId" clId="{66ABEE09-CDEC-43F8-ABE4-D9534BB1BE1E}" dt="2021-12-15T08:38:15.208" v="748" actId="255"/>
          <ac:spMkLst>
            <pc:docMk/>
            <pc:sldMk cId="139600664" sldId="277"/>
            <ac:spMk id="48" creationId="{9FC2B043-FCE9-4402-B66F-545CC6F3C2F9}"/>
          </ac:spMkLst>
        </pc:spChg>
        <pc:grpChg chg="add del mod">
          <ac:chgData name="Josef Heidler" userId="06aff54ad2eae6d0" providerId="LiveId" clId="{66ABEE09-CDEC-43F8-ABE4-D9534BB1BE1E}" dt="2021-12-15T08:00:21.773" v="619" actId="478"/>
          <ac:grpSpMkLst>
            <pc:docMk/>
            <pc:sldMk cId="139600664" sldId="277"/>
            <ac:grpSpMk id="25" creationId="{E30F2531-A50A-4455-B814-5B4F3B274D32}"/>
          </ac:grpSpMkLst>
        </pc:grpChg>
        <pc:grpChg chg="add del mod">
          <ac:chgData name="Josef Heidler" userId="06aff54ad2eae6d0" providerId="LiveId" clId="{66ABEE09-CDEC-43F8-ABE4-D9534BB1BE1E}" dt="2021-12-15T08:00:21.773" v="619" actId="478"/>
          <ac:grpSpMkLst>
            <pc:docMk/>
            <pc:sldMk cId="139600664" sldId="277"/>
            <ac:grpSpMk id="26" creationId="{39C42462-D07E-4BDC-ACA7-739ED5F103D4}"/>
          </ac:grpSpMkLst>
        </pc:grpChg>
        <pc:grpChg chg="add mod">
          <ac:chgData name="Josef Heidler" userId="06aff54ad2eae6d0" providerId="LiveId" clId="{66ABEE09-CDEC-43F8-ABE4-D9534BB1BE1E}" dt="2021-12-15T08:00:29.640" v="620" actId="164"/>
          <ac:grpSpMkLst>
            <pc:docMk/>
            <pc:sldMk cId="139600664" sldId="277"/>
            <ac:grpSpMk id="29" creationId="{5CD04747-F75E-40CC-B0BB-CCE7E5A4DDF9}"/>
          </ac:grpSpMkLst>
        </pc:grpChg>
        <pc:grpChg chg="add mod">
          <ac:chgData name="Josef Heidler" userId="06aff54ad2eae6d0" providerId="LiveId" clId="{66ABEE09-CDEC-43F8-ABE4-D9534BB1BE1E}" dt="2021-12-15T08:02:31.591" v="696" actId="164"/>
          <ac:grpSpMkLst>
            <pc:docMk/>
            <pc:sldMk cId="139600664" sldId="277"/>
            <ac:grpSpMk id="34" creationId="{AD56D759-D7D0-4DC6-8E07-F29E2A86D91F}"/>
          </ac:grpSpMkLst>
        </pc:grpChg>
        <pc:grpChg chg="add mod">
          <ac:chgData name="Josef Heidler" userId="06aff54ad2eae6d0" providerId="LiveId" clId="{66ABEE09-CDEC-43F8-ABE4-D9534BB1BE1E}" dt="2021-12-15T08:02:31.591" v="696" actId="164"/>
          <ac:grpSpMkLst>
            <pc:docMk/>
            <pc:sldMk cId="139600664" sldId="277"/>
            <ac:grpSpMk id="35" creationId="{0EA7AAD6-323F-43A7-B852-95E14AA4061D}"/>
          </ac:grpSpMkLst>
        </pc:grpChg>
        <pc:grpChg chg="mod">
          <ac:chgData name="Josef Heidler" userId="06aff54ad2eae6d0" providerId="LiveId" clId="{66ABEE09-CDEC-43F8-ABE4-D9534BB1BE1E}" dt="2021-12-15T08:00:40.392" v="624" actId="14826"/>
          <ac:grpSpMkLst>
            <pc:docMk/>
            <pc:sldMk cId="139600664" sldId="277"/>
            <ac:grpSpMk id="36" creationId="{91DB3970-56DD-41B8-93AB-93971F10C8A6}"/>
          </ac:grpSpMkLst>
        </pc:grpChg>
        <pc:grpChg chg="add mod">
          <ac:chgData name="Josef Heidler" userId="06aff54ad2eae6d0" providerId="LiveId" clId="{66ABEE09-CDEC-43F8-ABE4-D9534BB1BE1E}" dt="2021-12-15T08:02:31.591" v="696" actId="164"/>
          <ac:grpSpMkLst>
            <pc:docMk/>
            <pc:sldMk cId="139600664" sldId="277"/>
            <ac:grpSpMk id="40" creationId="{D7C771B6-BF79-4760-83EB-0DB584C7A8CD}"/>
          </ac:grpSpMkLst>
        </pc:grpChg>
        <pc:grpChg chg="mod">
          <ac:chgData name="Josef Heidler" userId="06aff54ad2eae6d0" providerId="LiveId" clId="{66ABEE09-CDEC-43F8-ABE4-D9534BB1BE1E}" dt="2021-12-15T08:01:20.775" v="659" actId="14826"/>
          <ac:grpSpMkLst>
            <pc:docMk/>
            <pc:sldMk cId="139600664" sldId="277"/>
            <ac:grpSpMk id="41" creationId="{CEC3F62A-D623-48C4-AC3E-F5179A275A7A}"/>
          </ac:grpSpMkLst>
        </pc:grpChg>
        <pc:grpChg chg="add mod">
          <ac:chgData name="Josef Heidler" userId="06aff54ad2eae6d0" providerId="LiveId" clId="{66ABEE09-CDEC-43F8-ABE4-D9534BB1BE1E}" dt="2021-12-15T08:06:59.157" v="741" actId="1076"/>
          <ac:grpSpMkLst>
            <pc:docMk/>
            <pc:sldMk cId="139600664" sldId="277"/>
            <ac:grpSpMk id="45" creationId="{83917FE9-C762-446A-9527-9A19B1418B75}"/>
          </ac:grpSpMkLst>
        </pc:grpChg>
        <pc:picChg chg="add del mod">
          <ac:chgData name="Josef Heidler" userId="06aff54ad2eae6d0" providerId="LiveId" clId="{66ABEE09-CDEC-43F8-ABE4-D9534BB1BE1E}" dt="2021-12-15T07:45:24.085" v="392" actId="478"/>
          <ac:picMkLst>
            <pc:docMk/>
            <pc:sldMk cId="139600664" sldId="277"/>
            <ac:picMk id="11" creationId="{7D6B6599-2343-4F59-9646-CF7D1CC85FE3}"/>
          </ac:picMkLst>
        </pc:picChg>
        <pc:picChg chg="add del mod">
          <ac:chgData name="Josef Heidler" userId="06aff54ad2eae6d0" providerId="LiveId" clId="{66ABEE09-CDEC-43F8-ABE4-D9534BB1BE1E}" dt="2021-12-15T07:45:25.075" v="393" actId="478"/>
          <ac:picMkLst>
            <pc:docMk/>
            <pc:sldMk cId="139600664" sldId="277"/>
            <ac:picMk id="13" creationId="{2FCCBA06-7230-4D09-A91E-BD663BF8A3A9}"/>
          </ac:picMkLst>
        </pc:picChg>
        <pc:picChg chg="add del mod">
          <ac:chgData name="Josef Heidler" userId="06aff54ad2eae6d0" providerId="LiveId" clId="{66ABEE09-CDEC-43F8-ABE4-D9534BB1BE1E}" dt="2021-12-15T07:45:29.236" v="395" actId="478"/>
          <ac:picMkLst>
            <pc:docMk/>
            <pc:sldMk cId="139600664" sldId="277"/>
            <ac:picMk id="15" creationId="{9C66C864-4754-4B8D-8D2E-71E62A4CC4AE}"/>
          </ac:picMkLst>
        </pc:picChg>
        <pc:picChg chg="add mod">
          <ac:chgData name="Josef Heidler" userId="06aff54ad2eae6d0" providerId="LiveId" clId="{66ABEE09-CDEC-43F8-ABE4-D9534BB1BE1E}" dt="2021-12-15T08:00:29.640" v="620" actId="164"/>
          <ac:picMkLst>
            <pc:docMk/>
            <pc:sldMk cId="139600664" sldId="277"/>
            <ac:picMk id="33" creationId="{C068F8F2-E71F-40E5-AE7D-0A77091C218F}"/>
          </ac:picMkLst>
        </pc:picChg>
        <pc:picChg chg="mod">
          <ac:chgData name="Josef Heidler" userId="06aff54ad2eae6d0" providerId="LiveId" clId="{66ABEE09-CDEC-43F8-ABE4-D9534BB1BE1E}" dt="2021-12-15T08:00:40.392" v="624" actId="14826"/>
          <ac:picMkLst>
            <pc:docMk/>
            <pc:sldMk cId="139600664" sldId="277"/>
            <ac:picMk id="37" creationId="{60E53343-7507-4A85-A132-C35FC3D3A535}"/>
          </ac:picMkLst>
        </pc:picChg>
        <pc:picChg chg="mod">
          <ac:chgData name="Josef Heidler" userId="06aff54ad2eae6d0" providerId="LiveId" clId="{66ABEE09-CDEC-43F8-ABE4-D9534BB1BE1E}" dt="2021-12-15T08:01:20.775" v="659" actId="14826"/>
          <ac:picMkLst>
            <pc:docMk/>
            <pc:sldMk cId="139600664" sldId="277"/>
            <ac:picMk id="42" creationId="{B5AA385C-DE28-4905-A64F-03BADC23E654}"/>
          </ac:picMkLst>
        </pc:picChg>
      </pc:sldChg>
      <pc:sldChg chg="addSp delSp modSp add del mod ord">
        <pc:chgData name="Josef Heidler" userId="06aff54ad2eae6d0" providerId="LiveId" clId="{66ABEE09-CDEC-43F8-ABE4-D9534BB1BE1E}" dt="2021-12-15T10:22:58.067" v="1431" actId="47"/>
        <pc:sldMkLst>
          <pc:docMk/>
          <pc:sldMk cId="427941283" sldId="278"/>
        </pc:sldMkLst>
        <pc:spChg chg="mod">
          <ac:chgData name="Josef Heidler" userId="06aff54ad2eae6d0" providerId="LiveId" clId="{66ABEE09-CDEC-43F8-ABE4-D9534BB1BE1E}" dt="2021-12-15T10:15:31.969" v="1362" actId="27636"/>
          <ac:spMkLst>
            <pc:docMk/>
            <pc:sldMk cId="427941283" sldId="278"/>
            <ac:spMk id="2" creationId="{A79AF764-B035-4555-B6F5-94E6C20B4812}"/>
          </ac:spMkLst>
        </pc:spChg>
        <pc:spChg chg="mod">
          <ac:chgData name="Josef Heidler" userId="06aff54ad2eae6d0" providerId="LiveId" clId="{66ABEE09-CDEC-43F8-ABE4-D9534BB1BE1E}" dt="2021-12-15T10:15:59.581" v="1370" actId="20577"/>
          <ac:spMkLst>
            <pc:docMk/>
            <pc:sldMk cId="427941283" sldId="278"/>
            <ac:spMk id="4" creationId="{CAF4DE82-8F03-43CE-A861-9D4611ADC33E}"/>
          </ac:spMkLst>
        </pc:spChg>
        <pc:spChg chg="del">
          <ac:chgData name="Josef Heidler" userId="06aff54ad2eae6d0" providerId="LiveId" clId="{66ABEE09-CDEC-43F8-ABE4-D9534BB1BE1E}" dt="2021-12-15T10:16:19.322" v="1373" actId="478"/>
          <ac:spMkLst>
            <pc:docMk/>
            <pc:sldMk cId="427941283" sldId="278"/>
            <ac:spMk id="5" creationId="{63150DD8-9EEF-4A2F-BACC-E587AC34206E}"/>
          </ac:spMkLst>
        </pc:spChg>
        <pc:spChg chg="add del mod">
          <ac:chgData name="Josef Heidler" userId="06aff54ad2eae6d0" providerId="LiveId" clId="{66ABEE09-CDEC-43F8-ABE4-D9534BB1BE1E}" dt="2021-12-15T10:16:17.354" v="1372" actId="478"/>
          <ac:spMkLst>
            <pc:docMk/>
            <pc:sldMk cId="427941283" sldId="278"/>
            <ac:spMk id="11" creationId="{4D0710EB-59EF-4DCF-88F3-944FC5C8F19C}"/>
          </ac:spMkLst>
        </pc:spChg>
        <pc:spChg chg="add del mod">
          <ac:chgData name="Josef Heidler" userId="06aff54ad2eae6d0" providerId="LiveId" clId="{66ABEE09-CDEC-43F8-ABE4-D9534BB1BE1E}" dt="2021-12-15T10:16:21.070" v="1374" actId="478"/>
          <ac:spMkLst>
            <pc:docMk/>
            <pc:sldMk cId="427941283" sldId="278"/>
            <ac:spMk id="17" creationId="{59C08236-B4FC-4BF5-BD98-A94219CF846B}"/>
          </ac:spMkLst>
        </pc:spChg>
        <pc:picChg chg="del">
          <ac:chgData name="Josef Heidler" userId="06aff54ad2eae6d0" providerId="LiveId" clId="{66ABEE09-CDEC-43F8-ABE4-D9534BB1BE1E}" dt="2021-12-15T10:16:15.106" v="1371" actId="478"/>
          <ac:picMkLst>
            <pc:docMk/>
            <pc:sldMk cId="427941283" sldId="278"/>
            <ac:picMk id="31" creationId="{0A9FCE9F-1C63-458E-8F8C-D2F5ED81EAA0}"/>
          </ac:picMkLst>
        </pc:picChg>
      </pc:sldChg>
      <pc:sldChg chg="add del">
        <pc:chgData name="Josef Heidler" userId="06aff54ad2eae6d0" providerId="LiveId" clId="{66ABEE09-CDEC-43F8-ABE4-D9534BB1BE1E}" dt="2021-12-15T10:16:59.435" v="1378"/>
        <pc:sldMkLst>
          <pc:docMk/>
          <pc:sldMk cId="354248305" sldId="279"/>
        </pc:sldMkLst>
      </pc:sldChg>
      <pc:sldChg chg="addSp delSp modSp add mod ord modNotesTx">
        <pc:chgData name="Josef Heidler" userId="06aff54ad2eae6d0" providerId="LiveId" clId="{66ABEE09-CDEC-43F8-ABE4-D9534BB1BE1E}" dt="2021-12-15T12:00:16.602" v="1678" actId="478"/>
        <pc:sldMkLst>
          <pc:docMk/>
          <pc:sldMk cId="4192159804" sldId="279"/>
        </pc:sldMkLst>
        <pc:spChg chg="mod">
          <ac:chgData name="Josef Heidler" userId="06aff54ad2eae6d0" providerId="LiveId" clId="{66ABEE09-CDEC-43F8-ABE4-D9534BB1BE1E}" dt="2021-12-15T10:22:39.152" v="1430" actId="255"/>
          <ac:spMkLst>
            <pc:docMk/>
            <pc:sldMk cId="4192159804" sldId="279"/>
            <ac:spMk id="2" creationId="{154ABF54-6DAD-4073-89C9-2A69D2AD923D}"/>
          </ac:spMkLst>
        </pc:spChg>
        <pc:spChg chg="add mod">
          <ac:chgData name="Josef Heidler" userId="06aff54ad2eae6d0" providerId="LiveId" clId="{66ABEE09-CDEC-43F8-ABE4-D9534BB1BE1E}" dt="2021-12-15T12:00:06.500" v="1674"/>
          <ac:spMkLst>
            <pc:docMk/>
            <pc:sldMk cId="4192159804" sldId="279"/>
            <ac:spMk id="16" creationId="{6E0C4199-CE32-43B3-9992-A77A77CA291C}"/>
          </ac:spMkLst>
        </pc:spChg>
        <pc:spChg chg="del mod">
          <ac:chgData name="Josef Heidler" userId="06aff54ad2eae6d0" providerId="LiveId" clId="{66ABEE09-CDEC-43F8-ABE4-D9534BB1BE1E}" dt="2021-12-15T12:00:16.602" v="1678" actId="478"/>
          <ac:spMkLst>
            <pc:docMk/>
            <pc:sldMk cId="4192159804" sldId="279"/>
            <ac:spMk id="17" creationId="{6F6681A1-A331-4A4D-8B92-A68F5FD7462F}"/>
          </ac:spMkLst>
        </pc:spChg>
        <pc:grpChg chg="add del mod">
          <ac:chgData name="Josef Heidler" userId="06aff54ad2eae6d0" providerId="LiveId" clId="{66ABEE09-CDEC-43F8-ABE4-D9534BB1BE1E}" dt="2021-12-15T12:00:14.157" v="1677" actId="478"/>
          <ac:grpSpMkLst>
            <pc:docMk/>
            <pc:sldMk cId="4192159804" sldId="279"/>
            <ac:grpSpMk id="10" creationId="{66123D03-296B-4B23-8518-244D1BA8CA60}"/>
          </ac:grpSpMkLst>
        </pc:grpChg>
        <pc:grpChg chg="add mod">
          <ac:chgData name="Josef Heidler" userId="06aff54ad2eae6d0" providerId="LiveId" clId="{66ABEE09-CDEC-43F8-ABE4-D9534BB1BE1E}" dt="2021-12-15T12:00:02.271" v="1673"/>
          <ac:grpSpMkLst>
            <pc:docMk/>
            <pc:sldMk cId="4192159804" sldId="279"/>
            <ac:grpSpMk id="18" creationId="{3E1CCE80-703C-4F85-90BA-CDD344246446}"/>
          </ac:grpSpMkLst>
        </pc:grpChg>
        <pc:picChg chg="del mod">
          <ac:chgData name="Josef Heidler" userId="06aff54ad2eae6d0" providerId="LiveId" clId="{66ABEE09-CDEC-43F8-ABE4-D9534BB1BE1E}" dt="2021-12-15T10:27:12.599" v="1433" actId="478"/>
          <ac:picMkLst>
            <pc:docMk/>
            <pc:sldMk cId="4192159804" sldId="279"/>
            <ac:picMk id="11" creationId="{31473C6B-C31E-4F3C-BA9B-5CBA27669B78}"/>
          </ac:picMkLst>
        </pc:picChg>
        <pc:picChg chg="del mod">
          <ac:chgData name="Josef Heidler" userId="06aff54ad2eae6d0" providerId="LiveId" clId="{66ABEE09-CDEC-43F8-ABE4-D9534BB1BE1E}" dt="2021-12-15T10:27:14.252" v="1434" actId="478"/>
          <ac:picMkLst>
            <pc:docMk/>
            <pc:sldMk cId="4192159804" sldId="279"/>
            <ac:picMk id="12" creationId="{B623C012-B0D5-4F07-8B81-5443BC87C655}"/>
          </ac:picMkLst>
        </pc:picChg>
        <pc:picChg chg="mod">
          <ac:chgData name="Josef Heidler" userId="06aff54ad2eae6d0" providerId="LiveId" clId="{66ABEE09-CDEC-43F8-ABE4-D9534BB1BE1E}" dt="2021-12-15T10:22:13.223" v="1416"/>
          <ac:picMkLst>
            <pc:docMk/>
            <pc:sldMk cId="4192159804" sldId="279"/>
            <ac:picMk id="13" creationId="{244F3600-0490-43AD-B778-AB7DB01DCD32}"/>
          </ac:picMkLst>
        </pc:picChg>
        <pc:picChg chg="mod">
          <ac:chgData name="Josef Heidler" userId="06aff54ad2eae6d0" providerId="LiveId" clId="{66ABEE09-CDEC-43F8-ABE4-D9534BB1BE1E}" dt="2021-12-15T10:22:13.223" v="1416"/>
          <ac:picMkLst>
            <pc:docMk/>
            <pc:sldMk cId="4192159804" sldId="279"/>
            <ac:picMk id="14" creationId="{CD5BBA2D-B98A-4A07-8ED0-43C594F9EBF6}"/>
          </ac:picMkLst>
        </pc:picChg>
        <pc:picChg chg="mod">
          <ac:chgData name="Josef Heidler" userId="06aff54ad2eae6d0" providerId="LiveId" clId="{66ABEE09-CDEC-43F8-ABE4-D9534BB1BE1E}" dt="2021-12-15T10:22:13.223" v="1416"/>
          <ac:picMkLst>
            <pc:docMk/>
            <pc:sldMk cId="4192159804" sldId="279"/>
            <ac:picMk id="15" creationId="{9EFB28C1-6416-47AF-BC67-9BCA2C9A78ED}"/>
          </ac:picMkLst>
        </pc:picChg>
        <pc:picChg chg="del mod">
          <ac:chgData name="Josef Heidler" userId="06aff54ad2eae6d0" providerId="LiveId" clId="{66ABEE09-CDEC-43F8-ABE4-D9534BB1BE1E}" dt="2021-12-15T12:00:10.355" v="1675" actId="478"/>
          <ac:picMkLst>
            <pc:docMk/>
            <pc:sldMk cId="4192159804" sldId="279"/>
            <ac:picMk id="19" creationId="{1F9DCAC6-2147-400C-95A6-FA95A501BE06}"/>
          </ac:picMkLst>
        </pc:picChg>
        <pc:picChg chg="del mod">
          <ac:chgData name="Josef Heidler" userId="06aff54ad2eae6d0" providerId="LiveId" clId="{66ABEE09-CDEC-43F8-ABE4-D9534BB1BE1E}" dt="2021-12-15T12:00:12.878" v="1676" actId="478"/>
          <ac:picMkLst>
            <pc:docMk/>
            <pc:sldMk cId="4192159804" sldId="279"/>
            <ac:picMk id="20" creationId="{BEE3EFC5-B525-4742-A543-89380F398997}"/>
          </ac:picMkLst>
        </pc:picChg>
        <pc:picChg chg="mod">
          <ac:chgData name="Josef Heidler" userId="06aff54ad2eae6d0" providerId="LiveId" clId="{66ABEE09-CDEC-43F8-ABE4-D9534BB1BE1E}" dt="2021-12-15T12:00:02.271" v="1673"/>
          <ac:picMkLst>
            <pc:docMk/>
            <pc:sldMk cId="4192159804" sldId="279"/>
            <ac:picMk id="21" creationId="{D7BA1537-64B0-47A1-A6AA-A6020DF78882}"/>
          </ac:picMkLst>
        </pc:picChg>
        <pc:picChg chg="mod">
          <ac:chgData name="Josef Heidler" userId="06aff54ad2eae6d0" providerId="LiveId" clId="{66ABEE09-CDEC-43F8-ABE4-D9534BB1BE1E}" dt="2021-12-15T12:00:02.271" v="1673"/>
          <ac:picMkLst>
            <pc:docMk/>
            <pc:sldMk cId="4192159804" sldId="279"/>
            <ac:picMk id="22" creationId="{8E354DB0-BC51-4C92-8188-EE6A78CC6494}"/>
          </ac:picMkLst>
        </pc:picChg>
        <pc:picChg chg="del">
          <ac:chgData name="Josef Heidler" userId="06aff54ad2eae6d0" providerId="LiveId" clId="{66ABEE09-CDEC-43F8-ABE4-D9534BB1BE1E}" dt="2021-12-15T10:22:12.180" v="1415" actId="478"/>
          <ac:picMkLst>
            <pc:docMk/>
            <pc:sldMk cId="4192159804" sldId="279"/>
            <ac:picMk id="23" creationId="{5FE8EBF4-B018-46F6-94CA-0E319D7F18ED}"/>
          </ac:picMkLst>
        </pc:picChg>
        <pc:picChg chg="mod">
          <ac:chgData name="Josef Heidler" userId="06aff54ad2eae6d0" providerId="LiveId" clId="{66ABEE09-CDEC-43F8-ABE4-D9534BB1BE1E}" dt="2021-12-15T11:59:47.914" v="1672" actId="1076"/>
          <ac:picMkLst>
            <pc:docMk/>
            <pc:sldMk cId="4192159804" sldId="279"/>
            <ac:picMk id="24" creationId="{1B849EEA-9F94-4A74-8789-D09C5F07270D}"/>
          </ac:picMkLst>
        </pc:picChg>
        <pc:picChg chg="mod">
          <ac:chgData name="Josef Heidler" userId="06aff54ad2eae6d0" providerId="LiveId" clId="{66ABEE09-CDEC-43F8-ABE4-D9534BB1BE1E}" dt="2021-12-15T12:00:02.271" v="1673"/>
          <ac:picMkLst>
            <pc:docMk/>
            <pc:sldMk cId="4192159804" sldId="279"/>
            <ac:picMk id="25" creationId="{EEAB1D6B-E374-48AE-A0D1-635C6264D427}"/>
          </ac:picMkLst>
        </pc:picChg>
      </pc:sldChg>
      <pc:sldChg chg="addSp delSp modSp new mod modClrScheme chgLayout">
        <pc:chgData name="Josef Heidler" userId="06aff54ad2eae6d0" providerId="LiveId" clId="{66ABEE09-CDEC-43F8-ABE4-D9534BB1BE1E}" dt="2021-12-15T12:12:34.661" v="1834" actId="1076"/>
        <pc:sldMkLst>
          <pc:docMk/>
          <pc:sldMk cId="3428789622" sldId="280"/>
        </pc:sldMkLst>
        <pc:spChg chg="del mod ord">
          <ac:chgData name="Josef Heidler" userId="06aff54ad2eae6d0" providerId="LiveId" clId="{66ABEE09-CDEC-43F8-ABE4-D9534BB1BE1E}" dt="2021-12-15T12:11:43.378" v="1825" actId="700"/>
          <ac:spMkLst>
            <pc:docMk/>
            <pc:sldMk cId="3428789622" sldId="280"/>
            <ac:spMk id="2" creationId="{59C82094-1B45-48BC-AD38-5E1401C235FE}"/>
          </ac:spMkLst>
        </pc:spChg>
        <pc:spChg chg="del">
          <ac:chgData name="Josef Heidler" userId="06aff54ad2eae6d0" providerId="LiveId" clId="{66ABEE09-CDEC-43F8-ABE4-D9534BB1BE1E}" dt="2021-12-15T12:11:43.378" v="1825" actId="700"/>
          <ac:spMkLst>
            <pc:docMk/>
            <pc:sldMk cId="3428789622" sldId="280"/>
            <ac:spMk id="3" creationId="{EE32560B-B918-4003-8507-E65133C07759}"/>
          </ac:spMkLst>
        </pc:spChg>
        <pc:spChg chg="del mod ord">
          <ac:chgData name="Josef Heidler" userId="06aff54ad2eae6d0" providerId="LiveId" clId="{66ABEE09-CDEC-43F8-ABE4-D9534BB1BE1E}" dt="2021-12-15T12:11:43.378" v="1825" actId="700"/>
          <ac:spMkLst>
            <pc:docMk/>
            <pc:sldMk cId="3428789622" sldId="280"/>
            <ac:spMk id="4" creationId="{CCC7E7C3-7BA5-4A74-9414-4C1495AA0B34}"/>
          </ac:spMkLst>
        </pc:spChg>
        <pc:spChg chg="del">
          <ac:chgData name="Josef Heidler" userId="06aff54ad2eae6d0" providerId="LiveId" clId="{66ABEE09-CDEC-43F8-ABE4-D9534BB1BE1E}" dt="2021-12-15T12:11:43.378" v="1825" actId="700"/>
          <ac:spMkLst>
            <pc:docMk/>
            <pc:sldMk cId="3428789622" sldId="280"/>
            <ac:spMk id="5" creationId="{F8C99C76-5B7A-4BC5-B5CE-34A96D6A2DBA}"/>
          </ac:spMkLst>
        </pc:spChg>
        <pc:spChg chg="del">
          <ac:chgData name="Josef Heidler" userId="06aff54ad2eae6d0" providerId="LiveId" clId="{66ABEE09-CDEC-43F8-ABE4-D9534BB1BE1E}" dt="2021-12-15T12:11:43.378" v="1825" actId="700"/>
          <ac:spMkLst>
            <pc:docMk/>
            <pc:sldMk cId="3428789622" sldId="280"/>
            <ac:spMk id="6" creationId="{380A1EEA-A09B-48AC-B5E9-E18909CCB747}"/>
          </ac:spMkLst>
        </pc:spChg>
        <pc:spChg chg="mod ord">
          <ac:chgData name="Josef Heidler" userId="06aff54ad2eae6d0" providerId="LiveId" clId="{66ABEE09-CDEC-43F8-ABE4-D9534BB1BE1E}" dt="2021-12-15T12:11:43.378" v="1825" actId="700"/>
          <ac:spMkLst>
            <pc:docMk/>
            <pc:sldMk cId="3428789622" sldId="280"/>
            <ac:spMk id="7" creationId="{9C3FC51E-37B6-4355-869A-2C587B05B79C}"/>
          </ac:spMkLst>
        </pc:spChg>
        <pc:spChg chg="mod ord">
          <ac:chgData name="Josef Heidler" userId="06aff54ad2eae6d0" providerId="LiveId" clId="{66ABEE09-CDEC-43F8-ABE4-D9534BB1BE1E}" dt="2021-12-15T12:11:43.378" v="1825" actId="700"/>
          <ac:spMkLst>
            <pc:docMk/>
            <pc:sldMk cId="3428789622" sldId="280"/>
            <ac:spMk id="8" creationId="{0D2F2760-26DC-4F76-B65B-C2C18C03E7E9}"/>
          </ac:spMkLst>
        </pc:spChg>
        <pc:spChg chg="mod ord">
          <ac:chgData name="Josef Heidler" userId="06aff54ad2eae6d0" providerId="LiveId" clId="{66ABEE09-CDEC-43F8-ABE4-D9534BB1BE1E}" dt="2021-12-15T12:11:43.378" v="1825" actId="700"/>
          <ac:spMkLst>
            <pc:docMk/>
            <pc:sldMk cId="3428789622" sldId="280"/>
            <ac:spMk id="9" creationId="{3537F7A6-B602-42AA-BA0C-F331C964606B}"/>
          </ac:spMkLst>
        </pc:spChg>
        <pc:spChg chg="add mod ord">
          <ac:chgData name="Josef Heidler" userId="06aff54ad2eae6d0" providerId="LiveId" clId="{66ABEE09-CDEC-43F8-ABE4-D9534BB1BE1E}" dt="2021-12-15T12:11:47.903" v="1828" actId="20577"/>
          <ac:spMkLst>
            <pc:docMk/>
            <pc:sldMk cId="3428789622" sldId="280"/>
            <ac:spMk id="10" creationId="{3247D242-DAFD-4BED-9D62-02379C60566D}"/>
          </ac:spMkLst>
        </pc:spChg>
        <pc:spChg chg="add del mod ord">
          <ac:chgData name="Josef Heidler" userId="06aff54ad2eae6d0" providerId="LiveId" clId="{66ABEE09-CDEC-43F8-ABE4-D9534BB1BE1E}" dt="2021-12-15T12:11:55.941" v="1829"/>
          <ac:spMkLst>
            <pc:docMk/>
            <pc:sldMk cId="3428789622" sldId="280"/>
            <ac:spMk id="11" creationId="{5515B3C2-B670-43AB-8861-90BC8CC87F26}"/>
          </ac:spMkLst>
        </pc:spChg>
        <pc:picChg chg="add mod">
          <ac:chgData name="Josef Heidler" userId="06aff54ad2eae6d0" providerId="LiveId" clId="{66ABEE09-CDEC-43F8-ABE4-D9534BB1BE1E}" dt="2021-12-15T12:12:34.661" v="1834" actId="1076"/>
          <ac:picMkLst>
            <pc:docMk/>
            <pc:sldMk cId="3428789622" sldId="280"/>
            <ac:picMk id="13" creationId="{0E669914-92B3-4699-BE55-16C24F5C4448}"/>
          </ac:picMkLst>
        </pc:picChg>
      </pc:sldChg>
    </pc:docChg>
  </pc:docChgLst>
  <pc:docChgLst>
    <pc:chgData name="Josef Heidler" userId="06aff54ad2eae6d0" providerId="LiveId" clId="{BA573EB4-2EBC-4973-A1E5-3DEC0AA17048}"/>
    <pc:docChg chg="undo custSel addSld modSld">
      <pc:chgData name="Josef Heidler" userId="06aff54ad2eae6d0" providerId="LiveId" clId="{BA573EB4-2EBC-4973-A1E5-3DEC0AA17048}" dt="2021-12-15T20:45:58.927" v="152" actId="14826"/>
      <pc:docMkLst>
        <pc:docMk/>
      </pc:docMkLst>
      <pc:sldChg chg="modSp mod">
        <pc:chgData name="Josef Heidler" userId="06aff54ad2eae6d0" providerId="LiveId" clId="{BA573EB4-2EBC-4973-A1E5-3DEC0AA17048}" dt="2021-12-15T18:27:11.044" v="10" actId="20577"/>
        <pc:sldMkLst>
          <pc:docMk/>
          <pc:sldMk cId="3778110683" sldId="257"/>
        </pc:sldMkLst>
        <pc:spChg chg="mod">
          <ac:chgData name="Josef Heidler" userId="06aff54ad2eae6d0" providerId="LiveId" clId="{BA573EB4-2EBC-4973-A1E5-3DEC0AA17048}" dt="2021-12-15T18:27:11.044" v="10" actId="20577"/>
          <ac:spMkLst>
            <pc:docMk/>
            <pc:sldMk cId="3778110683" sldId="257"/>
            <ac:spMk id="3" creationId="{53CD2335-9314-44CA-84B9-BBBCAC143742}"/>
          </ac:spMkLst>
        </pc:spChg>
      </pc:sldChg>
      <pc:sldChg chg="modSp mod">
        <pc:chgData name="Josef Heidler" userId="06aff54ad2eae6d0" providerId="LiveId" clId="{BA573EB4-2EBC-4973-A1E5-3DEC0AA17048}" dt="2021-12-15T20:44:45.425" v="147" actId="14826"/>
        <pc:sldMkLst>
          <pc:docMk/>
          <pc:sldMk cId="734518730" sldId="263"/>
        </pc:sldMkLst>
        <pc:spChg chg="mod">
          <ac:chgData name="Josef Heidler" userId="06aff54ad2eae6d0" providerId="LiveId" clId="{BA573EB4-2EBC-4973-A1E5-3DEC0AA17048}" dt="2021-12-15T18:26:24.008" v="7" actId="255"/>
          <ac:spMkLst>
            <pc:docMk/>
            <pc:sldMk cId="734518730" sldId="263"/>
            <ac:spMk id="2" creationId="{A79AF764-B035-4555-B6F5-94E6C20B4812}"/>
          </ac:spMkLst>
        </pc:spChg>
        <pc:picChg chg="mod">
          <ac:chgData name="Josef Heidler" userId="06aff54ad2eae6d0" providerId="LiveId" clId="{BA573EB4-2EBC-4973-A1E5-3DEC0AA17048}" dt="2021-12-15T20:44:37.562" v="146" actId="14826"/>
          <ac:picMkLst>
            <pc:docMk/>
            <pc:sldMk cId="734518730" sldId="263"/>
            <ac:picMk id="21" creationId="{9149C50F-6753-4299-8B13-E01C55EC1C59}"/>
          </ac:picMkLst>
        </pc:picChg>
        <pc:picChg chg="mod">
          <ac:chgData name="Josef Heidler" userId="06aff54ad2eae6d0" providerId="LiveId" clId="{BA573EB4-2EBC-4973-A1E5-3DEC0AA17048}" dt="2021-12-15T20:44:45.425" v="147" actId="14826"/>
          <ac:picMkLst>
            <pc:docMk/>
            <pc:sldMk cId="734518730" sldId="263"/>
            <ac:picMk id="31" creationId="{0A9FCE9F-1C63-458E-8F8C-D2F5ED81EAA0}"/>
          </ac:picMkLst>
        </pc:picChg>
      </pc:sldChg>
      <pc:sldChg chg="modSp mod">
        <pc:chgData name="Josef Heidler" userId="06aff54ad2eae6d0" providerId="LiveId" clId="{BA573EB4-2EBC-4973-A1E5-3DEC0AA17048}" dt="2021-12-15T18:26:13.709" v="5" actId="255"/>
        <pc:sldMkLst>
          <pc:docMk/>
          <pc:sldMk cId="701811576" sldId="264"/>
        </pc:sldMkLst>
        <pc:spChg chg="mod">
          <ac:chgData name="Josef Heidler" userId="06aff54ad2eae6d0" providerId="LiveId" clId="{BA573EB4-2EBC-4973-A1E5-3DEC0AA17048}" dt="2021-12-15T18:26:13.709" v="5" actId="255"/>
          <ac:spMkLst>
            <pc:docMk/>
            <pc:sldMk cId="701811576" sldId="264"/>
            <ac:spMk id="2" creationId="{154ABF54-6DAD-4073-89C9-2A69D2AD923D}"/>
          </ac:spMkLst>
        </pc:spChg>
      </pc:sldChg>
      <pc:sldChg chg="modSp mod">
        <pc:chgData name="Josef Heidler" userId="06aff54ad2eae6d0" providerId="LiveId" clId="{BA573EB4-2EBC-4973-A1E5-3DEC0AA17048}" dt="2021-12-15T20:45:13.331" v="149" actId="14826"/>
        <pc:sldMkLst>
          <pc:docMk/>
          <pc:sldMk cId="3455427347" sldId="265"/>
        </pc:sldMkLst>
        <pc:spChg chg="mod">
          <ac:chgData name="Josef Heidler" userId="06aff54ad2eae6d0" providerId="LiveId" clId="{BA573EB4-2EBC-4973-A1E5-3DEC0AA17048}" dt="2021-12-15T18:26:43.448" v="9" actId="255"/>
          <ac:spMkLst>
            <pc:docMk/>
            <pc:sldMk cId="3455427347" sldId="265"/>
            <ac:spMk id="2" creationId="{154ABF54-6DAD-4073-89C9-2A69D2AD923D}"/>
          </ac:spMkLst>
        </pc:spChg>
        <pc:spChg chg="mod">
          <ac:chgData name="Josef Heidler" userId="06aff54ad2eae6d0" providerId="LiveId" clId="{BA573EB4-2EBC-4973-A1E5-3DEC0AA17048}" dt="2021-12-15T18:52:05.018" v="64" actId="20577"/>
          <ac:spMkLst>
            <pc:docMk/>
            <pc:sldMk cId="3455427347" sldId="265"/>
            <ac:spMk id="25" creationId="{2523442E-DD1A-49B7-820E-24BC45244066}"/>
          </ac:spMkLst>
        </pc:spChg>
        <pc:picChg chg="mod">
          <ac:chgData name="Josef Heidler" userId="06aff54ad2eae6d0" providerId="LiveId" clId="{BA573EB4-2EBC-4973-A1E5-3DEC0AA17048}" dt="2021-12-15T20:45:13.331" v="149" actId="14826"/>
          <ac:picMkLst>
            <pc:docMk/>
            <pc:sldMk cId="3455427347" sldId="265"/>
            <ac:picMk id="24" creationId="{1B849EEA-9F94-4A74-8789-D09C5F07270D}"/>
          </ac:picMkLst>
        </pc:picChg>
      </pc:sldChg>
      <pc:sldChg chg="modSp mod">
        <pc:chgData name="Josef Heidler" userId="06aff54ad2eae6d0" providerId="LiveId" clId="{BA573EB4-2EBC-4973-A1E5-3DEC0AA17048}" dt="2021-12-15T19:13:09.310" v="83" actId="255"/>
        <pc:sldMkLst>
          <pc:docMk/>
          <pc:sldMk cId="3043180579" sldId="268"/>
        </pc:sldMkLst>
        <pc:spChg chg="mod">
          <ac:chgData name="Josef Heidler" userId="06aff54ad2eae6d0" providerId="LiveId" clId="{BA573EB4-2EBC-4973-A1E5-3DEC0AA17048}" dt="2021-12-15T19:13:09.310" v="83" actId="255"/>
          <ac:spMkLst>
            <pc:docMk/>
            <pc:sldMk cId="3043180579" sldId="268"/>
            <ac:spMk id="3" creationId="{D7A933EC-9864-4741-8FBB-0330A5D3930A}"/>
          </ac:spMkLst>
        </pc:spChg>
      </pc:sldChg>
      <pc:sldChg chg="modSp mod">
        <pc:chgData name="Josef Heidler" userId="06aff54ad2eae6d0" providerId="LiveId" clId="{BA573EB4-2EBC-4973-A1E5-3DEC0AA17048}" dt="2021-12-15T20:45:48.322" v="151" actId="14826"/>
        <pc:sldMkLst>
          <pc:docMk/>
          <pc:sldMk cId="1312528491" sldId="269"/>
        </pc:sldMkLst>
        <pc:spChg chg="mod">
          <ac:chgData name="Josef Heidler" userId="06aff54ad2eae6d0" providerId="LiveId" clId="{BA573EB4-2EBC-4973-A1E5-3DEC0AA17048}" dt="2021-12-15T19:13:25.209" v="91" actId="20577"/>
          <ac:spMkLst>
            <pc:docMk/>
            <pc:sldMk cId="1312528491" sldId="269"/>
            <ac:spMk id="2" creationId="{154ABF54-6DAD-4073-89C9-2A69D2AD923D}"/>
          </ac:spMkLst>
        </pc:spChg>
        <pc:spChg chg="mod">
          <ac:chgData name="Josef Heidler" userId="06aff54ad2eae6d0" providerId="LiveId" clId="{BA573EB4-2EBC-4973-A1E5-3DEC0AA17048}" dt="2021-12-15T18:52:24.968" v="78" actId="20577"/>
          <ac:spMkLst>
            <pc:docMk/>
            <pc:sldMk cId="1312528491" sldId="269"/>
            <ac:spMk id="10" creationId="{CB9F9DCE-3E66-46AF-B198-AAFABA73843A}"/>
          </ac:spMkLst>
        </pc:spChg>
        <pc:picChg chg="mod">
          <ac:chgData name="Josef Heidler" userId="06aff54ad2eae6d0" providerId="LiveId" clId="{BA573EB4-2EBC-4973-A1E5-3DEC0AA17048}" dt="2021-12-15T20:45:48.322" v="151" actId="14826"/>
          <ac:picMkLst>
            <pc:docMk/>
            <pc:sldMk cId="1312528491" sldId="269"/>
            <ac:picMk id="17" creationId="{A3CF96B6-DC00-4C3F-895C-D0B694A18119}"/>
          </ac:picMkLst>
        </pc:picChg>
      </pc:sldChg>
      <pc:sldChg chg="modSp">
        <pc:chgData name="Josef Heidler" userId="06aff54ad2eae6d0" providerId="LiveId" clId="{BA573EB4-2EBC-4973-A1E5-3DEC0AA17048}" dt="2021-12-15T20:45:58.927" v="152" actId="14826"/>
        <pc:sldMkLst>
          <pc:docMk/>
          <pc:sldMk cId="794942937" sldId="271"/>
        </pc:sldMkLst>
        <pc:picChg chg="mod">
          <ac:chgData name="Josef Heidler" userId="06aff54ad2eae6d0" providerId="LiveId" clId="{BA573EB4-2EBC-4973-A1E5-3DEC0AA17048}" dt="2021-12-15T20:45:58.927" v="152" actId="14826"/>
          <ac:picMkLst>
            <pc:docMk/>
            <pc:sldMk cId="794942937" sldId="271"/>
            <ac:picMk id="10" creationId="{40363D93-0B3A-4A07-AA51-BD8AD0DA0DCE}"/>
          </ac:picMkLst>
        </pc:picChg>
      </pc:sldChg>
      <pc:sldChg chg="modSp mod">
        <pc:chgData name="Josef Heidler" userId="06aff54ad2eae6d0" providerId="LiveId" clId="{BA573EB4-2EBC-4973-A1E5-3DEC0AA17048}" dt="2021-12-15T19:17:29.621" v="119" actId="20577"/>
        <pc:sldMkLst>
          <pc:docMk/>
          <pc:sldMk cId="1721512289" sldId="272"/>
        </pc:sldMkLst>
        <pc:spChg chg="mod">
          <ac:chgData name="Josef Heidler" userId="06aff54ad2eae6d0" providerId="LiveId" clId="{BA573EB4-2EBC-4973-A1E5-3DEC0AA17048}" dt="2021-12-15T19:17:29.621" v="119" actId="20577"/>
          <ac:spMkLst>
            <pc:docMk/>
            <pc:sldMk cId="1721512289" sldId="272"/>
            <ac:spMk id="3" creationId="{591B55DA-3EEB-4157-9BF3-C1E1BD733EDD}"/>
          </ac:spMkLst>
        </pc:spChg>
      </pc:sldChg>
      <pc:sldChg chg="modSp mod">
        <pc:chgData name="Josef Heidler" userId="06aff54ad2eae6d0" providerId="LiveId" clId="{BA573EB4-2EBC-4973-A1E5-3DEC0AA17048}" dt="2021-12-15T18:28:19.898" v="12" actId="255"/>
        <pc:sldMkLst>
          <pc:docMk/>
          <pc:sldMk cId="2641262138" sldId="275"/>
        </pc:sldMkLst>
        <pc:spChg chg="mod">
          <ac:chgData name="Josef Heidler" userId="06aff54ad2eae6d0" providerId="LiveId" clId="{BA573EB4-2EBC-4973-A1E5-3DEC0AA17048}" dt="2021-12-15T18:28:19.898" v="12" actId="255"/>
          <ac:spMkLst>
            <pc:docMk/>
            <pc:sldMk cId="2641262138" sldId="275"/>
            <ac:spMk id="3" creationId="{591B55DA-3EEB-4157-9BF3-C1E1BD733EDD}"/>
          </ac:spMkLst>
        </pc:spChg>
      </pc:sldChg>
      <pc:sldChg chg="modSp mod">
        <pc:chgData name="Josef Heidler" userId="06aff54ad2eae6d0" providerId="LiveId" clId="{BA573EB4-2EBC-4973-A1E5-3DEC0AA17048}" dt="2021-12-15T18:42:05.258" v="56" actId="20577"/>
        <pc:sldMkLst>
          <pc:docMk/>
          <pc:sldMk cId="2057895859" sldId="276"/>
        </pc:sldMkLst>
        <pc:spChg chg="mod">
          <ac:chgData name="Josef Heidler" userId="06aff54ad2eae6d0" providerId="LiveId" clId="{BA573EB4-2EBC-4973-A1E5-3DEC0AA17048}" dt="2021-12-15T18:42:05.258" v="56" actId="20577"/>
          <ac:spMkLst>
            <pc:docMk/>
            <pc:sldMk cId="2057895859" sldId="276"/>
            <ac:spMk id="3" creationId="{48EF5B47-2550-46B6-95C0-CB6590342D3E}"/>
          </ac:spMkLst>
        </pc:spChg>
      </pc:sldChg>
      <pc:sldChg chg="modSp mod">
        <pc:chgData name="Josef Heidler" userId="06aff54ad2eae6d0" providerId="LiveId" clId="{BA573EB4-2EBC-4973-A1E5-3DEC0AA17048}" dt="2021-12-15T18:25:32.999" v="1" actId="1076"/>
        <pc:sldMkLst>
          <pc:docMk/>
          <pc:sldMk cId="139600664" sldId="277"/>
        </pc:sldMkLst>
        <pc:spChg chg="mod">
          <ac:chgData name="Josef Heidler" userId="06aff54ad2eae6d0" providerId="LiveId" clId="{BA573EB4-2EBC-4973-A1E5-3DEC0AA17048}" dt="2021-12-15T18:25:20.388" v="0" actId="20577"/>
          <ac:spMkLst>
            <pc:docMk/>
            <pc:sldMk cId="139600664" sldId="277"/>
            <ac:spMk id="38" creationId="{6D0CFD2C-74AE-4460-A905-5D0D5A5D73E5}"/>
          </ac:spMkLst>
        </pc:spChg>
        <pc:spChg chg="mod">
          <ac:chgData name="Josef Heidler" userId="06aff54ad2eae6d0" providerId="LiveId" clId="{BA573EB4-2EBC-4973-A1E5-3DEC0AA17048}" dt="2021-12-15T18:25:32.999" v="1" actId="1076"/>
          <ac:spMkLst>
            <pc:docMk/>
            <pc:sldMk cId="139600664" sldId="277"/>
            <ac:spMk id="39" creationId="{57F3493F-6078-43CD-B1D5-FDE5A1980B8B}"/>
          </ac:spMkLst>
        </pc:spChg>
      </pc:sldChg>
      <pc:sldChg chg="modSp mod">
        <pc:chgData name="Josef Heidler" userId="06aff54ad2eae6d0" providerId="LiveId" clId="{BA573EB4-2EBC-4973-A1E5-3DEC0AA17048}" dt="2021-12-15T20:45:32.327" v="150" actId="14826"/>
        <pc:sldMkLst>
          <pc:docMk/>
          <pc:sldMk cId="4192159804" sldId="279"/>
        </pc:sldMkLst>
        <pc:spChg chg="mod">
          <ac:chgData name="Josef Heidler" userId="06aff54ad2eae6d0" providerId="LiveId" clId="{BA573EB4-2EBC-4973-A1E5-3DEC0AA17048}" dt="2021-12-15T18:52:16.119" v="72" actId="20577"/>
          <ac:spMkLst>
            <pc:docMk/>
            <pc:sldMk cId="4192159804" sldId="279"/>
            <ac:spMk id="16" creationId="{6E0C4199-CE32-43B3-9992-A77A77CA291C}"/>
          </ac:spMkLst>
        </pc:spChg>
        <pc:picChg chg="mod">
          <ac:chgData name="Josef Heidler" userId="06aff54ad2eae6d0" providerId="LiveId" clId="{BA573EB4-2EBC-4973-A1E5-3DEC0AA17048}" dt="2021-12-15T20:45:32.327" v="150" actId="14826"/>
          <ac:picMkLst>
            <pc:docMk/>
            <pc:sldMk cId="4192159804" sldId="279"/>
            <ac:picMk id="24" creationId="{1B849EEA-9F94-4A74-8789-D09C5F07270D}"/>
          </ac:picMkLst>
        </pc:picChg>
      </pc:sldChg>
      <pc:sldChg chg="modSp">
        <pc:chgData name="Josef Heidler" userId="06aff54ad2eae6d0" providerId="LiveId" clId="{BA573EB4-2EBC-4973-A1E5-3DEC0AA17048}" dt="2021-12-15T20:44:58.830" v="148" actId="14826"/>
        <pc:sldMkLst>
          <pc:docMk/>
          <pc:sldMk cId="3428789622" sldId="280"/>
        </pc:sldMkLst>
        <pc:picChg chg="mod">
          <ac:chgData name="Josef Heidler" userId="06aff54ad2eae6d0" providerId="LiveId" clId="{BA573EB4-2EBC-4973-A1E5-3DEC0AA17048}" dt="2021-12-15T20:44:58.830" v="148" actId="14826"/>
          <ac:picMkLst>
            <pc:docMk/>
            <pc:sldMk cId="3428789622" sldId="280"/>
            <ac:picMk id="13" creationId="{0E669914-92B3-4699-BE55-16C24F5C4448}"/>
          </ac:picMkLst>
        </pc:picChg>
      </pc:sldChg>
      <pc:sldChg chg="addSp delSp modSp new mod modClrScheme chgLayout">
        <pc:chgData name="Josef Heidler" userId="06aff54ad2eae6d0" providerId="LiveId" clId="{BA573EB4-2EBC-4973-A1E5-3DEC0AA17048}" dt="2021-12-15T19:48:15.290" v="145" actId="20577"/>
        <pc:sldMkLst>
          <pc:docMk/>
          <pc:sldMk cId="1223736916" sldId="281"/>
        </pc:sldMkLst>
        <pc:spChg chg="del mod ord">
          <ac:chgData name="Josef Heidler" userId="06aff54ad2eae6d0" providerId="LiveId" clId="{BA573EB4-2EBC-4973-A1E5-3DEC0AA17048}" dt="2021-12-15T19:48:01.413" v="121" actId="700"/>
          <ac:spMkLst>
            <pc:docMk/>
            <pc:sldMk cId="1223736916" sldId="281"/>
            <ac:spMk id="2" creationId="{2708E6F9-B4B3-4A5A-8AB1-E1F5A725D800}"/>
          </ac:spMkLst>
        </pc:spChg>
        <pc:spChg chg="del mod ord">
          <ac:chgData name="Josef Heidler" userId="06aff54ad2eae6d0" providerId="LiveId" clId="{BA573EB4-2EBC-4973-A1E5-3DEC0AA17048}" dt="2021-12-15T19:48:01.413" v="121" actId="700"/>
          <ac:spMkLst>
            <pc:docMk/>
            <pc:sldMk cId="1223736916" sldId="281"/>
            <ac:spMk id="3" creationId="{2B7DD27D-ACD5-48CE-A40F-ED72975A3DE0}"/>
          </ac:spMkLst>
        </pc:spChg>
        <pc:spChg chg="mod ord">
          <ac:chgData name="Josef Heidler" userId="06aff54ad2eae6d0" providerId="LiveId" clId="{BA573EB4-2EBC-4973-A1E5-3DEC0AA17048}" dt="2021-12-15T19:48:01.413" v="121" actId="700"/>
          <ac:spMkLst>
            <pc:docMk/>
            <pc:sldMk cId="1223736916" sldId="281"/>
            <ac:spMk id="4" creationId="{96EC8B33-FC6D-49A3-A461-800A13123977}"/>
          </ac:spMkLst>
        </pc:spChg>
        <pc:spChg chg="mod ord">
          <ac:chgData name="Josef Heidler" userId="06aff54ad2eae6d0" providerId="LiveId" clId="{BA573EB4-2EBC-4973-A1E5-3DEC0AA17048}" dt="2021-12-15T19:48:01.413" v="121" actId="700"/>
          <ac:spMkLst>
            <pc:docMk/>
            <pc:sldMk cId="1223736916" sldId="281"/>
            <ac:spMk id="5" creationId="{27B0C060-B613-4BF5-8947-8C44C190BBD5}"/>
          </ac:spMkLst>
        </pc:spChg>
        <pc:spChg chg="mod ord">
          <ac:chgData name="Josef Heidler" userId="06aff54ad2eae6d0" providerId="LiveId" clId="{BA573EB4-2EBC-4973-A1E5-3DEC0AA17048}" dt="2021-12-15T19:48:01.413" v="121" actId="700"/>
          <ac:spMkLst>
            <pc:docMk/>
            <pc:sldMk cId="1223736916" sldId="281"/>
            <ac:spMk id="6" creationId="{CAC623DE-E843-4FBF-A9B0-A85C98FA8528}"/>
          </ac:spMkLst>
        </pc:spChg>
        <pc:spChg chg="add mod ord">
          <ac:chgData name="Josef Heidler" userId="06aff54ad2eae6d0" providerId="LiveId" clId="{BA573EB4-2EBC-4973-A1E5-3DEC0AA17048}" dt="2021-12-15T19:48:15.290" v="145" actId="20577"/>
          <ac:spMkLst>
            <pc:docMk/>
            <pc:sldMk cId="1223736916" sldId="281"/>
            <ac:spMk id="7" creationId="{FF7586AB-2556-4EAC-88BD-ACBDC5A8A93E}"/>
          </ac:spMkLst>
        </pc:spChg>
        <pc:spChg chg="add mod ord">
          <ac:chgData name="Josef Heidler" userId="06aff54ad2eae6d0" providerId="LiveId" clId="{BA573EB4-2EBC-4973-A1E5-3DEC0AA17048}" dt="2021-12-15T19:48:01.413" v="121" actId="700"/>
          <ac:spMkLst>
            <pc:docMk/>
            <pc:sldMk cId="1223736916" sldId="281"/>
            <ac:spMk id="8" creationId="{AEE66B09-C775-49BC-92D0-711EFEDC6E95}"/>
          </ac:spMkLst>
        </pc:spChg>
      </pc:sldChg>
    </pc:docChg>
  </pc:docChgLst>
  <pc:docChgLst>
    <pc:chgData name="Josef Heidler" userId="06aff54ad2eae6d0" providerId="LiveId" clId="{34D86668-CD23-4B62-8A8E-B1DAB9194A71}"/>
    <pc:docChg chg="undo custSel addSld delSld modSld sldOrd">
      <pc:chgData name="Josef Heidler" userId="06aff54ad2eae6d0" providerId="LiveId" clId="{34D86668-CD23-4B62-8A8E-B1DAB9194A71}" dt="2022-04-14T10:13:22.040" v="767" actId="20577"/>
      <pc:docMkLst>
        <pc:docMk/>
      </pc:docMkLst>
      <pc:sldChg chg="modSp mod modAnim">
        <pc:chgData name="Josef Heidler" userId="06aff54ad2eae6d0" providerId="LiveId" clId="{34D86668-CD23-4B62-8A8E-B1DAB9194A71}" dt="2022-04-14T05:41:17.543" v="629" actId="20577"/>
        <pc:sldMkLst>
          <pc:docMk/>
          <pc:sldMk cId="3778110683" sldId="257"/>
        </pc:sldMkLst>
        <pc:spChg chg="mod">
          <ac:chgData name="Josef Heidler" userId="06aff54ad2eae6d0" providerId="LiveId" clId="{34D86668-CD23-4B62-8A8E-B1DAB9194A71}" dt="2022-03-30T19:33:47.492" v="164" actId="255"/>
          <ac:spMkLst>
            <pc:docMk/>
            <pc:sldMk cId="3778110683" sldId="257"/>
            <ac:spMk id="2" creationId="{1ADBEF9B-248A-49AD-8AAB-D669D89A35AD}"/>
          </ac:spMkLst>
        </pc:spChg>
        <pc:spChg chg="mod">
          <ac:chgData name="Josef Heidler" userId="06aff54ad2eae6d0" providerId="LiveId" clId="{34D86668-CD23-4B62-8A8E-B1DAB9194A71}" dt="2022-04-14T05:41:17.543" v="629" actId="20577"/>
          <ac:spMkLst>
            <pc:docMk/>
            <pc:sldMk cId="3778110683" sldId="257"/>
            <ac:spMk id="3" creationId="{53CD2335-9314-44CA-84B9-BBBCAC143742}"/>
          </ac:spMkLst>
        </pc:spChg>
        <pc:picChg chg="mod">
          <ac:chgData name="Josef Heidler" userId="06aff54ad2eae6d0" providerId="LiveId" clId="{34D86668-CD23-4B62-8A8E-B1DAB9194A71}" dt="2022-04-14T05:41:14.532" v="628" actId="1076"/>
          <ac:picMkLst>
            <pc:docMk/>
            <pc:sldMk cId="3778110683" sldId="257"/>
            <ac:picMk id="5" creationId="{198F8E65-D658-4451-850C-A1A8C87D737A}"/>
          </ac:picMkLst>
        </pc:picChg>
      </pc:sldChg>
      <pc:sldChg chg="delSp modSp mod">
        <pc:chgData name="Josef Heidler" userId="06aff54ad2eae6d0" providerId="LiveId" clId="{34D86668-CD23-4B62-8A8E-B1DAB9194A71}" dt="2022-04-14T07:18:24.543" v="724" actId="478"/>
        <pc:sldMkLst>
          <pc:docMk/>
          <pc:sldMk cId="735675918" sldId="258"/>
        </pc:sldMkLst>
        <pc:spChg chg="del">
          <ac:chgData name="Josef Heidler" userId="06aff54ad2eae6d0" providerId="LiveId" clId="{34D86668-CD23-4B62-8A8E-B1DAB9194A71}" dt="2022-04-14T07:18:20.730" v="722" actId="478"/>
          <ac:spMkLst>
            <pc:docMk/>
            <pc:sldMk cId="735675918" sldId="258"/>
            <ac:spMk id="2" creationId="{F7E65437-431F-43C1-B98A-2D93F1741E78}"/>
          </ac:spMkLst>
        </pc:spChg>
        <pc:spChg chg="mod">
          <ac:chgData name="Josef Heidler" userId="06aff54ad2eae6d0" providerId="LiveId" clId="{34D86668-CD23-4B62-8A8E-B1DAB9194A71}" dt="2022-04-14T07:18:02.901" v="721" actId="20577"/>
          <ac:spMkLst>
            <pc:docMk/>
            <pc:sldMk cId="735675918" sldId="258"/>
            <ac:spMk id="3" creationId="{D001B712-49BA-4148-8D74-FD4E5B581F0C}"/>
          </ac:spMkLst>
        </pc:spChg>
        <pc:spChg chg="del">
          <ac:chgData name="Josef Heidler" userId="06aff54ad2eae6d0" providerId="LiveId" clId="{34D86668-CD23-4B62-8A8E-B1DAB9194A71}" dt="2022-04-14T07:18:22.411" v="723" actId="478"/>
          <ac:spMkLst>
            <pc:docMk/>
            <pc:sldMk cId="735675918" sldId="258"/>
            <ac:spMk id="4" creationId="{DC86F2F5-8D46-4EEE-93B9-3800C62B194A}"/>
          </ac:spMkLst>
        </pc:spChg>
        <pc:spChg chg="del">
          <ac:chgData name="Josef Heidler" userId="06aff54ad2eae6d0" providerId="LiveId" clId="{34D86668-CD23-4B62-8A8E-B1DAB9194A71}" dt="2022-04-14T07:18:24.543" v="724" actId="478"/>
          <ac:spMkLst>
            <pc:docMk/>
            <pc:sldMk cId="735675918" sldId="258"/>
            <ac:spMk id="5" creationId="{4AE566BE-0A67-4F60-A612-988B33407516}"/>
          </ac:spMkLst>
        </pc:spChg>
      </pc:sldChg>
      <pc:sldChg chg="modSp mod">
        <pc:chgData name="Josef Heidler" userId="06aff54ad2eae6d0" providerId="LiveId" clId="{34D86668-CD23-4B62-8A8E-B1DAB9194A71}" dt="2022-04-14T04:45:30.971" v="573" actId="114"/>
        <pc:sldMkLst>
          <pc:docMk/>
          <pc:sldMk cId="4247339412" sldId="259"/>
        </pc:sldMkLst>
        <pc:spChg chg="mod">
          <ac:chgData name="Josef Heidler" userId="06aff54ad2eae6d0" providerId="LiveId" clId="{34D86668-CD23-4B62-8A8E-B1DAB9194A71}" dt="2022-03-30T19:34:17.624" v="175" actId="255"/>
          <ac:spMkLst>
            <pc:docMk/>
            <pc:sldMk cId="4247339412" sldId="259"/>
            <ac:spMk id="2" creationId="{7F582D8A-EDB4-474E-B32F-3D86E734AAFA}"/>
          </ac:spMkLst>
        </pc:spChg>
        <pc:spChg chg="mod">
          <ac:chgData name="Josef Heidler" userId="06aff54ad2eae6d0" providerId="LiveId" clId="{34D86668-CD23-4B62-8A8E-B1DAB9194A71}" dt="2022-04-14T04:45:30.971" v="573" actId="114"/>
          <ac:spMkLst>
            <pc:docMk/>
            <pc:sldMk cId="4247339412" sldId="259"/>
            <ac:spMk id="3" creationId="{FCE3E662-4987-4E68-AA02-EAB464A46F10}"/>
          </ac:spMkLst>
        </pc:spChg>
        <pc:spChg chg="mod">
          <ac:chgData name="Josef Heidler" userId="06aff54ad2eae6d0" providerId="LiveId" clId="{34D86668-CD23-4B62-8A8E-B1DAB9194A71}" dt="2022-04-14T04:42:53.800" v="525" actId="20577"/>
          <ac:spMkLst>
            <pc:docMk/>
            <pc:sldMk cId="4247339412" sldId="259"/>
            <ac:spMk id="8" creationId="{FB4B8632-3DE8-4ED8-9859-C19C03B0B919}"/>
          </ac:spMkLst>
        </pc:spChg>
      </pc:sldChg>
      <pc:sldChg chg="modSp mod">
        <pc:chgData name="Josef Heidler" userId="06aff54ad2eae6d0" providerId="LiveId" clId="{34D86668-CD23-4B62-8A8E-B1DAB9194A71}" dt="2022-04-14T04:52:11.442" v="575" actId="14826"/>
        <pc:sldMkLst>
          <pc:docMk/>
          <pc:sldMk cId="794942937" sldId="271"/>
        </pc:sldMkLst>
        <pc:spChg chg="mod">
          <ac:chgData name="Josef Heidler" userId="06aff54ad2eae6d0" providerId="LiveId" clId="{34D86668-CD23-4B62-8A8E-B1DAB9194A71}" dt="2022-03-31T06:00:35.470" v="396" actId="255"/>
          <ac:spMkLst>
            <pc:docMk/>
            <pc:sldMk cId="794942937" sldId="271"/>
            <ac:spMk id="2" creationId="{43464A49-E916-42CC-886B-B83C23C246E2}"/>
          </ac:spMkLst>
        </pc:spChg>
        <pc:picChg chg="mod">
          <ac:chgData name="Josef Heidler" userId="06aff54ad2eae6d0" providerId="LiveId" clId="{34D86668-CD23-4B62-8A8E-B1DAB9194A71}" dt="2022-04-14T04:52:11.442" v="575" actId="14826"/>
          <ac:picMkLst>
            <pc:docMk/>
            <pc:sldMk cId="794942937" sldId="271"/>
            <ac:picMk id="10" creationId="{40363D93-0B3A-4A07-AA51-BD8AD0DA0DCE}"/>
          </ac:picMkLst>
        </pc:picChg>
      </pc:sldChg>
      <pc:sldChg chg="modSp del mod">
        <pc:chgData name="Josef Heidler" userId="06aff54ad2eae6d0" providerId="LiveId" clId="{34D86668-CD23-4B62-8A8E-B1DAB9194A71}" dt="2022-04-14T05:36:14.259" v="614" actId="47"/>
        <pc:sldMkLst>
          <pc:docMk/>
          <pc:sldMk cId="3428789622" sldId="280"/>
        </pc:sldMkLst>
        <pc:picChg chg="mod">
          <ac:chgData name="Josef Heidler" userId="06aff54ad2eae6d0" providerId="LiveId" clId="{34D86668-CD23-4B62-8A8E-B1DAB9194A71}" dt="2022-04-14T05:27:30.931" v="613" actId="14826"/>
          <ac:picMkLst>
            <pc:docMk/>
            <pc:sldMk cId="3428789622" sldId="280"/>
            <ac:picMk id="22" creationId="{52D7DDC0-E55F-42B4-AB5D-A5EC0ECCE147}"/>
          </ac:picMkLst>
        </pc:picChg>
      </pc:sldChg>
      <pc:sldChg chg="modSp mod">
        <pc:chgData name="Josef Heidler" userId="06aff54ad2eae6d0" providerId="LiveId" clId="{34D86668-CD23-4B62-8A8E-B1DAB9194A71}" dt="2022-04-14T05:43:32.644" v="642" actId="20577"/>
        <pc:sldMkLst>
          <pc:docMk/>
          <pc:sldMk cId="1854684762" sldId="281"/>
        </pc:sldMkLst>
        <pc:spChg chg="mod">
          <ac:chgData name="Josef Heidler" userId="06aff54ad2eae6d0" providerId="LiveId" clId="{34D86668-CD23-4B62-8A8E-B1DAB9194A71}" dt="2022-03-30T19:33:52.012" v="165" actId="255"/>
          <ac:spMkLst>
            <pc:docMk/>
            <pc:sldMk cId="1854684762" sldId="281"/>
            <ac:spMk id="2" creationId="{1ADBEF9B-248A-49AD-8AAB-D669D89A35AD}"/>
          </ac:spMkLst>
        </pc:spChg>
        <pc:spChg chg="mod">
          <ac:chgData name="Josef Heidler" userId="06aff54ad2eae6d0" providerId="LiveId" clId="{34D86668-CD23-4B62-8A8E-B1DAB9194A71}" dt="2022-04-14T05:43:32.644" v="642" actId="20577"/>
          <ac:spMkLst>
            <pc:docMk/>
            <pc:sldMk cId="1854684762" sldId="281"/>
            <ac:spMk id="3" creationId="{53CD2335-9314-44CA-84B9-BBBCAC143742}"/>
          </ac:spMkLst>
        </pc:spChg>
      </pc:sldChg>
      <pc:sldChg chg="modSp mod">
        <pc:chgData name="Josef Heidler" userId="06aff54ad2eae6d0" providerId="LiveId" clId="{34D86668-CD23-4B62-8A8E-B1DAB9194A71}" dt="2022-04-14T10:13:22.040" v="767" actId="20577"/>
        <pc:sldMkLst>
          <pc:docMk/>
          <pc:sldMk cId="4019814637" sldId="282"/>
        </pc:sldMkLst>
        <pc:spChg chg="mod">
          <ac:chgData name="Josef Heidler" userId="06aff54ad2eae6d0" providerId="LiveId" clId="{34D86668-CD23-4B62-8A8E-B1DAB9194A71}" dt="2022-04-14T10:13:22.040" v="767" actId="20577"/>
          <ac:spMkLst>
            <pc:docMk/>
            <pc:sldMk cId="4019814637" sldId="282"/>
            <ac:spMk id="2" creationId="{05C54346-70B8-4D0A-A66F-03A375A7AD77}"/>
          </ac:spMkLst>
        </pc:spChg>
        <pc:spChg chg="mod">
          <ac:chgData name="Josef Heidler" userId="06aff54ad2eae6d0" providerId="LiveId" clId="{34D86668-CD23-4B62-8A8E-B1DAB9194A71}" dt="2022-03-30T20:04:16.055" v="235" actId="20577"/>
          <ac:spMkLst>
            <pc:docMk/>
            <pc:sldMk cId="4019814637" sldId="282"/>
            <ac:spMk id="3" creationId="{D001B712-49BA-4148-8D74-FD4E5B581F0C}"/>
          </ac:spMkLst>
        </pc:spChg>
      </pc:sldChg>
      <pc:sldChg chg="modSp mod">
        <pc:chgData name="Josef Heidler" userId="06aff54ad2eae6d0" providerId="LiveId" clId="{34D86668-CD23-4B62-8A8E-B1DAB9194A71}" dt="2022-03-30T20:04:42.460" v="264" actId="20577"/>
        <pc:sldMkLst>
          <pc:docMk/>
          <pc:sldMk cId="2055209121" sldId="283"/>
        </pc:sldMkLst>
        <pc:spChg chg="mod">
          <ac:chgData name="Josef Heidler" userId="06aff54ad2eae6d0" providerId="LiveId" clId="{34D86668-CD23-4B62-8A8E-B1DAB9194A71}" dt="2022-03-30T19:34:09.522" v="171" actId="255"/>
          <ac:spMkLst>
            <pc:docMk/>
            <pc:sldMk cId="2055209121" sldId="283"/>
            <ac:spMk id="2" creationId="{05C54346-70B8-4D0A-A66F-03A375A7AD77}"/>
          </ac:spMkLst>
        </pc:spChg>
        <pc:spChg chg="mod">
          <ac:chgData name="Josef Heidler" userId="06aff54ad2eae6d0" providerId="LiveId" clId="{34D86668-CD23-4B62-8A8E-B1DAB9194A71}" dt="2022-03-30T20:04:42.460" v="264" actId="20577"/>
          <ac:spMkLst>
            <pc:docMk/>
            <pc:sldMk cId="2055209121" sldId="283"/>
            <ac:spMk id="3" creationId="{D001B712-49BA-4148-8D74-FD4E5B581F0C}"/>
          </ac:spMkLst>
        </pc:spChg>
      </pc:sldChg>
      <pc:sldChg chg="modSp mod">
        <pc:chgData name="Josef Heidler" userId="06aff54ad2eae6d0" providerId="LiveId" clId="{34D86668-CD23-4B62-8A8E-B1DAB9194A71}" dt="2022-04-14T07:36:00.505" v="749" actId="14826"/>
        <pc:sldMkLst>
          <pc:docMk/>
          <pc:sldMk cId="2085372710" sldId="286"/>
        </pc:sldMkLst>
        <pc:spChg chg="mod">
          <ac:chgData name="Josef Heidler" userId="06aff54ad2eae6d0" providerId="LiveId" clId="{34D86668-CD23-4B62-8A8E-B1DAB9194A71}" dt="2022-03-30T19:34:24.523" v="176" actId="255"/>
          <ac:spMkLst>
            <pc:docMk/>
            <pc:sldMk cId="2085372710" sldId="286"/>
            <ac:spMk id="2" creationId="{7F582D8A-EDB4-474E-B32F-3D86E734AAFA}"/>
          </ac:spMkLst>
        </pc:spChg>
        <pc:picChg chg="mod">
          <ac:chgData name="Josef Heidler" userId="06aff54ad2eae6d0" providerId="LiveId" clId="{34D86668-CD23-4B62-8A8E-B1DAB9194A71}" dt="2022-04-14T07:36:00.505" v="749" actId="14826"/>
          <ac:picMkLst>
            <pc:docMk/>
            <pc:sldMk cId="2085372710" sldId="286"/>
            <ac:picMk id="5" creationId="{DDAD74FA-B4AD-4393-BA12-5BFCB0C5F7B3}"/>
          </ac:picMkLst>
        </pc:picChg>
      </pc:sldChg>
      <pc:sldChg chg="modSp mod">
        <pc:chgData name="Josef Heidler" userId="06aff54ad2eae6d0" providerId="LiveId" clId="{34D86668-CD23-4B62-8A8E-B1DAB9194A71}" dt="2022-03-30T19:34:01.962" v="169" actId="255"/>
        <pc:sldMkLst>
          <pc:docMk/>
          <pc:sldMk cId="2467984492" sldId="291"/>
        </pc:sldMkLst>
        <pc:spChg chg="mod">
          <ac:chgData name="Josef Heidler" userId="06aff54ad2eae6d0" providerId="LiveId" clId="{34D86668-CD23-4B62-8A8E-B1DAB9194A71}" dt="2022-03-30T19:34:01.962" v="169" actId="255"/>
          <ac:spMkLst>
            <pc:docMk/>
            <pc:sldMk cId="2467984492" sldId="291"/>
            <ac:spMk id="2" creationId="{05C54346-70B8-4D0A-A66F-03A375A7AD77}"/>
          </ac:spMkLst>
        </pc:spChg>
      </pc:sldChg>
      <pc:sldChg chg="modSp">
        <pc:chgData name="Josef Heidler" userId="06aff54ad2eae6d0" providerId="LiveId" clId="{34D86668-CD23-4B62-8A8E-B1DAB9194A71}" dt="2022-04-14T06:22:17.093" v="659" actId="14826"/>
        <pc:sldMkLst>
          <pc:docMk/>
          <pc:sldMk cId="2205581451" sldId="293"/>
        </pc:sldMkLst>
        <pc:picChg chg="mod">
          <ac:chgData name="Josef Heidler" userId="06aff54ad2eae6d0" providerId="LiveId" clId="{34D86668-CD23-4B62-8A8E-B1DAB9194A71}" dt="2022-04-14T06:22:17.093" v="659" actId="14826"/>
          <ac:picMkLst>
            <pc:docMk/>
            <pc:sldMk cId="2205581451" sldId="293"/>
            <ac:picMk id="22" creationId="{52D7DDC0-E55F-42B4-AB5D-A5EC0ECCE147}"/>
          </ac:picMkLst>
        </pc:picChg>
      </pc:sldChg>
      <pc:sldChg chg="modSp">
        <pc:chgData name="Josef Heidler" userId="06aff54ad2eae6d0" providerId="LiveId" clId="{34D86668-CD23-4B62-8A8E-B1DAB9194A71}" dt="2022-04-14T06:22:23.700" v="660" actId="14826"/>
        <pc:sldMkLst>
          <pc:docMk/>
          <pc:sldMk cId="1538032476" sldId="294"/>
        </pc:sldMkLst>
        <pc:picChg chg="mod">
          <ac:chgData name="Josef Heidler" userId="06aff54ad2eae6d0" providerId="LiveId" clId="{34D86668-CD23-4B62-8A8E-B1DAB9194A71}" dt="2022-04-14T06:22:23.700" v="660" actId="14826"/>
          <ac:picMkLst>
            <pc:docMk/>
            <pc:sldMk cId="1538032476" sldId="294"/>
            <ac:picMk id="22" creationId="{52D7DDC0-E55F-42B4-AB5D-A5EC0ECCE147}"/>
          </ac:picMkLst>
        </pc:picChg>
      </pc:sldChg>
      <pc:sldChg chg="modSp">
        <pc:chgData name="Josef Heidler" userId="06aff54ad2eae6d0" providerId="LiveId" clId="{34D86668-CD23-4B62-8A8E-B1DAB9194A71}" dt="2022-04-14T06:23:52.581" v="664" actId="14826"/>
        <pc:sldMkLst>
          <pc:docMk/>
          <pc:sldMk cId="2822409392" sldId="295"/>
        </pc:sldMkLst>
        <pc:picChg chg="mod">
          <ac:chgData name="Josef Heidler" userId="06aff54ad2eae6d0" providerId="LiveId" clId="{34D86668-CD23-4B62-8A8E-B1DAB9194A71}" dt="2022-04-14T06:23:52.581" v="664" actId="14826"/>
          <ac:picMkLst>
            <pc:docMk/>
            <pc:sldMk cId="2822409392" sldId="295"/>
            <ac:picMk id="22" creationId="{52D7DDC0-E55F-42B4-AB5D-A5EC0ECCE147}"/>
          </ac:picMkLst>
        </pc:picChg>
      </pc:sldChg>
      <pc:sldChg chg="modSp">
        <pc:chgData name="Josef Heidler" userId="06aff54ad2eae6d0" providerId="LiveId" clId="{34D86668-CD23-4B62-8A8E-B1DAB9194A71}" dt="2022-04-14T06:22:28.916" v="661" actId="14826"/>
        <pc:sldMkLst>
          <pc:docMk/>
          <pc:sldMk cId="3637784926" sldId="296"/>
        </pc:sldMkLst>
        <pc:picChg chg="mod">
          <ac:chgData name="Josef Heidler" userId="06aff54ad2eae6d0" providerId="LiveId" clId="{34D86668-CD23-4B62-8A8E-B1DAB9194A71}" dt="2022-04-14T06:22:28.916" v="661" actId="14826"/>
          <ac:picMkLst>
            <pc:docMk/>
            <pc:sldMk cId="3637784926" sldId="296"/>
            <ac:picMk id="22" creationId="{52D7DDC0-E55F-42B4-AB5D-A5EC0ECCE147}"/>
          </ac:picMkLst>
        </pc:picChg>
      </pc:sldChg>
      <pc:sldChg chg="modSp mod">
        <pc:chgData name="Josef Heidler" userId="06aff54ad2eae6d0" providerId="LiveId" clId="{34D86668-CD23-4B62-8A8E-B1DAB9194A71}" dt="2022-04-14T04:41:58.930" v="457" actId="20577"/>
        <pc:sldMkLst>
          <pc:docMk/>
          <pc:sldMk cId="2075439516" sldId="297"/>
        </pc:sldMkLst>
        <pc:spChg chg="mod">
          <ac:chgData name="Josef Heidler" userId="06aff54ad2eae6d0" providerId="LiveId" clId="{34D86668-CD23-4B62-8A8E-B1DAB9194A71}" dt="2022-03-31T05:33:10.062" v="388" actId="20577"/>
          <ac:spMkLst>
            <pc:docMk/>
            <pc:sldMk cId="2075439516" sldId="297"/>
            <ac:spMk id="2" creationId="{7F582D8A-EDB4-474E-B32F-3D86E734AAFA}"/>
          </ac:spMkLst>
        </pc:spChg>
        <pc:spChg chg="mod">
          <ac:chgData name="Josef Heidler" userId="06aff54ad2eae6d0" providerId="LiveId" clId="{34D86668-CD23-4B62-8A8E-B1DAB9194A71}" dt="2022-04-14T04:41:58.930" v="457" actId="20577"/>
          <ac:spMkLst>
            <pc:docMk/>
            <pc:sldMk cId="2075439516" sldId="297"/>
            <ac:spMk id="3" creationId="{FCE3E662-4987-4E68-AA02-EAB464A46F10}"/>
          </ac:spMkLst>
        </pc:spChg>
        <pc:picChg chg="mod">
          <ac:chgData name="Josef Heidler" userId="06aff54ad2eae6d0" providerId="LiveId" clId="{34D86668-CD23-4B62-8A8E-B1DAB9194A71}" dt="2022-03-31T06:16:08.742" v="426" actId="1076"/>
          <ac:picMkLst>
            <pc:docMk/>
            <pc:sldMk cId="2075439516" sldId="297"/>
            <ac:picMk id="5" creationId="{5725533E-B4AF-4FD5-ACE0-11D73F97C7FA}"/>
          </ac:picMkLst>
        </pc:picChg>
      </pc:sldChg>
      <pc:sldChg chg="modSp add">
        <pc:chgData name="Josef Heidler" userId="06aff54ad2eae6d0" providerId="LiveId" clId="{34D86668-CD23-4B62-8A8E-B1DAB9194A71}" dt="2022-04-14T04:52:19.132" v="576" actId="14826"/>
        <pc:sldMkLst>
          <pc:docMk/>
          <pc:sldMk cId="861781490" sldId="298"/>
        </pc:sldMkLst>
        <pc:picChg chg="mod">
          <ac:chgData name="Josef Heidler" userId="06aff54ad2eae6d0" providerId="LiveId" clId="{34D86668-CD23-4B62-8A8E-B1DAB9194A71}" dt="2022-04-14T04:52:19.132" v="576" actId="14826"/>
          <ac:picMkLst>
            <pc:docMk/>
            <pc:sldMk cId="861781490" sldId="298"/>
            <ac:picMk id="10" creationId="{40363D93-0B3A-4A07-AA51-BD8AD0DA0DCE}"/>
          </ac:picMkLst>
        </pc:picChg>
      </pc:sldChg>
      <pc:sldChg chg="modSp add">
        <pc:chgData name="Josef Heidler" userId="06aff54ad2eae6d0" providerId="LiveId" clId="{34D86668-CD23-4B62-8A8E-B1DAB9194A71}" dt="2022-04-14T04:52:54.054" v="581" actId="14826"/>
        <pc:sldMkLst>
          <pc:docMk/>
          <pc:sldMk cId="3739437299" sldId="299"/>
        </pc:sldMkLst>
        <pc:picChg chg="mod">
          <ac:chgData name="Josef Heidler" userId="06aff54ad2eae6d0" providerId="LiveId" clId="{34D86668-CD23-4B62-8A8E-B1DAB9194A71}" dt="2022-04-14T04:52:54.054" v="581" actId="14826"/>
          <ac:picMkLst>
            <pc:docMk/>
            <pc:sldMk cId="3739437299" sldId="299"/>
            <ac:picMk id="10" creationId="{40363D93-0B3A-4A07-AA51-BD8AD0DA0DCE}"/>
          </ac:picMkLst>
        </pc:picChg>
      </pc:sldChg>
      <pc:sldChg chg="modSp add">
        <pc:chgData name="Josef Heidler" userId="06aff54ad2eae6d0" providerId="LiveId" clId="{34D86668-CD23-4B62-8A8E-B1DAB9194A71}" dt="2022-04-14T04:53:50.745" v="582" actId="14826"/>
        <pc:sldMkLst>
          <pc:docMk/>
          <pc:sldMk cId="2967028099" sldId="300"/>
        </pc:sldMkLst>
        <pc:picChg chg="mod">
          <ac:chgData name="Josef Heidler" userId="06aff54ad2eae6d0" providerId="LiveId" clId="{34D86668-CD23-4B62-8A8E-B1DAB9194A71}" dt="2022-04-14T04:53:50.745" v="582" actId="14826"/>
          <ac:picMkLst>
            <pc:docMk/>
            <pc:sldMk cId="2967028099" sldId="300"/>
            <ac:picMk id="10" creationId="{40363D93-0B3A-4A07-AA51-BD8AD0DA0DCE}"/>
          </ac:picMkLst>
        </pc:picChg>
      </pc:sldChg>
      <pc:sldChg chg="add ord">
        <pc:chgData name="Josef Heidler" userId="06aff54ad2eae6d0" providerId="LiveId" clId="{34D86668-CD23-4B62-8A8E-B1DAB9194A71}" dt="2022-04-14T04:54:02.983" v="584"/>
        <pc:sldMkLst>
          <pc:docMk/>
          <pc:sldMk cId="2430134057" sldId="301"/>
        </pc:sldMkLst>
      </pc:sldChg>
      <pc:sldChg chg="delSp modSp add del mod ord">
        <pc:chgData name="Josef Heidler" userId="06aff54ad2eae6d0" providerId="LiveId" clId="{34D86668-CD23-4B62-8A8E-B1DAB9194A71}" dt="2022-04-14T07:25:38.219" v="728" actId="47"/>
        <pc:sldMkLst>
          <pc:docMk/>
          <pc:sldMk cId="2153996774" sldId="302"/>
        </pc:sldMkLst>
        <pc:spChg chg="del">
          <ac:chgData name="Josef Heidler" userId="06aff54ad2eae6d0" providerId="LiveId" clId="{34D86668-CD23-4B62-8A8E-B1DAB9194A71}" dt="2022-04-14T07:18:31.492" v="725" actId="478"/>
          <ac:spMkLst>
            <pc:docMk/>
            <pc:sldMk cId="2153996774" sldId="302"/>
            <ac:spMk id="2" creationId="{F7E65437-431F-43C1-B98A-2D93F1741E78}"/>
          </ac:spMkLst>
        </pc:spChg>
        <pc:spChg chg="mod">
          <ac:chgData name="Josef Heidler" userId="06aff54ad2eae6d0" providerId="LiveId" clId="{34D86668-CD23-4B62-8A8E-B1DAB9194A71}" dt="2022-04-14T04:55:21.241" v="590" actId="255"/>
          <ac:spMkLst>
            <pc:docMk/>
            <pc:sldMk cId="2153996774" sldId="302"/>
            <ac:spMk id="3" creationId="{D001B712-49BA-4148-8D74-FD4E5B581F0C}"/>
          </ac:spMkLst>
        </pc:spChg>
        <pc:spChg chg="del">
          <ac:chgData name="Josef Heidler" userId="06aff54ad2eae6d0" providerId="LiveId" clId="{34D86668-CD23-4B62-8A8E-B1DAB9194A71}" dt="2022-04-14T07:18:32.983" v="726" actId="478"/>
          <ac:spMkLst>
            <pc:docMk/>
            <pc:sldMk cId="2153996774" sldId="302"/>
            <ac:spMk id="4" creationId="{DC86F2F5-8D46-4EEE-93B9-3800C62B194A}"/>
          </ac:spMkLst>
        </pc:spChg>
        <pc:spChg chg="del">
          <ac:chgData name="Josef Heidler" userId="06aff54ad2eae6d0" providerId="LiveId" clId="{34D86668-CD23-4B62-8A8E-B1DAB9194A71}" dt="2022-04-14T07:18:35.251" v="727" actId="478"/>
          <ac:spMkLst>
            <pc:docMk/>
            <pc:sldMk cId="2153996774" sldId="302"/>
            <ac:spMk id="5" creationId="{4AE566BE-0A67-4F60-A612-988B33407516}"/>
          </ac:spMkLst>
        </pc:spChg>
      </pc:sldChg>
      <pc:sldChg chg="modSp add ord">
        <pc:chgData name="Josef Heidler" userId="06aff54ad2eae6d0" providerId="LiveId" clId="{34D86668-CD23-4B62-8A8E-B1DAB9194A71}" dt="2022-04-14T06:22:12.015" v="658" actId="14826"/>
        <pc:sldMkLst>
          <pc:docMk/>
          <pc:sldMk cId="3954800242" sldId="303"/>
        </pc:sldMkLst>
        <pc:picChg chg="mod">
          <ac:chgData name="Josef Heidler" userId="06aff54ad2eae6d0" providerId="LiveId" clId="{34D86668-CD23-4B62-8A8E-B1DAB9194A71}" dt="2022-04-14T06:22:12.015" v="658" actId="14826"/>
          <ac:picMkLst>
            <pc:docMk/>
            <pc:sldMk cId="3954800242" sldId="303"/>
            <ac:picMk id="22" creationId="{52D7DDC0-E55F-42B4-AB5D-A5EC0ECCE147}"/>
          </ac:picMkLst>
        </pc:picChg>
      </pc:sldChg>
      <pc:sldChg chg="addSp delSp modSp add">
        <pc:chgData name="Josef Heidler" userId="06aff54ad2eae6d0" providerId="LiveId" clId="{34D86668-CD23-4B62-8A8E-B1DAB9194A71}" dt="2022-04-14T06:23:58.691" v="665" actId="14826"/>
        <pc:sldMkLst>
          <pc:docMk/>
          <pc:sldMk cId="3815596281" sldId="304"/>
        </pc:sldMkLst>
        <pc:picChg chg="add del mod">
          <ac:chgData name="Josef Heidler" userId="06aff54ad2eae6d0" providerId="LiveId" clId="{34D86668-CD23-4B62-8A8E-B1DAB9194A71}" dt="2022-04-14T05:54:12.724" v="645"/>
          <ac:picMkLst>
            <pc:docMk/>
            <pc:sldMk cId="3815596281" sldId="304"/>
            <ac:picMk id="6" creationId="{FEE8D993-8C51-4D28-B927-F7723CFCE12B}"/>
          </ac:picMkLst>
        </pc:picChg>
        <pc:picChg chg="mod">
          <ac:chgData name="Josef Heidler" userId="06aff54ad2eae6d0" providerId="LiveId" clId="{34D86668-CD23-4B62-8A8E-B1DAB9194A71}" dt="2022-04-14T06:23:58.691" v="665" actId="14826"/>
          <ac:picMkLst>
            <pc:docMk/>
            <pc:sldMk cId="3815596281" sldId="304"/>
            <ac:picMk id="22" creationId="{52D7DDC0-E55F-42B4-AB5D-A5EC0ECCE147}"/>
          </ac:picMkLst>
        </pc:picChg>
      </pc:sldChg>
      <pc:sldChg chg="modSp add mod">
        <pc:chgData name="Josef Heidler" userId="06aff54ad2eae6d0" providerId="LiveId" clId="{34D86668-CD23-4B62-8A8E-B1DAB9194A71}" dt="2022-04-14T05:41:27.162" v="631" actId="20577"/>
        <pc:sldMkLst>
          <pc:docMk/>
          <pc:sldMk cId="2458507768" sldId="305"/>
        </pc:sldMkLst>
        <pc:spChg chg="mod">
          <ac:chgData name="Josef Heidler" userId="06aff54ad2eae6d0" providerId="LiveId" clId="{34D86668-CD23-4B62-8A8E-B1DAB9194A71}" dt="2022-04-14T05:41:27.162" v="631" actId="20577"/>
          <ac:spMkLst>
            <pc:docMk/>
            <pc:sldMk cId="2458507768" sldId="305"/>
            <ac:spMk id="3" creationId="{53CD2335-9314-44CA-84B9-BBBCAC143742}"/>
          </ac:spMkLst>
        </pc:spChg>
      </pc:sldChg>
      <pc:sldChg chg="add">
        <pc:chgData name="Josef Heidler" userId="06aff54ad2eae6d0" providerId="LiveId" clId="{34D86668-CD23-4B62-8A8E-B1DAB9194A71}" dt="2022-04-14T05:41:22.556" v="630"/>
        <pc:sldMkLst>
          <pc:docMk/>
          <pc:sldMk cId="2138925129" sldId="306"/>
        </pc:sldMkLst>
      </pc:sldChg>
      <pc:sldChg chg="modSp add mod">
        <pc:chgData name="Josef Heidler" userId="06aff54ad2eae6d0" providerId="LiveId" clId="{34D86668-CD23-4B62-8A8E-B1DAB9194A71}" dt="2022-04-14T05:43:29.356" v="641" actId="20577"/>
        <pc:sldMkLst>
          <pc:docMk/>
          <pc:sldMk cId="90784417" sldId="307"/>
        </pc:sldMkLst>
        <pc:spChg chg="mod">
          <ac:chgData name="Josef Heidler" userId="06aff54ad2eae6d0" providerId="LiveId" clId="{34D86668-CD23-4B62-8A8E-B1DAB9194A71}" dt="2022-04-14T05:43:29.356" v="641" actId="20577"/>
          <ac:spMkLst>
            <pc:docMk/>
            <pc:sldMk cId="90784417" sldId="307"/>
            <ac:spMk id="3" creationId="{53CD2335-9314-44CA-84B9-BBBCAC143742}"/>
          </ac:spMkLst>
        </pc:spChg>
      </pc:sldChg>
      <pc:sldChg chg="add del">
        <pc:chgData name="Josef Heidler" userId="06aff54ad2eae6d0" providerId="LiveId" clId="{34D86668-CD23-4B62-8A8E-B1DAB9194A71}" dt="2022-04-14T05:41:36.079" v="633" actId="47"/>
        <pc:sldMkLst>
          <pc:docMk/>
          <pc:sldMk cId="2334994183" sldId="307"/>
        </pc:sldMkLst>
      </pc:sldChg>
      <pc:sldChg chg="add">
        <pc:chgData name="Josef Heidler" userId="06aff54ad2eae6d0" providerId="LiveId" clId="{34D86668-CD23-4B62-8A8E-B1DAB9194A71}" dt="2022-04-14T05:43:25.012" v="640"/>
        <pc:sldMkLst>
          <pc:docMk/>
          <pc:sldMk cId="3863049216" sldId="308"/>
        </pc:sldMkLst>
      </pc:sldChg>
      <pc:sldChg chg="modSp add del">
        <pc:chgData name="Josef Heidler" userId="06aff54ad2eae6d0" providerId="LiveId" clId="{34D86668-CD23-4B62-8A8E-B1DAB9194A71}" dt="2022-04-14T05:55:01.045" v="653" actId="47"/>
        <pc:sldMkLst>
          <pc:docMk/>
          <pc:sldMk cId="3849693734" sldId="309"/>
        </pc:sldMkLst>
        <pc:picChg chg="mod">
          <ac:chgData name="Josef Heidler" userId="06aff54ad2eae6d0" providerId="LiveId" clId="{34D86668-CD23-4B62-8A8E-B1DAB9194A71}" dt="2022-04-14T05:54:20.199" v="647" actId="14826"/>
          <ac:picMkLst>
            <pc:docMk/>
            <pc:sldMk cId="3849693734" sldId="309"/>
            <ac:picMk id="22" creationId="{52D7DDC0-E55F-42B4-AB5D-A5EC0ECCE147}"/>
          </ac:picMkLst>
        </pc:picChg>
      </pc:sldChg>
      <pc:sldChg chg="modSp add ord">
        <pc:chgData name="Josef Heidler" userId="06aff54ad2eae6d0" providerId="LiveId" clId="{34D86668-CD23-4B62-8A8E-B1DAB9194A71}" dt="2022-04-14T06:32:17.824" v="666" actId="14826"/>
        <pc:sldMkLst>
          <pc:docMk/>
          <pc:sldMk cId="610643662" sldId="310"/>
        </pc:sldMkLst>
        <pc:picChg chg="mod">
          <ac:chgData name="Josef Heidler" userId="06aff54ad2eae6d0" providerId="LiveId" clId="{34D86668-CD23-4B62-8A8E-B1DAB9194A71}" dt="2022-04-14T06:32:17.824" v="666" actId="14826"/>
          <ac:picMkLst>
            <pc:docMk/>
            <pc:sldMk cId="610643662" sldId="310"/>
            <ac:picMk id="22" creationId="{52D7DDC0-E55F-42B4-AB5D-A5EC0ECCE147}"/>
          </ac:picMkLst>
        </pc:picChg>
      </pc:sldChg>
    </pc:docChg>
  </pc:docChgLst>
  <pc:docChgLst>
    <pc:chgData name="Josef Heidler" userId="06aff54ad2eae6d0" providerId="LiveId" clId="{61C64E42-5EE1-4B59-98A0-44455E25455C}"/>
    <pc:docChg chg="undo redo custSel addSld delSld modSld sldOrd addMainMaster delMainMaster modMainMaster">
      <pc:chgData name="Josef Heidler" userId="06aff54ad2eae6d0" providerId="LiveId" clId="{61C64E42-5EE1-4B59-98A0-44455E25455C}" dt="2021-12-15T05:53:56.368" v="5612" actId="790"/>
      <pc:docMkLst>
        <pc:docMk/>
      </pc:docMkLst>
      <pc:sldChg chg="addSp delSp modSp new mod setBg chgLayout">
        <pc:chgData name="Josef Heidler" userId="06aff54ad2eae6d0" providerId="LiveId" clId="{61C64E42-5EE1-4B59-98A0-44455E25455C}" dt="2021-12-15T05:52:53.452" v="5604" actId="790"/>
        <pc:sldMkLst>
          <pc:docMk/>
          <pc:sldMk cId="154687003" sldId="256"/>
        </pc:sldMkLst>
        <pc:spChg chg="mod ord">
          <ac:chgData name="Josef Heidler" userId="06aff54ad2eae6d0" providerId="LiveId" clId="{61C64E42-5EE1-4B59-98A0-44455E25455C}" dt="2021-12-14T15:56:45.220" v="5498"/>
          <ac:spMkLst>
            <pc:docMk/>
            <pc:sldMk cId="154687003" sldId="256"/>
            <ac:spMk id="2" creationId="{4AF2BBE6-DA87-4AAC-BACE-B73A025777D7}"/>
          </ac:spMkLst>
        </pc:spChg>
        <pc:spChg chg="mod ord">
          <ac:chgData name="Josef Heidler" userId="06aff54ad2eae6d0" providerId="LiveId" clId="{61C64E42-5EE1-4B59-98A0-44455E25455C}" dt="2021-12-15T05:52:53.452" v="5604" actId="790"/>
          <ac:spMkLst>
            <pc:docMk/>
            <pc:sldMk cId="154687003" sldId="256"/>
            <ac:spMk id="3" creationId="{CB5154F4-0CE5-4CFD-BAEC-D187C8634835}"/>
          </ac:spMkLst>
        </pc:spChg>
        <pc:spChg chg="del">
          <ac:chgData name="Josef Heidler" userId="06aff54ad2eae6d0" providerId="LiveId" clId="{61C64E42-5EE1-4B59-98A0-44455E25455C}" dt="2021-12-14T16:01:36.316" v="5518" actId="478"/>
          <ac:spMkLst>
            <pc:docMk/>
            <pc:sldMk cId="154687003" sldId="256"/>
            <ac:spMk id="7" creationId="{00612744-9AE3-43B1-AB6D-763B49B6D25E}"/>
          </ac:spMkLst>
        </pc:spChg>
        <pc:spChg chg="mod">
          <ac:chgData name="Josef Heidler" userId="06aff54ad2eae6d0" providerId="LiveId" clId="{61C64E42-5EE1-4B59-98A0-44455E25455C}" dt="2021-12-14T16:11:21.518" v="5599" actId="21"/>
          <ac:spMkLst>
            <pc:docMk/>
            <pc:sldMk cId="154687003" sldId="256"/>
            <ac:spMk id="8" creationId="{877EBB55-2B95-4761-9763-A17370BD4705}"/>
          </ac:spMkLst>
        </pc:spChg>
        <pc:spChg chg="add del mod">
          <ac:chgData name="Josef Heidler" userId="06aff54ad2eae6d0" providerId="LiveId" clId="{61C64E42-5EE1-4B59-98A0-44455E25455C}" dt="2021-12-14T16:11:28.640" v="5600" actId="478"/>
          <ac:spMkLst>
            <pc:docMk/>
            <pc:sldMk cId="154687003" sldId="256"/>
            <ac:spMk id="9" creationId="{46C246AC-05F7-4B95-B1D8-70590D10F691}"/>
          </ac:spMkLst>
        </pc:spChg>
      </pc:sldChg>
      <pc:sldChg chg="addSp delSp modSp new mod">
        <pc:chgData name="Josef Heidler" userId="06aff54ad2eae6d0" providerId="LiveId" clId="{61C64E42-5EE1-4B59-98A0-44455E25455C}" dt="2021-12-15T05:53:41.481" v="5610" actId="790"/>
        <pc:sldMkLst>
          <pc:docMk/>
          <pc:sldMk cId="3778110683" sldId="257"/>
        </pc:sldMkLst>
        <pc:spChg chg="mod">
          <ac:chgData name="Josef Heidler" userId="06aff54ad2eae6d0" providerId="LiveId" clId="{61C64E42-5EE1-4B59-98A0-44455E25455C}" dt="2021-12-15T05:53:41.481" v="5610" actId="790"/>
          <ac:spMkLst>
            <pc:docMk/>
            <pc:sldMk cId="3778110683" sldId="257"/>
            <ac:spMk id="2" creationId="{1ADBEF9B-248A-49AD-8AAB-D669D89A35AD}"/>
          </ac:spMkLst>
        </pc:spChg>
        <pc:spChg chg="mod">
          <ac:chgData name="Josef Heidler" userId="06aff54ad2eae6d0" providerId="LiveId" clId="{61C64E42-5EE1-4B59-98A0-44455E25455C}" dt="2021-12-15T05:53:06.777" v="5605" actId="790"/>
          <ac:spMkLst>
            <pc:docMk/>
            <pc:sldMk cId="3778110683" sldId="257"/>
            <ac:spMk id="3" creationId="{53CD2335-9314-44CA-84B9-BBBCAC143742}"/>
          </ac:spMkLst>
        </pc:spChg>
        <pc:spChg chg="del mod">
          <ac:chgData name="Josef Heidler" userId="06aff54ad2eae6d0" providerId="LiveId" clId="{61C64E42-5EE1-4B59-98A0-44455E25455C}" dt="2021-12-14T16:06:08.823" v="5547" actId="478"/>
          <ac:spMkLst>
            <pc:docMk/>
            <pc:sldMk cId="3778110683" sldId="257"/>
            <ac:spMk id="19" creationId="{2352AFE9-68ED-4AD6-A3F6-D7FBC92F627B}"/>
          </ac:spMkLst>
        </pc:spChg>
        <pc:picChg chg="add del mod">
          <ac:chgData name="Josef Heidler" userId="06aff54ad2eae6d0" providerId="LiveId" clId="{61C64E42-5EE1-4B59-98A0-44455E25455C}" dt="2021-12-14T15:15:22.620" v="5295"/>
          <ac:picMkLst>
            <pc:docMk/>
            <pc:sldMk cId="3778110683" sldId="257"/>
            <ac:picMk id="5" creationId="{D8CA2C7C-7618-4487-B35C-9480DECA8B8A}"/>
          </ac:picMkLst>
        </pc:picChg>
      </pc:sldChg>
      <pc:sldChg chg="modSp new mod">
        <pc:chgData name="Josef Heidler" userId="06aff54ad2eae6d0" providerId="LiveId" clId="{61C64E42-5EE1-4B59-98A0-44455E25455C}" dt="2021-12-15T05:53:47.171" v="5611" actId="790"/>
        <pc:sldMkLst>
          <pc:docMk/>
          <pc:sldMk cId="735675918" sldId="258"/>
        </pc:sldMkLst>
        <pc:spChg chg="mod">
          <ac:chgData name="Josef Heidler" userId="06aff54ad2eae6d0" providerId="LiveId" clId="{61C64E42-5EE1-4B59-98A0-44455E25455C}" dt="2021-12-15T05:53:47.171" v="5611" actId="790"/>
          <ac:spMkLst>
            <pc:docMk/>
            <pc:sldMk cId="735675918" sldId="258"/>
            <ac:spMk id="2" creationId="{05C54346-70B8-4D0A-A66F-03A375A7AD77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735675918" sldId="258"/>
            <ac:spMk id="3" creationId="{D001B712-49BA-4148-8D74-FD4E5B581F0C}"/>
          </ac:spMkLst>
        </pc:spChg>
      </pc:sldChg>
      <pc:sldChg chg="modSp new mod">
        <pc:chgData name="Josef Heidler" userId="06aff54ad2eae6d0" providerId="LiveId" clId="{61C64E42-5EE1-4B59-98A0-44455E25455C}" dt="2021-12-15T05:53:31.446" v="5608" actId="790"/>
        <pc:sldMkLst>
          <pc:docMk/>
          <pc:sldMk cId="4247339412" sldId="259"/>
        </pc:sldMkLst>
        <pc:spChg chg="mod">
          <ac:chgData name="Josef Heidler" userId="06aff54ad2eae6d0" providerId="LiveId" clId="{61C64E42-5EE1-4B59-98A0-44455E25455C}" dt="2021-12-15T05:53:25.034" v="5607" actId="790"/>
          <ac:spMkLst>
            <pc:docMk/>
            <pc:sldMk cId="4247339412" sldId="259"/>
            <ac:spMk id="2" creationId="{7F582D8A-EDB4-474E-B32F-3D86E734AAFA}"/>
          </ac:spMkLst>
        </pc:spChg>
        <pc:spChg chg="mod">
          <ac:chgData name="Josef Heidler" userId="06aff54ad2eae6d0" providerId="LiveId" clId="{61C64E42-5EE1-4B59-98A0-44455E25455C}" dt="2021-12-15T05:53:31.446" v="5608" actId="790"/>
          <ac:spMkLst>
            <pc:docMk/>
            <pc:sldMk cId="4247339412" sldId="259"/>
            <ac:spMk id="3" creationId="{FCE3E662-4987-4E68-AA02-EAB464A46F10}"/>
          </ac:spMkLst>
        </pc:spChg>
      </pc:sldChg>
      <pc:sldChg chg="modSp new del mod">
        <pc:chgData name="Josef Heidler" userId="06aff54ad2eae6d0" providerId="LiveId" clId="{61C64E42-5EE1-4B59-98A0-44455E25455C}" dt="2021-12-14T15:12:26.442" v="5273" actId="2696"/>
        <pc:sldMkLst>
          <pc:docMk/>
          <pc:sldMk cId="4090921114" sldId="260"/>
        </pc:sldMkLst>
        <pc:spChg chg="mod">
          <ac:chgData name="Josef Heidler" userId="06aff54ad2eae6d0" providerId="LiveId" clId="{61C64E42-5EE1-4B59-98A0-44455E25455C}" dt="2021-12-14T14:23:24.791" v="4689" actId="20577"/>
          <ac:spMkLst>
            <pc:docMk/>
            <pc:sldMk cId="4090921114" sldId="260"/>
            <ac:spMk id="2" creationId="{A5267046-5231-44B0-B2D2-B0161F975874}"/>
          </ac:spMkLst>
        </pc:spChg>
      </pc:sldChg>
      <pc:sldChg chg="modSp new del mod">
        <pc:chgData name="Josef Heidler" userId="06aff54ad2eae6d0" providerId="LiveId" clId="{61C64E42-5EE1-4B59-98A0-44455E25455C}" dt="2021-12-14T13:00:59.440" v="2190" actId="47"/>
        <pc:sldMkLst>
          <pc:docMk/>
          <pc:sldMk cId="3521959910" sldId="261"/>
        </pc:sldMkLst>
        <pc:spChg chg="mod">
          <ac:chgData name="Josef Heidler" userId="06aff54ad2eae6d0" providerId="LiveId" clId="{61C64E42-5EE1-4B59-98A0-44455E25455C}" dt="2021-12-14T13:00:14.207" v="2184" actId="114"/>
          <ac:spMkLst>
            <pc:docMk/>
            <pc:sldMk cId="3521959910" sldId="261"/>
            <ac:spMk id="2" creationId="{A79AF764-B035-4555-B6F5-94E6C20B4812}"/>
          </ac:spMkLst>
        </pc:spChg>
        <pc:spChg chg="mod">
          <ac:chgData name="Josef Heidler" userId="06aff54ad2eae6d0" providerId="LiveId" clId="{61C64E42-5EE1-4B59-98A0-44455E25455C}" dt="2021-12-14T13:00:19.057" v="2188" actId="20577"/>
          <ac:spMkLst>
            <pc:docMk/>
            <pc:sldMk cId="3521959910" sldId="261"/>
            <ac:spMk id="3" creationId="{E6C1C7D9-3FBC-4F8C-99F6-10300DC03E11}"/>
          </ac:spMkLst>
        </pc:spChg>
      </pc:sldChg>
      <pc:sldChg chg="modSp add del mod">
        <pc:chgData name="Josef Heidler" userId="06aff54ad2eae6d0" providerId="LiveId" clId="{61C64E42-5EE1-4B59-98A0-44455E25455C}" dt="2021-12-14T14:22:22.692" v="4668" actId="47"/>
        <pc:sldMkLst>
          <pc:docMk/>
          <pc:sldMk cId="2420835305" sldId="262"/>
        </pc:sldMkLst>
        <pc:spChg chg="mod">
          <ac:chgData name="Josef Heidler" userId="06aff54ad2eae6d0" providerId="LiveId" clId="{61C64E42-5EE1-4B59-98A0-44455E25455C}" dt="2021-12-14T14:22:17.589" v="4666" actId="20577"/>
          <ac:spMkLst>
            <pc:docMk/>
            <pc:sldMk cId="2420835305" sldId="262"/>
            <ac:spMk id="2" creationId="{A79AF764-B035-4555-B6F5-94E6C20B4812}"/>
          </ac:spMkLst>
        </pc:spChg>
        <pc:spChg chg="mod">
          <ac:chgData name="Josef Heidler" userId="06aff54ad2eae6d0" providerId="LiveId" clId="{61C64E42-5EE1-4B59-98A0-44455E25455C}" dt="2021-12-14T14:22:20.774" v="4667" actId="21"/>
          <ac:spMkLst>
            <pc:docMk/>
            <pc:sldMk cId="2420835305" sldId="262"/>
            <ac:spMk id="3" creationId="{E6C1C7D9-3FBC-4F8C-99F6-10300DC03E11}"/>
          </ac:spMkLst>
        </pc:spChg>
      </pc:sldChg>
      <pc:sldChg chg="modSp add mod">
        <pc:chgData name="Josef Heidler" userId="06aff54ad2eae6d0" providerId="LiveId" clId="{61C64E42-5EE1-4B59-98A0-44455E25455C}" dt="2021-12-14T15:56:45.220" v="5498"/>
        <pc:sldMkLst>
          <pc:docMk/>
          <pc:sldMk cId="734518730" sldId="263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734518730" sldId="263"/>
            <ac:spMk id="2" creationId="{A79AF764-B035-4555-B6F5-94E6C20B4812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734518730" sldId="263"/>
            <ac:spMk id="3" creationId="{E6C1C7D9-3FBC-4F8C-99F6-10300DC03E11}"/>
          </ac:spMkLst>
        </pc:spChg>
      </pc:sldChg>
      <pc:sldChg chg="modSp new mod">
        <pc:chgData name="Josef Heidler" userId="06aff54ad2eae6d0" providerId="LiveId" clId="{61C64E42-5EE1-4B59-98A0-44455E25455C}" dt="2021-12-14T15:56:45.220" v="5498"/>
        <pc:sldMkLst>
          <pc:docMk/>
          <pc:sldMk cId="701811576" sldId="264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701811576" sldId="264"/>
            <ac:spMk id="2" creationId="{154ABF54-6DAD-4073-89C9-2A69D2AD923D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701811576" sldId="264"/>
            <ac:spMk id="3" creationId="{D7A933EC-9864-4741-8FBB-0330A5D3930A}"/>
          </ac:spMkLst>
        </pc:spChg>
      </pc:sldChg>
      <pc:sldChg chg="modSp add mod">
        <pc:chgData name="Josef Heidler" userId="06aff54ad2eae6d0" providerId="LiveId" clId="{61C64E42-5EE1-4B59-98A0-44455E25455C}" dt="2021-12-14T15:56:45.220" v="5498"/>
        <pc:sldMkLst>
          <pc:docMk/>
          <pc:sldMk cId="3455427347" sldId="265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3455427347" sldId="265"/>
            <ac:spMk id="2" creationId="{154ABF54-6DAD-4073-89C9-2A69D2AD923D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3455427347" sldId="265"/>
            <ac:spMk id="3" creationId="{D7A933EC-9864-4741-8FBB-0330A5D3930A}"/>
          </ac:spMkLst>
        </pc:spChg>
      </pc:sldChg>
      <pc:sldChg chg="modSp add mod">
        <pc:chgData name="Josef Heidler" userId="06aff54ad2eae6d0" providerId="LiveId" clId="{61C64E42-5EE1-4B59-98A0-44455E25455C}" dt="2021-12-14T15:56:45.220" v="5498"/>
        <pc:sldMkLst>
          <pc:docMk/>
          <pc:sldMk cId="4062065153" sldId="266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4062065153" sldId="266"/>
            <ac:spMk id="2" creationId="{154ABF54-6DAD-4073-89C9-2A69D2AD923D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4062065153" sldId="266"/>
            <ac:spMk id="3" creationId="{D7A933EC-9864-4741-8FBB-0330A5D3930A}"/>
          </ac:spMkLst>
        </pc:spChg>
      </pc:sldChg>
      <pc:sldChg chg="modSp add mod">
        <pc:chgData name="Josef Heidler" userId="06aff54ad2eae6d0" providerId="LiveId" clId="{61C64E42-5EE1-4B59-98A0-44455E25455C}" dt="2021-12-14T15:56:45.220" v="5498"/>
        <pc:sldMkLst>
          <pc:docMk/>
          <pc:sldMk cId="1456382548" sldId="267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1456382548" sldId="267"/>
            <ac:spMk id="2" creationId="{154ABF54-6DAD-4073-89C9-2A69D2AD923D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1456382548" sldId="267"/>
            <ac:spMk id="3" creationId="{D7A933EC-9864-4741-8FBB-0330A5D3930A}"/>
          </ac:spMkLst>
        </pc:spChg>
      </pc:sldChg>
      <pc:sldChg chg="modSp add mod">
        <pc:chgData name="Josef Heidler" userId="06aff54ad2eae6d0" providerId="LiveId" clId="{61C64E42-5EE1-4B59-98A0-44455E25455C}" dt="2021-12-14T15:56:45.220" v="5498"/>
        <pc:sldMkLst>
          <pc:docMk/>
          <pc:sldMk cId="3043180579" sldId="268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3043180579" sldId="268"/>
            <ac:spMk id="2" creationId="{154ABF54-6DAD-4073-89C9-2A69D2AD923D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3043180579" sldId="268"/>
            <ac:spMk id="3" creationId="{D7A933EC-9864-4741-8FBB-0330A5D3930A}"/>
          </ac:spMkLst>
        </pc:spChg>
      </pc:sldChg>
      <pc:sldChg chg="modSp add mod">
        <pc:chgData name="Josef Heidler" userId="06aff54ad2eae6d0" providerId="LiveId" clId="{61C64E42-5EE1-4B59-98A0-44455E25455C}" dt="2021-12-14T15:56:45.220" v="5498"/>
        <pc:sldMkLst>
          <pc:docMk/>
          <pc:sldMk cId="1312528491" sldId="269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1312528491" sldId="269"/>
            <ac:spMk id="2" creationId="{154ABF54-6DAD-4073-89C9-2A69D2AD923D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1312528491" sldId="269"/>
            <ac:spMk id="3" creationId="{D7A933EC-9864-4741-8FBB-0330A5D3930A}"/>
          </ac:spMkLst>
        </pc:spChg>
      </pc:sldChg>
      <pc:sldChg chg="modSp new mod">
        <pc:chgData name="Josef Heidler" userId="06aff54ad2eae6d0" providerId="LiveId" clId="{61C64E42-5EE1-4B59-98A0-44455E25455C}" dt="2021-12-14T15:56:45.220" v="5498"/>
        <pc:sldMkLst>
          <pc:docMk/>
          <pc:sldMk cId="3805134852" sldId="270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3805134852" sldId="270"/>
            <ac:spMk id="2" creationId="{43464A49-E916-42CC-886B-B83C23C246E2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3805134852" sldId="270"/>
            <ac:spMk id="3" creationId="{591B55DA-3EEB-4157-9BF3-C1E1BD733EDD}"/>
          </ac:spMkLst>
        </pc:spChg>
      </pc:sldChg>
      <pc:sldChg chg="modSp add mod">
        <pc:chgData name="Josef Heidler" userId="06aff54ad2eae6d0" providerId="LiveId" clId="{61C64E42-5EE1-4B59-98A0-44455E25455C}" dt="2021-12-14T15:56:45.220" v="5498"/>
        <pc:sldMkLst>
          <pc:docMk/>
          <pc:sldMk cId="794942937" sldId="271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794942937" sldId="271"/>
            <ac:spMk id="2" creationId="{43464A49-E916-42CC-886B-B83C23C246E2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794942937" sldId="271"/>
            <ac:spMk id="3" creationId="{591B55DA-3EEB-4157-9BF3-C1E1BD733EDD}"/>
          </ac:spMkLst>
        </pc:spChg>
      </pc:sldChg>
      <pc:sldChg chg="modSp add mod">
        <pc:chgData name="Josef Heidler" userId="06aff54ad2eae6d0" providerId="LiveId" clId="{61C64E42-5EE1-4B59-98A0-44455E25455C}" dt="2021-12-14T15:56:45.220" v="5498"/>
        <pc:sldMkLst>
          <pc:docMk/>
          <pc:sldMk cId="1721512289" sldId="272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1721512289" sldId="272"/>
            <ac:spMk id="2" creationId="{43464A49-E916-42CC-886B-B83C23C246E2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1721512289" sldId="272"/>
            <ac:spMk id="3" creationId="{591B55DA-3EEB-4157-9BF3-C1E1BD733EDD}"/>
          </ac:spMkLst>
        </pc:spChg>
      </pc:sldChg>
      <pc:sldChg chg="modSp add mod ord">
        <pc:chgData name="Josef Heidler" userId="06aff54ad2eae6d0" providerId="LiveId" clId="{61C64E42-5EE1-4B59-98A0-44455E25455C}" dt="2021-12-14T15:56:45.220" v="5498"/>
        <pc:sldMkLst>
          <pc:docMk/>
          <pc:sldMk cId="3077870814" sldId="273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3077870814" sldId="273"/>
            <ac:spMk id="2" creationId="{A79AF764-B035-4555-B6F5-94E6C20B4812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3077870814" sldId="273"/>
            <ac:spMk id="3" creationId="{E6C1C7D9-3FBC-4F8C-99F6-10300DC03E11}"/>
          </ac:spMkLst>
        </pc:spChg>
      </pc:sldChg>
      <pc:sldChg chg="modSp new mod">
        <pc:chgData name="Josef Heidler" userId="06aff54ad2eae6d0" providerId="LiveId" clId="{61C64E42-5EE1-4B59-98A0-44455E25455C}" dt="2021-12-15T05:53:56.368" v="5612" actId="790"/>
        <pc:sldMkLst>
          <pc:docMk/>
          <pc:sldMk cId="4054044930" sldId="274"/>
        </pc:sldMkLst>
        <pc:spChg chg="mod">
          <ac:chgData name="Josef Heidler" userId="06aff54ad2eae6d0" providerId="LiveId" clId="{61C64E42-5EE1-4B59-98A0-44455E25455C}" dt="2021-12-15T05:53:56.368" v="5612" actId="790"/>
          <ac:spMkLst>
            <pc:docMk/>
            <pc:sldMk cId="4054044930" sldId="274"/>
            <ac:spMk id="2" creationId="{6BB3BE74-FAD0-4D8F-8C7E-C7A001718D68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4054044930" sldId="274"/>
            <ac:spMk id="3" creationId="{48EF5B47-2550-46B6-95C0-CB6590342D3E}"/>
          </ac:spMkLst>
        </pc:spChg>
      </pc:sldChg>
      <pc:sldChg chg="modSp add mod">
        <pc:chgData name="Josef Heidler" userId="06aff54ad2eae6d0" providerId="LiveId" clId="{61C64E42-5EE1-4B59-98A0-44455E25455C}" dt="2021-12-14T15:56:45.220" v="5498"/>
        <pc:sldMkLst>
          <pc:docMk/>
          <pc:sldMk cId="2641262138" sldId="275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2641262138" sldId="275"/>
            <ac:spMk id="2" creationId="{43464A49-E916-42CC-886B-B83C23C246E2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2641262138" sldId="275"/>
            <ac:spMk id="3" creationId="{591B55DA-3EEB-4157-9BF3-C1E1BD733EDD}"/>
          </ac:spMkLst>
        </pc:spChg>
      </pc:sldChg>
      <pc:sldChg chg="modSp add mod">
        <pc:chgData name="Josef Heidler" userId="06aff54ad2eae6d0" providerId="LiveId" clId="{61C64E42-5EE1-4B59-98A0-44455E25455C}" dt="2021-12-14T15:56:45.220" v="5498"/>
        <pc:sldMkLst>
          <pc:docMk/>
          <pc:sldMk cId="2057895859" sldId="276"/>
        </pc:sldMkLst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2057895859" sldId="276"/>
            <ac:spMk id="2" creationId="{6BB3BE74-FAD0-4D8F-8C7E-C7A001718D68}"/>
          </ac:spMkLst>
        </pc:spChg>
        <pc:spChg chg="mod">
          <ac:chgData name="Josef Heidler" userId="06aff54ad2eae6d0" providerId="LiveId" clId="{61C64E42-5EE1-4B59-98A0-44455E25455C}" dt="2021-12-14T15:56:45.220" v="5498"/>
          <ac:spMkLst>
            <pc:docMk/>
            <pc:sldMk cId="2057895859" sldId="276"/>
            <ac:spMk id="3" creationId="{48EF5B47-2550-46B6-95C0-CB6590342D3E}"/>
          </ac:spMkLst>
        </pc:spChg>
      </pc:sldChg>
      <pc:sldChg chg="new del">
        <pc:chgData name="Josef Heidler" userId="06aff54ad2eae6d0" providerId="LiveId" clId="{61C64E42-5EE1-4B59-98A0-44455E25455C}" dt="2021-12-14T15:56:02.459" v="5494" actId="680"/>
        <pc:sldMkLst>
          <pc:docMk/>
          <pc:sldMk cId="942016032" sldId="277"/>
        </pc:sldMkLst>
      </pc:sldChg>
      <pc:sldMasterChg chg="modSp mod modSldLayout">
        <pc:chgData name="Josef Heidler" userId="06aff54ad2eae6d0" providerId="LiveId" clId="{61C64E42-5EE1-4B59-98A0-44455E25455C}" dt="2021-12-14T16:10:06.079" v="5588" actId="20577"/>
        <pc:sldMasterMkLst>
          <pc:docMk/>
          <pc:sldMasterMk cId="802666249" sldId="2147483672"/>
        </pc:sldMasterMkLst>
        <pc:spChg chg="mod">
          <ac:chgData name="Josef Heidler" userId="06aff54ad2eae6d0" providerId="LiveId" clId="{61C64E42-5EE1-4B59-98A0-44455E25455C}" dt="2021-12-14T15:55:17.025" v="5437"/>
          <ac:spMkLst>
            <pc:docMk/>
            <pc:sldMasterMk cId="802666249" sldId="2147483672"/>
            <ac:spMk id="4" creationId="{00000000-0000-0000-0000-000000000000}"/>
          </ac:spMkLst>
        </pc:spChg>
        <pc:spChg chg="mod">
          <ac:chgData name="Josef Heidler" userId="06aff54ad2eae6d0" providerId="LiveId" clId="{61C64E42-5EE1-4B59-98A0-44455E25455C}" dt="2021-12-14T16:09:00.130" v="5569" actId="20577"/>
          <ac:spMkLst>
            <pc:docMk/>
            <pc:sldMasterMk cId="802666249" sldId="2147483672"/>
            <ac:spMk id="5" creationId="{00000000-0000-0000-0000-000000000000}"/>
          </ac:spMkLst>
        </pc:spChg>
        <pc:spChg chg="mod">
          <ac:chgData name="Josef Heidler" userId="06aff54ad2eae6d0" providerId="LiveId" clId="{61C64E42-5EE1-4B59-98A0-44455E25455C}" dt="2021-12-14T16:08:56.858" v="5556"/>
          <ac:spMkLst>
            <pc:docMk/>
            <pc:sldMasterMk cId="802666249" sldId="2147483672"/>
            <ac:spMk id="6" creationId="{00000000-0000-0000-0000-000000000000}"/>
          </ac:spMkLst>
        </pc:spChg>
        <pc:sldLayoutChg chg="modSp mod">
          <pc:chgData name="Josef Heidler" userId="06aff54ad2eae6d0" providerId="LiveId" clId="{61C64E42-5EE1-4B59-98A0-44455E25455C}" dt="2021-12-14T16:10:06.079" v="5588" actId="20577"/>
          <pc:sldLayoutMkLst>
            <pc:docMk/>
            <pc:sldMasterMk cId="802666249" sldId="2147483672"/>
            <pc:sldLayoutMk cId="4279355155" sldId="2147483673"/>
          </pc:sldLayoutMkLst>
          <pc:spChg chg="mod">
            <ac:chgData name="Josef Heidler" userId="06aff54ad2eae6d0" providerId="LiveId" clId="{61C64E42-5EE1-4B59-98A0-44455E25455C}" dt="2021-12-14T15:55:26.804" v="5452"/>
            <ac:spMkLst>
              <pc:docMk/>
              <pc:sldMasterMk cId="802666249" sldId="2147483672"/>
              <pc:sldLayoutMk cId="4279355155" sldId="2147483673"/>
              <ac:spMk id="4" creationId="{00000000-0000-0000-0000-000000000000}"/>
            </ac:spMkLst>
          </pc:spChg>
          <pc:spChg chg="mod">
            <ac:chgData name="Josef Heidler" userId="06aff54ad2eae6d0" providerId="LiveId" clId="{61C64E42-5EE1-4B59-98A0-44455E25455C}" dt="2021-12-14T16:10:06.079" v="5588" actId="20577"/>
            <ac:spMkLst>
              <pc:docMk/>
              <pc:sldMasterMk cId="802666249" sldId="2147483672"/>
              <pc:sldLayoutMk cId="4279355155" sldId="2147483673"/>
              <ac:spMk id="5" creationId="{00000000-0000-0000-0000-000000000000}"/>
            </ac:spMkLst>
          </pc:spChg>
          <pc:spChg chg="mod">
            <ac:chgData name="Josef Heidler" userId="06aff54ad2eae6d0" providerId="LiveId" clId="{61C64E42-5EE1-4B59-98A0-44455E25455C}" dt="2021-12-14T16:08:37.227" v="5554"/>
            <ac:spMkLst>
              <pc:docMk/>
              <pc:sldMasterMk cId="802666249" sldId="2147483672"/>
              <pc:sldLayoutMk cId="4279355155" sldId="2147483673"/>
              <ac:spMk id="6" creationId="{00000000-0000-0000-0000-000000000000}"/>
            </ac:spMkLst>
          </pc:spChg>
        </pc:sldLayoutChg>
        <pc:sldLayoutChg chg="modSp mod">
          <pc:chgData name="Josef Heidler" userId="06aff54ad2eae6d0" providerId="LiveId" clId="{61C64E42-5EE1-4B59-98A0-44455E25455C}" dt="2021-12-14T16:09:59.550" v="5573"/>
          <pc:sldLayoutMkLst>
            <pc:docMk/>
            <pc:sldMasterMk cId="802666249" sldId="2147483672"/>
            <pc:sldLayoutMk cId="28425344" sldId="2147483674"/>
          </pc:sldLayoutMkLst>
          <pc:spChg chg="mod">
            <ac:chgData name="Josef Heidler" userId="06aff54ad2eae6d0" providerId="LiveId" clId="{61C64E42-5EE1-4B59-98A0-44455E25455C}" dt="2021-12-14T15:55:12.831" v="5435"/>
            <ac:spMkLst>
              <pc:docMk/>
              <pc:sldMasterMk cId="802666249" sldId="2147483672"/>
              <pc:sldLayoutMk cId="28425344" sldId="2147483674"/>
              <ac:spMk id="4" creationId="{00000000-0000-0000-0000-000000000000}"/>
            </ac:spMkLst>
          </pc:spChg>
          <pc:spChg chg="mod">
            <ac:chgData name="Josef Heidler" userId="06aff54ad2eae6d0" providerId="LiveId" clId="{61C64E42-5EE1-4B59-98A0-44455E25455C}" dt="2021-12-14T16:09:56.248" v="5572" actId="20577"/>
            <ac:spMkLst>
              <pc:docMk/>
              <pc:sldMasterMk cId="802666249" sldId="2147483672"/>
              <pc:sldLayoutMk cId="28425344" sldId="2147483674"/>
              <ac:spMk id="5" creationId="{00000000-0000-0000-0000-000000000000}"/>
            </ac:spMkLst>
          </pc:spChg>
          <pc:spChg chg="mod">
            <ac:chgData name="Josef Heidler" userId="06aff54ad2eae6d0" providerId="LiveId" clId="{61C64E42-5EE1-4B59-98A0-44455E25455C}" dt="2021-12-14T16:09:59.550" v="5573"/>
            <ac:spMkLst>
              <pc:docMk/>
              <pc:sldMasterMk cId="802666249" sldId="2147483672"/>
              <pc:sldLayoutMk cId="28425344" sldId="2147483674"/>
              <ac:spMk id="6" creationId="{00000000-0000-0000-0000-000000000000}"/>
            </ac:spMkLst>
          </pc:spChg>
        </pc:sldLayoutChg>
        <pc:sldLayoutChg chg="addSp delSp modSp">
          <pc:chgData name="Josef Heidler" userId="06aff54ad2eae6d0" providerId="LiveId" clId="{61C64E42-5EE1-4B59-98A0-44455E25455C}" dt="2021-12-14T16:02:42.833" v="5539"/>
          <pc:sldLayoutMkLst>
            <pc:docMk/>
            <pc:sldMasterMk cId="802666249" sldId="2147483672"/>
            <pc:sldLayoutMk cId="720090647" sldId="2147483683"/>
          </pc:sldLayoutMkLst>
          <pc:spChg chg="del">
            <ac:chgData name="Josef Heidler" userId="06aff54ad2eae6d0" providerId="LiveId" clId="{61C64E42-5EE1-4B59-98A0-44455E25455C}" dt="2021-12-14T16:02:40.731" v="5536"/>
            <ac:spMkLst>
              <pc:docMk/>
              <pc:sldMasterMk cId="802666249" sldId="2147483672"/>
              <pc:sldLayoutMk cId="720090647" sldId="2147483683"/>
              <ac:spMk id="2" creationId="{00000000-0000-0000-0000-000000000000}"/>
            </ac:spMkLst>
          </pc:spChg>
          <pc:spChg chg="del">
            <ac:chgData name="Josef Heidler" userId="06aff54ad2eae6d0" providerId="LiveId" clId="{61C64E42-5EE1-4B59-98A0-44455E25455C}" dt="2021-12-14T16:02:39.445" v="5534"/>
            <ac:spMkLst>
              <pc:docMk/>
              <pc:sldMasterMk cId="802666249" sldId="2147483672"/>
              <pc:sldLayoutMk cId="720090647" sldId="2147483683"/>
              <ac:spMk id="4" creationId="{00000000-0000-0000-0000-000000000000}"/>
            </ac:spMkLst>
          </pc:spChg>
          <pc:spChg chg="del">
            <ac:chgData name="Josef Heidler" userId="06aff54ad2eae6d0" providerId="LiveId" clId="{61C64E42-5EE1-4B59-98A0-44455E25455C}" dt="2021-12-14T16:02:39.445" v="5534"/>
            <ac:spMkLst>
              <pc:docMk/>
              <pc:sldMasterMk cId="802666249" sldId="2147483672"/>
              <pc:sldLayoutMk cId="720090647" sldId="2147483683"/>
              <ac:spMk id="5" creationId="{00000000-0000-0000-0000-000000000000}"/>
            </ac:spMkLst>
          </pc:spChg>
          <pc:spChg chg="del">
            <ac:chgData name="Josef Heidler" userId="06aff54ad2eae6d0" providerId="LiveId" clId="{61C64E42-5EE1-4B59-98A0-44455E25455C}" dt="2021-12-14T16:02:39.445" v="5534"/>
            <ac:spMkLst>
              <pc:docMk/>
              <pc:sldMasterMk cId="802666249" sldId="2147483672"/>
              <pc:sldLayoutMk cId="720090647" sldId="2147483683"/>
              <ac:spMk id="6" creationId="{00000000-0000-0000-0000-000000000000}"/>
            </ac:spMkLst>
          </pc:spChg>
          <pc:spChg chg="add del mod">
            <ac:chgData name="Josef Heidler" userId="06aff54ad2eae6d0" providerId="LiveId" clId="{61C64E42-5EE1-4B59-98A0-44455E25455C}" dt="2021-12-14T16:02:42.342" v="5538"/>
            <ac:spMkLst>
              <pc:docMk/>
              <pc:sldMasterMk cId="802666249" sldId="2147483672"/>
              <pc:sldLayoutMk cId="720090647" sldId="2147483683"/>
              <ac:spMk id="7" creationId="{697E8875-443E-4A5F-A332-43BFE1C3FD12}"/>
            </ac:spMkLst>
          </pc:spChg>
          <pc:spChg chg="add del mod">
            <ac:chgData name="Josef Heidler" userId="06aff54ad2eae6d0" providerId="LiveId" clId="{61C64E42-5EE1-4B59-98A0-44455E25455C}" dt="2021-12-14T16:02:42.342" v="5538"/>
            <ac:spMkLst>
              <pc:docMk/>
              <pc:sldMasterMk cId="802666249" sldId="2147483672"/>
              <pc:sldLayoutMk cId="720090647" sldId="2147483683"/>
              <ac:spMk id="8" creationId="{D5E9BF35-E544-4F01-B711-5AD4CF95DC90}"/>
            </ac:spMkLst>
          </pc:spChg>
          <pc:spChg chg="add del mod">
            <ac:chgData name="Josef Heidler" userId="06aff54ad2eae6d0" providerId="LiveId" clId="{61C64E42-5EE1-4B59-98A0-44455E25455C}" dt="2021-12-14T16:02:42.342" v="5538"/>
            <ac:spMkLst>
              <pc:docMk/>
              <pc:sldMasterMk cId="802666249" sldId="2147483672"/>
              <pc:sldLayoutMk cId="720090647" sldId="2147483683"/>
              <ac:spMk id="9" creationId="{4F1BECC4-5047-421E-95A1-F10C96300821}"/>
            </ac:spMkLst>
          </pc:spChg>
          <pc:spChg chg="add mod">
            <ac:chgData name="Josef Heidler" userId="06aff54ad2eae6d0" providerId="LiveId" clId="{61C64E42-5EE1-4B59-98A0-44455E25455C}" dt="2021-12-14T16:02:41.154" v="5537"/>
            <ac:spMkLst>
              <pc:docMk/>
              <pc:sldMasterMk cId="802666249" sldId="2147483672"/>
              <pc:sldLayoutMk cId="720090647" sldId="2147483683"/>
              <ac:spMk id="10" creationId="{43B052AB-004F-4E2A-848C-ACC86E79FE06}"/>
            </ac:spMkLst>
          </pc:spChg>
          <pc:spChg chg="add mod">
            <ac:chgData name="Josef Heidler" userId="06aff54ad2eae6d0" providerId="LiveId" clId="{61C64E42-5EE1-4B59-98A0-44455E25455C}" dt="2021-12-14T16:02:42.833" v="5539"/>
            <ac:spMkLst>
              <pc:docMk/>
              <pc:sldMasterMk cId="802666249" sldId="2147483672"/>
              <pc:sldLayoutMk cId="720090647" sldId="2147483683"/>
              <ac:spMk id="11" creationId="{028F977A-A7D2-4CBF-875E-F8A6FD244C3D}"/>
            </ac:spMkLst>
          </pc:spChg>
          <pc:spChg chg="add mod">
            <ac:chgData name="Josef Heidler" userId="06aff54ad2eae6d0" providerId="LiveId" clId="{61C64E42-5EE1-4B59-98A0-44455E25455C}" dt="2021-12-14T16:02:42.833" v="5539"/>
            <ac:spMkLst>
              <pc:docMk/>
              <pc:sldMasterMk cId="802666249" sldId="2147483672"/>
              <pc:sldLayoutMk cId="720090647" sldId="2147483683"/>
              <ac:spMk id="12" creationId="{0D52714F-D7DE-4B2E-905B-36DF85E0861C}"/>
            </ac:spMkLst>
          </pc:spChg>
          <pc:spChg chg="add mod">
            <ac:chgData name="Josef Heidler" userId="06aff54ad2eae6d0" providerId="LiveId" clId="{61C64E42-5EE1-4B59-98A0-44455E25455C}" dt="2021-12-14T16:02:42.833" v="5539"/>
            <ac:spMkLst>
              <pc:docMk/>
              <pc:sldMasterMk cId="802666249" sldId="2147483672"/>
              <pc:sldLayoutMk cId="720090647" sldId="2147483683"/>
              <ac:spMk id="13" creationId="{5C2FE654-8AAB-4C15-8508-BF512A5B9BBF}"/>
            </ac:spMkLst>
          </pc:spChg>
        </pc:sldLayoutChg>
      </pc:sldMasterChg>
      <pc:sldMasterChg chg="new del mod addSldLayout delSldLayout">
        <pc:chgData name="Josef Heidler" userId="06aff54ad2eae6d0" providerId="LiveId" clId="{61C64E42-5EE1-4B59-98A0-44455E25455C}" dt="2021-12-14T15:56:26.690" v="5496" actId="6938"/>
        <pc:sldMasterMkLst>
          <pc:docMk/>
          <pc:sldMasterMk cId="2566033840" sldId="2147483684"/>
        </pc:sldMasterMkLst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3432644070" sldId="2147483685"/>
          </pc:sldLayoutMkLst>
        </pc:sldLayoutChg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796256457" sldId="2147483686"/>
          </pc:sldLayoutMkLst>
        </pc:sldLayoutChg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3803790418" sldId="2147483687"/>
          </pc:sldLayoutMkLst>
        </pc:sldLayoutChg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1136231372" sldId="2147483688"/>
          </pc:sldLayoutMkLst>
        </pc:sldLayoutChg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1557155663" sldId="2147483689"/>
          </pc:sldLayoutMkLst>
        </pc:sldLayoutChg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3818927086" sldId="2147483690"/>
          </pc:sldLayoutMkLst>
        </pc:sldLayoutChg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732707233" sldId="2147483691"/>
          </pc:sldLayoutMkLst>
        </pc:sldLayoutChg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3321138420" sldId="2147483692"/>
          </pc:sldLayoutMkLst>
        </pc:sldLayoutChg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905711587" sldId="2147483693"/>
          </pc:sldLayoutMkLst>
        </pc:sldLayoutChg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1713559068" sldId="2147483694"/>
          </pc:sldLayoutMkLst>
        </pc:sldLayoutChg>
        <pc:sldLayoutChg chg="new del replId">
          <pc:chgData name="Josef Heidler" userId="06aff54ad2eae6d0" providerId="LiveId" clId="{61C64E42-5EE1-4B59-98A0-44455E25455C}" dt="2021-12-14T15:56:26.690" v="5496" actId="6938"/>
          <pc:sldLayoutMkLst>
            <pc:docMk/>
            <pc:sldMasterMk cId="2566033840" sldId="2147483684"/>
            <pc:sldLayoutMk cId="363224347" sldId="2147483695"/>
          </pc:sldLayoutMkLst>
        </pc:sldLayoutChg>
      </pc:sldMasterChg>
    </pc:docChg>
  </pc:docChgLst>
  <pc:docChgLst>
    <pc:chgData name="Josef Heidler" userId="06aff54ad2eae6d0" providerId="LiveId" clId="{EC379C8B-29C8-49DB-9A70-B49BCC3F9C9B}"/>
    <pc:docChg chg="undo custSel delSld modSld">
      <pc:chgData name="Josef Heidler" userId="06aff54ad2eae6d0" providerId="LiveId" clId="{EC379C8B-29C8-49DB-9A70-B49BCC3F9C9B}" dt="2022-03-29T17:40:45.003" v="135" actId="20577"/>
      <pc:docMkLst>
        <pc:docMk/>
      </pc:docMkLst>
      <pc:sldChg chg="addSp delSp modSp mod">
        <pc:chgData name="Josef Heidler" userId="06aff54ad2eae6d0" providerId="LiveId" clId="{EC379C8B-29C8-49DB-9A70-B49BCC3F9C9B}" dt="2022-03-29T17:21:15.979" v="83" actId="5793"/>
        <pc:sldMkLst>
          <pc:docMk/>
          <pc:sldMk cId="154687003" sldId="256"/>
        </pc:sldMkLst>
        <pc:spChg chg="mod">
          <ac:chgData name="Josef Heidler" userId="06aff54ad2eae6d0" providerId="LiveId" clId="{EC379C8B-29C8-49DB-9A70-B49BCC3F9C9B}" dt="2022-03-29T17:21:15.979" v="83" actId="5793"/>
          <ac:spMkLst>
            <pc:docMk/>
            <pc:sldMk cId="154687003" sldId="256"/>
            <ac:spMk id="2" creationId="{4AF2BBE6-DA87-4AAC-BACE-B73A025777D7}"/>
          </ac:spMkLst>
        </pc:spChg>
        <pc:spChg chg="del mod">
          <ac:chgData name="Josef Heidler" userId="06aff54ad2eae6d0" providerId="LiveId" clId="{EC379C8B-29C8-49DB-9A70-B49BCC3F9C9B}" dt="2022-03-29T17:20:41.590" v="71" actId="478"/>
          <ac:spMkLst>
            <pc:docMk/>
            <pc:sldMk cId="154687003" sldId="256"/>
            <ac:spMk id="3" creationId="{CB5154F4-0CE5-4CFD-BAEC-D187C8634835}"/>
          </ac:spMkLst>
        </pc:spChg>
        <pc:spChg chg="add del mod">
          <ac:chgData name="Josef Heidler" userId="06aff54ad2eae6d0" providerId="LiveId" clId="{EC379C8B-29C8-49DB-9A70-B49BCC3F9C9B}" dt="2022-03-29T17:20:44.401" v="72" actId="478"/>
          <ac:spMkLst>
            <pc:docMk/>
            <pc:sldMk cId="154687003" sldId="256"/>
            <ac:spMk id="6" creationId="{A171ED98-7187-4A39-9B6E-B58CFF3847B6}"/>
          </ac:spMkLst>
        </pc:spChg>
        <pc:spChg chg="mod">
          <ac:chgData name="Josef Heidler" userId="06aff54ad2eae6d0" providerId="LiveId" clId="{EC379C8B-29C8-49DB-9A70-B49BCC3F9C9B}" dt="2022-03-29T17:20:19.682" v="69" actId="20577"/>
          <ac:spMkLst>
            <pc:docMk/>
            <pc:sldMk cId="154687003" sldId="256"/>
            <ac:spMk id="7" creationId="{24A15AD7-8667-47DD-A03A-7D8AEA98A33E}"/>
          </ac:spMkLst>
        </pc:spChg>
        <pc:spChg chg="mod">
          <ac:chgData name="Josef Heidler" userId="06aff54ad2eae6d0" providerId="LiveId" clId="{EC379C8B-29C8-49DB-9A70-B49BCC3F9C9B}" dt="2022-03-29T17:15:48.617" v="46" actId="20577"/>
          <ac:spMkLst>
            <pc:docMk/>
            <pc:sldMk cId="154687003" sldId="256"/>
            <ac:spMk id="8" creationId="{877EBB55-2B95-4761-9763-A17370BD4705}"/>
          </ac:spMkLst>
        </pc:spChg>
        <pc:spChg chg="mod">
          <ac:chgData name="Josef Heidler" userId="06aff54ad2eae6d0" providerId="LiveId" clId="{EC379C8B-29C8-49DB-9A70-B49BCC3F9C9B}" dt="2022-03-29T17:15:54.620" v="47"/>
          <ac:spMkLst>
            <pc:docMk/>
            <pc:sldMk cId="154687003" sldId="256"/>
            <ac:spMk id="9" creationId="{0B3EDA58-4655-468B-9434-CE776444EF20}"/>
          </ac:spMkLst>
        </pc:spChg>
      </pc:sldChg>
      <pc:sldChg chg="modSp mod">
        <pc:chgData name="Josef Heidler" userId="06aff54ad2eae6d0" providerId="LiveId" clId="{EC379C8B-29C8-49DB-9A70-B49BCC3F9C9B}" dt="2022-03-29T17:40:45.003" v="135" actId="20577"/>
        <pc:sldMkLst>
          <pc:docMk/>
          <pc:sldMk cId="735675918" sldId="258"/>
        </pc:sldMkLst>
        <pc:spChg chg="mod">
          <ac:chgData name="Josef Heidler" userId="06aff54ad2eae6d0" providerId="LiveId" clId="{EC379C8B-29C8-49DB-9A70-B49BCC3F9C9B}" dt="2022-03-29T17:40:45.003" v="135" actId="20577"/>
          <ac:spMkLst>
            <pc:docMk/>
            <pc:sldMk cId="735675918" sldId="258"/>
            <ac:spMk id="3" creationId="{D001B712-49BA-4148-8D74-FD4E5B581F0C}"/>
          </ac:spMkLst>
        </pc:spChg>
      </pc:sldChg>
      <pc:sldChg chg="modSp mod">
        <pc:chgData name="Josef Heidler" userId="06aff54ad2eae6d0" providerId="LiveId" clId="{EC379C8B-29C8-49DB-9A70-B49BCC3F9C9B}" dt="2022-03-29T17:31:58.445" v="98" actId="20577"/>
        <pc:sldMkLst>
          <pc:docMk/>
          <pc:sldMk cId="3805134852" sldId="270"/>
        </pc:sldMkLst>
        <pc:spChg chg="mod">
          <ac:chgData name="Josef Heidler" userId="06aff54ad2eae6d0" providerId="LiveId" clId="{EC379C8B-29C8-49DB-9A70-B49BCC3F9C9B}" dt="2022-03-29T17:31:58.445" v="98" actId="20577"/>
          <ac:spMkLst>
            <pc:docMk/>
            <pc:sldMk cId="3805134852" sldId="270"/>
            <ac:spMk id="2" creationId="{43464A49-E916-42CC-886B-B83C23C246E2}"/>
          </ac:spMkLst>
        </pc:spChg>
      </pc:sldChg>
      <pc:sldChg chg="del">
        <pc:chgData name="Josef Heidler" userId="06aff54ad2eae6d0" providerId="LiveId" clId="{EC379C8B-29C8-49DB-9A70-B49BCC3F9C9B}" dt="2022-03-29T17:32:05.372" v="99" actId="47"/>
        <pc:sldMkLst>
          <pc:docMk/>
          <pc:sldMk cId="1721512289" sldId="272"/>
        </pc:sldMkLst>
      </pc:sldChg>
      <pc:sldChg chg="del">
        <pc:chgData name="Josef Heidler" userId="06aff54ad2eae6d0" providerId="LiveId" clId="{EC379C8B-29C8-49DB-9A70-B49BCC3F9C9B}" dt="2022-03-29T17:31:11.012" v="86" actId="47"/>
        <pc:sldMkLst>
          <pc:docMk/>
          <pc:sldMk cId="2641262138" sldId="275"/>
        </pc:sldMkLst>
      </pc:sldChg>
      <pc:sldChg chg="del">
        <pc:chgData name="Josef Heidler" userId="06aff54ad2eae6d0" providerId="LiveId" clId="{EC379C8B-29C8-49DB-9A70-B49BCC3F9C9B}" dt="2022-03-29T17:30:24.216" v="85" actId="47"/>
        <pc:sldMkLst>
          <pc:docMk/>
          <pc:sldMk cId="2057895859" sldId="276"/>
        </pc:sldMkLst>
      </pc:sldChg>
      <pc:sldChg chg="del">
        <pc:chgData name="Josef Heidler" userId="06aff54ad2eae6d0" providerId="LiveId" clId="{EC379C8B-29C8-49DB-9A70-B49BCC3F9C9B}" dt="2022-03-29T17:30:22.245" v="84" actId="47"/>
        <pc:sldMkLst>
          <pc:docMk/>
          <pc:sldMk cId="139600664" sldId="277"/>
        </pc:sldMkLst>
      </pc:sldChg>
      <pc:sldChg chg="del">
        <pc:chgData name="Josef Heidler" userId="06aff54ad2eae6d0" providerId="LiveId" clId="{EC379C8B-29C8-49DB-9A70-B49BCC3F9C9B}" dt="2022-03-29T17:31:11.819" v="87" actId="47"/>
        <pc:sldMkLst>
          <pc:docMk/>
          <pc:sldMk cId="1223736916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D3AEF4-3D15-4E1B-B14A-72EDE0A6A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E31A-4019-4AB1-9962-F87C3C1D39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80A2D-6583-4D51-B473-F04B49AF506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67498-EC20-4D5B-B971-71C236FF9A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23879-BEEF-4783-9301-3D3B8C74FC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F347-5BBA-4CB7-B8A5-B4E97C96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55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07755-A7B9-493A-B5FF-F277D5DB01E9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CD09-DAC8-4035-AE47-232C507A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26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Ústí nad Labem,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C8B1D-8033-4A1E-9DA8-A43578526C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193-96E8-41EA-876C-24992C6D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3B052AB-004F-4E2A-848C-ACC86E79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28F977A-A7D2-4CBF-875E-F8A6FD24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52714F-D7DE-4B2E-905B-36DF85E0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2FE654-8AAB-4C15-8508-BF512A5B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/>
              <a:t>Olomouc,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BAB7-6B6E-4393-8B8F-6C2601D1B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193-96E8-41EA-876C-24992C6D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193-96E8-41EA-876C-24992C6D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1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193-96E8-41EA-876C-24992C6D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193-96E8-41EA-876C-24992C6D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4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193-96E8-41EA-876C-24992C6D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193-96E8-41EA-876C-24992C6D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193-96E8-41EA-876C-24992C6D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Josef Heidler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Ústí nad Labem,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063C-2957-4FBC-97E6-DCB438148D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lotly.com/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sh.plotl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gg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eveloper.riotgames.com/docs/l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t.github.com/heidler/2e02a346ca18f6c465d4effd57886851" TargetMode="External"/><Relationship Id="rId5" Type="http://schemas.openxmlformats.org/officeDocument/2006/relationships/hyperlink" Target="https://gist.github.com/heidler/e023caab2708eba1df88600019c39bed" TargetMode="External"/><Relationship Id="rId4" Type="http://schemas.openxmlformats.org/officeDocument/2006/relationships/hyperlink" Target="https://www.leagueofgraphs.com/replays/all/euw/challenger/sr-rank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0B3EDA58-4655-468B-9434-CE776444EF2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dirty="0"/>
              <a:t>Datové centrum Ústeckého kraje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2BBE6-DA87-4AAC-BACE-B73A02577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501"/>
            <a:ext cx="9144000" cy="245899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3600"/>
              <a:t>Interaktivní vizualizace dat</a:t>
            </a:r>
            <a:br>
              <a:rPr lang="cs-CZ" sz="3600"/>
            </a:br>
            <a:r>
              <a:rPr lang="cs-CZ" sz="3600"/>
              <a:t>pomocí Plotly/Dash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15AD7-8667-47DD-A03A-7D8AEA9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EBB55-2B95-4761-9763-A17370BD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Ústí nad Labem, 2022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CAA707-4C99-4FC4-A11C-00FBCEAF1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8690" y="292493"/>
            <a:ext cx="2354619" cy="7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EF9B-248A-49AD-8AAB-D669D89A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err="1"/>
              <a:t>Plotly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2335-9314-44CA-84B9-BBBCAC14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r>
              <a:rPr lang="cs-CZ" sz="2400" dirty="0"/>
              <a:t>Knihovna pro tvorbu interaktivní grafů a map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r>
              <a:rPr lang="cs-CZ" sz="2400" dirty="0"/>
              <a:t>Plotly.py </a:t>
            </a:r>
            <a:r>
              <a:rPr lang="cs-CZ" sz="2400" dirty="0" err="1"/>
              <a:t>docs</a:t>
            </a:r>
            <a:r>
              <a:rPr lang="cs-CZ" sz="2400" dirty="0"/>
              <a:t>: </a:t>
            </a:r>
            <a:r>
              <a:rPr lang="cs-CZ" sz="2400" dirty="0">
                <a:hlinkClick r:id="rId2"/>
              </a:rPr>
              <a:t>https://plotly.com/python/</a:t>
            </a:r>
            <a:endParaRPr lang="cs-CZ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r>
              <a:rPr lang="cs-CZ" sz="2400" dirty="0"/>
              <a:t>Bezplatná &amp; open-source, MIT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121D2-1858-4D01-8751-F5DBA761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C6C84-CC9F-4228-9BB4-F3A5A33C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F8E65-D658-4451-850C-A1A8C87D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4250" y="4657403"/>
            <a:ext cx="1895900" cy="11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1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EF9B-248A-49AD-8AAB-D669D89A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err="1"/>
              <a:t>Dash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2335-9314-44CA-84B9-BBBCAC14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r>
              <a:rPr lang="cs-CZ" sz="2400" dirty="0"/>
              <a:t>Knihovna pro tvorbu interaktivní dashboardů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r>
              <a:rPr lang="cs-CZ" sz="2400" dirty="0" err="1"/>
              <a:t>Low-code</a:t>
            </a:r>
            <a:r>
              <a:rPr lang="cs-CZ" sz="2400" dirty="0"/>
              <a:t> &amp; rapid-</a:t>
            </a:r>
            <a:r>
              <a:rPr lang="cs-CZ" sz="2400" dirty="0" err="1"/>
              <a:t>building</a:t>
            </a:r>
            <a:r>
              <a:rPr lang="cs-CZ" sz="2400" dirty="0"/>
              <a:t> framework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r>
              <a:rPr lang="cs-CZ" sz="2400" dirty="0" err="1"/>
              <a:t>Dash</a:t>
            </a:r>
            <a:r>
              <a:rPr lang="cs-CZ" sz="2400" dirty="0"/>
              <a:t> → </a:t>
            </a:r>
            <a:r>
              <a:rPr lang="cs-CZ" sz="2400" dirty="0" err="1"/>
              <a:t>Plotly</a:t>
            </a:r>
            <a:r>
              <a:rPr lang="cs-CZ" sz="2400" dirty="0"/>
              <a:t> &amp; </a:t>
            </a:r>
            <a:r>
              <a:rPr lang="cs-CZ" sz="2400" dirty="0" err="1"/>
              <a:t>React</a:t>
            </a:r>
            <a:r>
              <a:rPr lang="cs-CZ" sz="2400" dirty="0"/>
              <a:t>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r>
              <a:rPr lang="cs-CZ" sz="2400" dirty="0" err="1"/>
              <a:t>Dash</a:t>
            </a:r>
            <a:r>
              <a:rPr lang="cs-CZ" sz="2400" dirty="0"/>
              <a:t> </a:t>
            </a:r>
            <a:r>
              <a:rPr lang="cs-CZ" sz="2400" dirty="0" err="1"/>
              <a:t>docs</a:t>
            </a:r>
            <a:r>
              <a:rPr lang="cs-CZ" sz="2400" dirty="0"/>
              <a:t>: </a:t>
            </a:r>
            <a:r>
              <a:rPr lang="cs-CZ" sz="2400" dirty="0">
                <a:hlinkClick r:id="rId2"/>
              </a:rPr>
              <a:t>https://dash.plotly.com/</a:t>
            </a:r>
            <a:endParaRPr lang="cs-CZ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arenR"/>
            </a:pPr>
            <a:r>
              <a:rPr lang="cs-CZ" sz="2400" dirty="0"/>
              <a:t>Bezplatná &amp; open-source, MIT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121D2-1858-4D01-8751-F5DBA761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C6C84-CC9F-4228-9BB4-F3A5A33C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F8E65-D658-4451-850C-A1A8C87D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4779" y="4657403"/>
            <a:ext cx="1774841" cy="11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EF9B-248A-49AD-8AAB-D669D89A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Workshop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2335-9314-44CA-84B9-BBBCAC14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cs-CZ" sz="2400" dirty="0"/>
              <a:t>Práce s </a:t>
            </a:r>
            <a:r>
              <a:rPr lang="cs-CZ" sz="2400" dirty="0" err="1"/>
              <a:t>League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Legends</a:t>
            </a:r>
            <a:r>
              <a:rPr lang="cs-CZ" sz="2400" dirty="0"/>
              <a:t> API (</a:t>
            </a:r>
            <a:r>
              <a:rPr lang="en-US" sz="2400" dirty="0">
                <a:hlinkClick r:id="rId2"/>
              </a:rPr>
              <a:t>Dev Riot Games API Docs</a:t>
            </a:r>
            <a:r>
              <a:rPr lang="cs-CZ" sz="2400" dirty="0"/>
              <a:t>)</a:t>
            </a:r>
          </a:p>
          <a:p>
            <a:pPr marL="341313" indent="-341313">
              <a:lnSpc>
                <a:spcPct val="110000"/>
              </a:lnSpc>
              <a:buFont typeface="+mj-lt"/>
              <a:buAutoNum type="arabicParenR"/>
            </a:pPr>
            <a:r>
              <a:rPr lang="cs-CZ" sz="2000" dirty="0" err="1"/>
              <a:t>Plotly</a:t>
            </a:r>
            <a:r>
              <a:rPr lang="cs-CZ" sz="2000" dirty="0"/>
              <a:t>: Vizualizace atributů hrdinů</a:t>
            </a:r>
          </a:p>
          <a:p>
            <a:pPr marL="341313" indent="-341313">
              <a:lnSpc>
                <a:spcPct val="110000"/>
              </a:lnSpc>
              <a:buFont typeface="+mj-lt"/>
              <a:buAutoNum type="arabicParenR"/>
            </a:pPr>
            <a:r>
              <a:rPr lang="cs-CZ" sz="2000" dirty="0" err="1"/>
              <a:t>Dash</a:t>
            </a:r>
            <a:r>
              <a:rPr lang="cs-CZ" sz="2000" dirty="0"/>
              <a:t>: Tvorba jednoduchého „live data“ dashboardu (např. </a:t>
            </a:r>
            <a:r>
              <a:rPr lang="cs-CZ" sz="2000" dirty="0">
                <a:hlinkClick r:id="rId3"/>
              </a:rPr>
              <a:t>OP.GG</a:t>
            </a:r>
            <a:r>
              <a:rPr lang="cs-CZ" sz="20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cs-CZ" sz="2000" dirty="0"/>
          </a:p>
          <a:p>
            <a:pPr marL="0" indent="0">
              <a:lnSpc>
                <a:spcPct val="110000"/>
              </a:lnSpc>
              <a:buNone/>
            </a:pPr>
            <a:r>
              <a:rPr lang="cs-CZ" sz="2400" dirty="0"/>
              <a:t>Potřebné soubory</a:t>
            </a:r>
            <a:endParaRPr lang="cs-CZ" sz="2000" dirty="0"/>
          </a:p>
          <a:p>
            <a:pPr marL="341313" indent="-341313">
              <a:lnSpc>
                <a:spcPct val="110000"/>
              </a:lnSpc>
              <a:buFont typeface="+mj-lt"/>
              <a:buAutoNum type="arabicParenR"/>
            </a:pPr>
            <a:r>
              <a:rPr lang="cs-CZ" sz="2000" dirty="0" err="1"/>
              <a:t>Replay</a:t>
            </a:r>
            <a:r>
              <a:rPr lang="cs-CZ" sz="2000" dirty="0"/>
              <a:t>: </a:t>
            </a:r>
            <a:r>
              <a:rPr lang="cs-CZ" sz="2000" dirty="0">
                <a:hlinkClick r:id="rId3"/>
              </a:rPr>
              <a:t>OP.GG</a:t>
            </a:r>
            <a:r>
              <a:rPr lang="cs-CZ" sz="2000" dirty="0"/>
              <a:t> nebo </a:t>
            </a:r>
            <a:r>
              <a:rPr lang="cs-CZ" sz="2000" dirty="0" err="1">
                <a:hlinkClick r:id="rId4"/>
              </a:rPr>
              <a:t>LoLGraphs</a:t>
            </a:r>
            <a:r>
              <a:rPr lang="cs-CZ" sz="2000" dirty="0"/>
              <a:t> (</a:t>
            </a:r>
            <a:r>
              <a:rPr lang="cs-CZ" sz="2000" dirty="0">
                <a:hlinkClick r:id="rId5"/>
              </a:rPr>
              <a:t>static live data</a:t>
            </a:r>
            <a:r>
              <a:rPr lang="cs-CZ" sz="2000" dirty="0"/>
              <a:t>)</a:t>
            </a:r>
          </a:p>
          <a:p>
            <a:pPr marL="341313" indent="-341313">
              <a:lnSpc>
                <a:spcPct val="110000"/>
              </a:lnSpc>
              <a:buFont typeface="+mj-lt"/>
              <a:buAutoNum type="arabicParenR"/>
            </a:pPr>
            <a:r>
              <a:rPr lang="cs-CZ" sz="2000" dirty="0"/>
              <a:t>Transformace dat: </a:t>
            </a:r>
            <a:r>
              <a:rPr lang="en-US" sz="2000" dirty="0">
                <a:hlinkClick r:id="rId6"/>
              </a:rPr>
              <a:t>Python </a:t>
            </a:r>
            <a:r>
              <a:rPr lang="en-US" sz="2000" dirty="0" err="1">
                <a:hlinkClick r:id="rId6"/>
              </a:rPr>
              <a:t>transformace</a:t>
            </a:r>
            <a:r>
              <a:rPr lang="en-US" sz="2000" dirty="0">
                <a:hlinkClick r:id="rId6"/>
              </a:rPr>
              <a:t> </a:t>
            </a:r>
            <a:r>
              <a:rPr lang="en-US" sz="2000" dirty="0" err="1">
                <a:hlinkClick r:id="rId6"/>
              </a:rPr>
              <a:t>dat</a:t>
            </a:r>
            <a:r>
              <a:rPr lang="en-US" sz="2000" dirty="0">
                <a:hlinkClick r:id="rId6"/>
              </a:rPr>
              <a:t> z </a:t>
            </a:r>
            <a:r>
              <a:rPr lang="en-US" sz="2000" dirty="0" err="1">
                <a:hlinkClick r:id="rId6"/>
              </a:rPr>
              <a:t>LoL</a:t>
            </a:r>
            <a:r>
              <a:rPr lang="en-US" sz="2000" dirty="0">
                <a:hlinkClick r:id="rId6"/>
              </a:rPr>
              <a:t> API</a:t>
            </a:r>
            <a:endParaRPr lang="cs-CZ" sz="2400" dirty="0"/>
          </a:p>
          <a:p>
            <a:pPr marL="0" indent="0">
              <a:lnSpc>
                <a:spcPct val="110000"/>
              </a:lnSpc>
              <a:buNone/>
            </a:pPr>
            <a:endParaRPr lang="cs-CZ" sz="2400" dirty="0"/>
          </a:p>
          <a:p>
            <a:pPr marL="0" indent="0">
              <a:lnSpc>
                <a:spcPct val="110000"/>
              </a:lnSpc>
              <a:buNone/>
            </a:pPr>
            <a:endParaRPr lang="cs-CZ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endParaRPr lang="cs-CZ" sz="2400" dirty="0"/>
          </a:p>
          <a:p>
            <a:pPr marL="0" indent="0">
              <a:lnSpc>
                <a:spcPct val="110000"/>
              </a:lnSpc>
              <a:buNone/>
            </a:pPr>
            <a:endParaRPr lang="cs-CZ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121D2-1858-4D01-8751-F5DBA761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Josef Heidler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C6C84-CC9F-4228-9BB4-F3A5A33C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Ústí nad Labem, 2022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F8E65-D658-4451-850C-A1A8C87D7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4779" y="4837808"/>
            <a:ext cx="1774841" cy="7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rla &amp; Rubik">
      <a:majorFont>
        <a:latin typeface="Rubik Medium"/>
        <a:ea typeface=""/>
        <a:cs typeface=""/>
      </a:majorFont>
      <a:minorFont>
        <a:latin typeface="Karl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155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Karla</vt:lpstr>
      <vt:lpstr>Rubik Medium</vt:lpstr>
      <vt:lpstr>Office Theme</vt:lpstr>
      <vt:lpstr>Interaktivní vizualizace dat pomocí Plotly/Dash</vt:lpstr>
      <vt:lpstr>Plotly</vt:lpstr>
      <vt:lpstr>Dash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Activity Recommendations for Segments of School Days in Adolescents: Support for Health Behavior in Secondary Schools</dc:title>
  <dc:creator>Josef Heidler</dc:creator>
  <cp:lastModifiedBy>Josef Heidler</cp:lastModifiedBy>
  <cp:revision>8</cp:revision>
  <dcterms:created xsi:type="dcterms:W3CDTF">2021-12-14T12:21:36Z</dcterms:created>
  <dcterms:modified xsi:type="dcterms:W3CDTF">2022-05-26T07:24:17Z</dcterms:modified>
</cp:coreProperties>
</file>