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Python-CMDB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</a:t>
            </a:r>
          </a:p>
        </p:txBody>
      </p:sp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2755900"/>
            <a:ext cx="11150600" cy="811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900" y="1704677"/>
            <a:ext cx="13004800" cy="634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900" y="1494225"/>
            <a:ext cx="13004800" cy="657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方法一：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$ pip freeze &gt; requirements.txt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查看源文件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pip的freeze命令用于生成将当前项目的pip类库列表生成 requirements.txt 文件：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如果要安装requirements.txt中的类库内容，那么你可以执行pip install -r requirements.txt.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600"/>
              </a:spcBef>
              <a:defRPr sz="1440"/>
            </a:pPr>
            <a:r>
              <a:t>方法二：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$ pip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使用 pipreqs — — pipreqs 用于生成 requirements.txt 文件可以根据需要导入的任何项目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为什么不使用pip的Freeze命令呢？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pip的freeze命令保存了保存当前Python环境下所有类库包，其它包括那些你没有在当前项目中使用的类库。 （如果你没有的virtualenv）。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pip的freeze命令只保存与安装在您的环境python所有软件包。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但有时你只想将当前项目使用的类库导出生成为 requirements.txt；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使用方法：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$ pip install pipreqs $ pipreqs /path/to/project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900" y="1061486"/>
            <a:ext cx="13004800" cy="7440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2794000"/>
            <a:ext cx="10185400" cy="397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初始化DB</a:t>
            </a:r>
          </a:p>
        </p:txBody>
      </p:sp>
      <p:sp>
        <p:nvSpPr>
          <p:cNvPr id="142" name="Shape 142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sudo python manage.py migrate</a:t>
            </a:r>
          </a:p>
          <a:p>
            <a:pPr/>
            <a:r>
              <a:t>sudo python manage.py syncdb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Django后台</a:t>
            </a:r>
          </a:p>
        </p:txBody>
      </p:sp>
      <p:pic>
        <p:nvPicPr>
          <p:cNvPr id="1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2749550"/>
            <a:ext cx="9766300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