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5" r:id="rId4"/>
    <p:sldId id="258" r:id="rId5"/>
    <p:sldId id="263" r:id="rId6"/>
    <p:sldId id="264" r:id="rId7"/>
    <p:sldId id="259" r:id="rId8"/>
    <p:sldId id="260" r:id="rId9"/>
    <p:sldId id="265" r:id="rId10"/>
    <p:sldId id="261" r:id="rId11"/>
    <p:sldId id="267" r:id="rId12"/>
    <p:sldId id="268" r:id="rId13"/>
    <p:sldId id="269" r:id="rId14"/>
    <p:sldId id="276" r:id="rId15"/>
    <p:sldId id="277" r:id="rId16"/>
    <p:sldId id="270" r:id="rId17"/>
    <p:sldId id="271" r:id="rId18"/>
    <p:sldId id="272" r:id="rId19"/>
    <p:sldId id="262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2A010F-947E-4E4C-826E-36332F323E90}" type="doc">
      <dgm:prSet loTypeId="urn:microsoft.com/office/officeart/2005/8/layout/radial5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7A1C7C0-A2A8-448E-B92D-6C76723F18B5}">
      <dgm:prSet phldrT="[Text]"/>
      <dgm:spPr/>
      <dgm:t>
        <a:bodyPr/>
        <a:lstStyle/>
        <a:p>
          <a:r>
            <a:rPr lang="en-US" dirty="0" smtClean="0"/>
            <a:t>CMDB</a:t>
          </a:r>
          <a:endParaRPr lang="en-US" dirty="0"/>
        </a:p>
      </dgm:t>
    </dgm:pt>
    <dgm:pt modelId="{5EA81628-C688-4EC4-A45F-75540D156E3D}" type="parTrans" cxnId="{B702D446-7F67-435F-8515-A0C1756905E2}">
      <dgm:prSet/>
      <dgm:spPr/>
      <dgm:t>
        <a:bodyPr/>
        <a:lstStyle/>
        <a:p>
          <a:endParaRPr lang="en-US"/>
        </a:p>
      </dgm:t>
    </dgm:pt>
    <dgm:pt modelId="{E03C9C19-F50D-409F-9E1A-94DDE0B4BD59}" type="sibTrans" cxnId="{B702D446-7F67-435F-8515-A0C1756905E2}">
      <dgm:prSet/>
      <dgm:spPr/>
      <dgm:t>
        <a:bodyPr/>
        <a:lstStyle/>
        <a:p>
          <a:endParaRPr lang="en-US"/>
        </a:p>
      </dgm:t>
    </dgm:pt>
    <dgm:pt modelId="{C4F38B94-16FA-46AB-AF3B-0566D41978D3}">
      <dgm:prSet phldrT="[Text]" custT="1"/>
      <dgm:spPr/>
      <dgm:t>
        <a:bodyPr/>
        <a:lstStyle/>
        <a:p>
          <a:r>
            <a:rPr lang="en-US" sz="1600" dirty="0" smtClean="0"/>
            <a:t>Servers</a:t>
          </a:r>
          <a:endParaRPr lang="en-US" sz="1600" dirty="0"/>
        </a:p>
      </dgm:t>
    </dgm:pt>
    <dgm:pt modelId="{3391FE98-F0AE-4DAA-885C-4FC751C57199}" type="parTrans" cxnId="{5D0072B5-C50E-47FB-8602-4DB449B80E22}">
      <dgm:prSet/>
      <dgm:spPr/>
      <dgm:t>
        <a:bodyPr/>
        <a:lstStyle/>
        <a:p>
          <a:endParaRPr lang="en-US"/>
        </a:p>
      </dgm:t>
    </dgm:pt>
    <dgm:pt modelId="{EC2E85EF-4616-4D8C-9000-93A8CE60DFD3}" type="sibTrans" cxnId="{5D0072B5-C50E-47FB-8602-4DB449B80E22}">
      <dgm:prSet/>
      <dgm:spPr/>
      <dgm:t>
        <a:bodyPr/>
        <a:lstStyle/>
        <a:p>
          <a:endParaRPr lang="en-US"/>
        </a:p>
      </dgm:t>
    </dgm:pt>
    <dgm:pt modelId="{8D7D1F80-02AA-4F5D-840D-FB663DDFD6F9}">
      <dgm:prSet phldrT="[Text]" custT="1"/>
      <dgm:spPr/>
      <dgm:t>
        <a:bodyPr/>
        <a:lstStyle/>
        <a:p>
          <a:r>
            <a:rPr lang="en-US" sz="1600" dirty="0" smtClean="0"/>
            <a:t>Databases</a:t>
          </a:r>
          <a:endParaRPr lang="en-US" sz="1600" dirty="0"/>
        </a:p>
      </dgm:t>
    </dgm:pt>
    <dgm:pt modelId="{F7B47FAA-047E-4550-BD62-57DB40B1DD0D}" type="parTrans" cxnId="{305FE19D-E002-4EFB-8E57-5FD98965C556}">
      <dgm:prSet/>
      <dgm:spPr/>
      <dgm:t>
        <a:bodyPr/>
        <a:lstStyle/>
        <a:p>
          <a:endParaRPr lang="en-US"/>
        </a:p>
      </dgm:t>
    </dgm:pt>
    <dgm:pt modelId="{345EA21D-3FDD-47F1-910B-90F7B70D7BB5}" type="sibTrans" cxnId="{305FE19D-E002-4EFB-8E57-5FD98965C556}">
      <dgm:prSet/>
      <dgm:spPr/>
      <dgm:t>
        <a:bodyPr/>
        <a:lstStyle/>
        <a:p>
          <a:endParaRPr lang="en-US"/>
        </a:p>
      </dgm:t>
    </dgm:pt>
    <dgm:pt modelId="{28979EB4-2105-4F28-AAB9-A2D05D7F8E52}">
      <dgm:prSet phldrT="[Text]" custT="1"/>
      <dgm:spPr/>
      <dgm:t>
        <a:bodyPr/>
        <a:lstStyle/>
        <a:p>
          <a:r>
            <a:rPr lang="en-US" sz="1600" dirty="0" smtClean="0"/>
            <a:t>Applications</a:t>
          </a:r>
          <a:endParaRPr lang="en-US" sz="1600" dirty="0"/>
        </a:p>
      </dgm:t>
    </dgm:pt>
    <dgm:pt modelId="{8A5D6C72-0B9E-4891-A619-60B2B6A4135F}" type="parTrans" cxnId="{5FEC2634-E12D-4BC9-BF9A-E2873C583D9E}">
      <dgm:prSet/>
      <dgm:spPr/>
      <dgm:t>
        <a:bodyPr/>
        <a:lstStyle/>
        <a:p>
          <a:endParaRPr lang="en-US"/>
        </a:p>
      </dgm:t>
    </dgm:pt>
    <dgm:pt modelId="{D21D257D-2C8C-4E0B-A30D-0F08890330D6}" type="sibTrans" cxnId="{5FEC2634-E12D-4BC9-BF9A-E2873C583D9E}">
      <dgm:prSet/>
      <dgm:spPr/>
      <dgm:t>
        <a:bodyPr/>
        <a:lstStyle/>
        <a:p>
          <a:endParaRPr lang="en-US"/>
        </a:p>
      </dgm:t>
    </dgm:pt>
    <dgm:pt modelId="{73820AD6-ABAF-4ABB-9432-54AA282613A0}">
      <dgm:prSet phldrT="[Text]" custT="1"/>
      <dgm:spPr/>
      <dgm:t>
        <a:bodyPr/>
        <a:lstStyle/>
        <a:p>
          <a:r>
            <a:rPr lang="en-US" sz="1600" dirty="0" smtClean="0"/>
            <a:t>Users &amp; Contacts</a:t>
          </a:r>
          <a:endParaRPr lang="en-US" sz="1600" dirty="0"/>
        </a:p>
      </dgm:t>
    </dgm:pt>
    <dgm:pt modelId="{E33E3027-8ED4-44C4-BC94-28508AEA7FEE}" type="parTrans" cxnId="{6E038B03-31BD-4A3E-B3F6-72AEEEC7E04E}">
      <dgm:prSet/>
      <dgm:spPr/>
      <dgm:t>
        <a:bodyPr/>
        <a:lstStyle/>
        <a:p>
          <a:endParaRPr lang="en-US"/>
        </a:p>
      </dgm:t>
    </dgm:pt>
    <dgm:pt modelId="{B58511F0-6C3A-47B0-90EB-03C0F10B02E5}" type="sibTrans" cxnId="{6E038B03-31BD-4A3E-B3F6-72AEEEC7E04E}">
      <dgm:prSet/>
      <dgm:spPr/>
      <dgm:t>
        <a:bodyPr/>
        <a:lstStyle/>
        <a:p>
          <a:endParaRPr lang="en-US"/>
        </a:p>
      </dgm:t>
    </dgm:pt>
    <dgm:pt modelId="{EF01DBB4-355E-4E36-ABCD-4952ECA09A38}">
      <dgm:prSet custT="1"/>
      <dgm:spPr/>
      <dgm:t>
        <a:bodyPr/>
        <a:lstStyle/>
        <a:p>
          <a:r>
            <a:rPr lang="en-US" sz="1600" dirty="0" smtClean="0"/>
            <a:t>Configurations </a:t>
          </a:r>
          <a:endParaRPr lang="en-US" sz="1600" dirty="0"/>
        </a:p>
      </dgm:t>
    </dgm:pt>
    <dgm:pt modelId="{46CF5B0E-DAA3-45A6-8C5F-F5308AB3F6A1}" type="parTrans" cxnId="{6D7974CD-CE25-41CB-8B32-6D45098DC180}">
      <dgm:prSet/>
      <dgm:spPr/>
      <dgm:t>
        <a:bodyPr/>
        <a:lstStyle/>
        <a:p>
          <a:endParaRPr lang="en-US"/>
        </a:p>
      </dgm:t>
    </dgm:pt>
    <dgm:pt modelId="{8872FAB1-55DB-4D2D-B682-311CF4BCB490}" type="sibTrans" cxnId="{6D7974CD-CE25-41CB-8B32-6D45098DC180}">
      <dgm:prSet/>
      <dgm:spPr/>
      <dgm:t>
        <a:bodyPr/>
        <a:lstStyle/>
        <a:p>
          <a:endParaRPr lang="en-US"/>
        </a:p>
      </dgm:t>
    </dgm:pt>
    <dgm:pt modelId="{2A927037-F51F-425B-951C-A35141354CB1}">
      <dgm:prSet custT="1"/>
      <dgm:spPr/>
      <dgm:t>
        <a:bodyPr/>
        <a:lstStyle/>
        <a:p>
          <a:r>
            <a:rPr lang="en-US" sz="1600" dirty="0" smtClean="0"/>
            <a:t>History</a:t>
          </a:r>
          <a:endParaRPr lang="en-US" sz="1600" dirty="0"/>
        </a:p>
      </dgm:t>
    </dgm:pt>
    <dgm:pt modelId="{ADAA66D6-5464-4F85-93CF-C8C0043CBDF8}" type="parTrans" cxnId="{90FEC237-6757-4B23-B992-80113D43EE80}">
      <dgm:prSet/>
      <dgm:spPr/>
      <dgm:t>
        <a:bodyPr/>
        <a:lstStyle/>
        <a:p>
          <a:endParaRPr lang="en-US"/>
        </a:p>
      </dgm:t>
    </dgm:pt>
    <dgm:pt modelId="{20B7F1E1-0A56-40FC-B454-98CFC1643DD5}" type="sibTrans" cxnId="{90FEC237-6757-4B23-B992-80113D43EE80}">
      <dgm:prSet/>
      <dgm:spPr/>
      <dgm:t>
        <a:bodyPr/>
        <a:lstStyle/>
        <a:p>
          <a:endParaRPr lang="en-US"/>
        </a:p>
      </dgm:t>
    </dgm:pt>
    <dgm:pt modelId="{B950EDB6-3822-4D12-A392-059EEE56BCBF}" type="pres">
      <dgm:prSet presAssocID="{112A010F-947E-4E4C-826E-36332F323E9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D20D4A-3CE2-4CF5-B7B8-384096CB2A0A}" type="pres">
      <dgm:prSet presAssocID="{87A1C7C0-A2A8-448E-B92D-6C76723F18B5}" presName="centerShape" presStyleLbl="node0" presStyleIdx="0" presStyleCnt="1"/>
      <dgm:spPr/>
      <dgm:t>
        <a:bodyPr/>
        <a:lstStyle/>
        <a:p>
          <a:endParaRPr lang="en-US"/>
        </a:p>
      </dgm:t>
    </dgm:pt>
    <dgm:pt modelId="{B1AF8241-C68D-4D2A-8201-6026B5170AA0}" type="pres">
      <dgm:prSet presAssocID="{3391FE98-F0AE-4DAA-885C-4FC751C57199}" presName="parTrans" presStyleLbl="sibTrans2D1" presStyleIdx="0" presStyleCnt="6"/>
      <dgm:spPr/>
      <dgm:t>
        <a:bodyPr/>
        <a:lstStyle/>
        <a:p>
          <a:endParaRPr lang="en-US"/>
        </a:p>
      </dgm:t>
    </dgm:pt>
    <dgm:pt modelId="{7DFCA576-ECC3-4F3C-BDEC-9A47BEACCF63}" type="pres">
      <dgm:prSet presAssocID="{3391FE98-F0AE-4DAA-885C-4FC751C57199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6053A968-039E-4683-BA08-0D8AE5E37204}" type="pres">
      <dgm:prSet presAssocID="{C4F38B94-16FA-46AB-AF3B-0566D41978D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D706C3-CFE4-4915-9AF6-1FDA06AC75E7}" type="pres">
      <dgm:prSet presAssocID="{F7B47FAA-047E-4550-BD62-57DB40B1DD0D}" presName="parTrans" presStyleLbl="sibTrans2D1" presStyleIdx="1" presStyleCnt="6"/>
      <dgm:spPr/>
      <dgm:t>
        <a:bodyPr/>
        <a:lstStyle/>
        <a:p>
          <a:endParaRPr lang="en-US"/>
        </a:p>
      </dgm:t>
    </dgm:pt>
    <dgm:pt modelId="{536A2E8F-BCF3-4A5A-ACAC-A8D5E123B774}" type="pres">
      <dgm:prSet presAssocID="{F7B47FAA-047E-4550-BD62-57DB40B1DD0D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1F455A34-D1F8-4470-8F60-49EF5E5002BC}" type="pres">
      <dgm:prSet presAssocID="{8D7D1F80-02AA-4F5D-840D-FB663DDFD6F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5DB8B6-A570-4DC2-87CB-A66CC6B56E25}" type="pres">
      <dgm:prSet presAssocID="{8A5D6C72-0B9E-4891-A619-60B2B6A4135F}" presName="parTrans" presStyleLbl="sibTrans2D1" presStyleIdx="2" presStyleCnt="6"/>
      <dgm:spPr/>
      <dgm:t>
        <a:bodyPr/>
        <a:lstStyle/>
        <a:p>
          <a:endParaRPr lang="en-US"/>
        </a:p>
      </dgm:t>
    </dgm:pt>
    <dgm:pt modelId="{160E5DA8-73F1-4BB0-9D39-84801DCFFAF6}" type="pres">
      <dgm:prSet presAssocID="{8A5D6C72-0B9E-4891-A619-60B2B6A4135F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222E6990-2B9F-46A1-A82E-86F8D063C388}" type="pres">
      <dgm:prSet presAssocID="{28979EB4-2105-4F28-AAB9-A2D05D7F8E5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EE25A6-22EA-4E9B-978F-63A0E539DF78}" type="pres">
      <dgm:prSet presAssocID="{E33E3027-8ED4-44C4-BC94-28508AEA7FEE}" presName="parTrans" presStyleLbl="sibTrans2D1" presStyleIdx="3" presStyleCnt="6"/>
      <dgm:spPr/>
      <dgm:t>
        <a:bodyPr/>
        <a:lstStyle/>
        <a:p>
          <a:endParaRPr lang="en-US"/>
        </a:p>
      </dgm:t>
    </dgm:pt>
    <dgm:pt modelId="{DB649EB4-6DAF-434B-8282-DBA68CB987E4}" type="pres">
      <dgm:prSet presAssocID="{E33E3027-8ED4-44C4-BC94-28508AEA7FEE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E32C479F-23CC-4525-8593-290230E80169}" type="pres">
      <dgm:prSet presAssocID="{73820AD6-ABAF-4ABB-9432-54AA282613A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4EC85F-62A7-4CEE-9A38-8FFDCF076A41}" type="pres">
      <dgm:prSet presAssocID="{46CF5B0E-DAA3-45A6-8C5F-F5308AB3F6A1}" presName="parTrans" presStyleLbl="sibTrans2D1" presStyleIdx="4" presStyleCnt="6"/>
      <dgm:spPr/>
      <dgm:t>
        <a:bodyPr/>
        <a:lstStyle/>
        <a:p>
          <a:endParaRPr lang="en-US"/>
        </a:p>
      </dgm:t>
    </dgm:pt>
    <dgm:pt modelId="{026B2F91-92ED-4915-9CBA-4B63AEAFBD1B}" type="pres">
      <dgm:prSet presAssocID="{46CF5B0E-DAA3-45A6-8C5F-F5308AB3F6A1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699FBE4-9B07-49D0-8E7D-6D0CD084989B}" type="pres">
      <dgm:prSet presAssocID="{EF01DBB4-355E-4E36-ABCD-4952ECA09A3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10FCBF-47B9-47FF-BE6C-FB0711AD6689}" type="pres">
      <dgm:prSet presAssocID="{ADAA66D6-5464-4F85-93CF-C8C0043CBDF8}" presName="parTrans" presStyleLbl="sibTrans2D1" presStyleIdx="5" presStyleCnt="6"/>
      <dgm:spPr/>
      <dgm:t>
        <a:bodyPr/>
        <a:lstStyle/>
        <a:p>
          <a:endParaRPr lang="en-US"/>
        </a:p>
      </dgm:t>
    </dgm:pt>
    <dgm:pt modelId="{BA2E71E1-9CF6-4698-B0C0-C17F681FE72A}" type="pres">
      <dgm:prSet presAssocID="{ADAA66D6-5464-4F85-93CF-C8C0043CBDF8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79E5A6E0-E105-4CAC-A195-802497E8E7A0}" type="pres">
      <dgm:prSet presAssocID="{2A927037-F51F-425B-951C-A35141354CB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824F25-FC6B-4757-9B4D-05D6B55D574D}" type="presOf" srcId="{112A010F-947E-4E4C-826E-36332F323E90}" destId="{B950EDB6-3822-4D12-A392-059EEE56BCBF}" srcOrd="0" destOrd="0" presId="urn:microsoft.com/office/officeart/2005/8/layout/radial5"/>
    <dgm:cxn modelId="{8D00F2A8-6B9F-4C33-8981-09730362406C}" type="presOf" srcId="{ADAA66D6-5464-4F85-93CF-C8C0043CBDF8}" destId="{7C10FCBF-47B9-47FF-BE6C-FB0711AD6689}" srcOrd="0" destOrd="0" presId="urn:microsoft.com/office/officeart/2005/8/layout/radial5"/>
    <dgm:cxn modelId="{305FE19D-E002-4EFB-8E57-5FD98965C556}" srcId="{87A1C7C0-A2A8-448E-B92D-6C76723F18B5}" destId="{8D7D1F80-02AA-4F5D-840D-FB663DDFD6F9}" srcOrd="1" destOrd="0" parTransId="{F7B47FAA-047E-4550-BD62-57DB40B1DD0D}" sibTransId="{345EA21D-3FDD-47F1-910B-90F7B70D7BB5}"/>
    <dgm:cxn modelId="{CA53D8AE-BEF5-45EC-B0A1-1D6A468EFF46}" type="presOf" srcId="{8A5D6C72-0B9E-4891-A619-60B2B6A4135F}" destId="{160E5DA8-73F1-4BB0-9D39-84801DCFFAF6}" srcOrd="1" destOrd="0" presId="urn:microsoft.com/office/officeart/2005/8/layout/radial5"/>
    <dgm:cxn modelId="{5FEC2634-E12D-4BC9-BF9A-E2873C583D9E}" srcId="{87A1C7C0-A2A8-448E-B92D-6C76723F18B5}" destId="{28979EB4-2105-4F28-AAB9-A2D05D7F8E52}" srcOrd="2" destOrd="0" parTransId="{8A5D6C72-0B9E-4891-A619-60B2B6A4135F}" sibTransId="{D21D257D-2C8C-4E0B-A30D-0F08890330D6}"/>
    <dgm:cxn modelId="{6E038B03-31BD-4A3E-B3F6-72AEEEC7E04E}" srcId="{87A1C7C0-A2A8-448E-B92D-6C76723F18B5}" destId="{73820AD6-ABAF-4ABB-9432-54AA282613A0}" srcOrd="3" destOrd="0" parTransId="{E33E3027-8ED4-44C4-BC94-28508AEA7FEE}" sibTransId="{B58511F0-6C3A-47B0-90EB-03C0F10B02E5}"/>
    <dgm:cxn modelId="{442011B8-474D-4900-A25C-A7304C720AEB}" type="presOf" srcId="{8D7D1F80-02AA-4F5D-840D-FB663DDFD6F9}" destId="{1F455A34-D1F8-4470-8F60-49EF5E5002BC}" srcOrd="0" destOrd="0" presId="urn:microsoft.com/office/officeart/2005/8/layout/radial5"/>
    <dgm:cxn modelId="{0AA54D05-A5BA-4E10-9758-3167D0E1EA2E}" type="presOf" srcId="{C4F38B94-16FA-46AB-AF3B-0566D41978D3}" destId="{6053A968-039E-4683-BA08-0D8AE5E37204}" srcOrd="0" destOrd="0" presId="urn:microsoft.com/office/officeart/2005/8/layout/radial5"/>
    <dgm:cxn modelId="{A662B5DA-F088-48C7-8414-F32E78E62FA3}" type="presOf" srcId="{ADAA66D6-5464-4F85-93CF-C8C0043CBDF8}" destId="{BA2E71E1-9CF6-4698-B0C0-C17F681FE72A}" srcOrd="1" destOrd="0" presId="urn:microsoft.com/office/officeart/2005/8/layout/radial5"/>
    <dgm:cxn modelId="{90FEC237-6757-4B23-B992-80113D43EE80}" srcId="{87A1C7C0-A2A8-448E-B92D-6C76723F18B5}" destId="{2A927037-F51F-425B-951C-A35141354CB1}" srcOrd="5" destOrd="0" parTransId="{ADAA66D6-5464-4F85-93CF-C8C0043CBDF8}" sibTransId="{20B7F1E1-0A56-40FC-B454-98CFC1643DD5}"/>
    <dgm:cxn modelId="{C458E281-D857-4554-85D2-8A685B721723}" type="presOf" srcId="{2A927037-F51F-425B-951C-A35141354CB1}" destId="{79E5A6E0-E105-4CAC-A195-802497E8E7A0}" srcOrd="0" destOrd="0" presId="urn:microsoft.com/office/officeart/2005/8/layout/radial5"/>
    <dgm:cxn modelId="{DD2ACBD5-C4C0-416E-BF55-BE05A49D04CC}" type="presOf" srcId="{F7B47FAA-047E-4550-BD62-57DB40B1DD0D}" destId="{536A2E8F-BCF3-4A5A-ACAC-A8D5E123B774}" srcOrd="1" destOrd="0" presId="urn:microsoft.com/office/officeart/2005/8/layout/radial5"/>
    <dgm:cxn modelId="{84E260D9-65A3-41AD-ABA1-FD1272E1343A}" type="presOf" srcId="{E33E3027-8ED4-44C4-BC94-28508AEA7FEE}" destId="{2CEE25A6-22EA-4E9B-978F-63A0E539DF78}" srcOrd="0" destOrd="0" presId="urn:microsoft.com/office/officeart/2005/8/layout/radial5"/>
    <dgm:cxn modelId="{EECC8E8A-2A00-4793-82BE-7E7D1FD1A7CC}" type="presOf" srcId="{EF01DBB4-355E-4E36-ABCD-4952ECA09A38}" destId="{C699FBE4-9B07-49D0-8E7D-6D0CD084989B}" srcOrd="0" destOrd="0" presId="urn:microsoft.com/office/officeart/2005/8/layout/radial5"/>
    <dgm:cxn modelId="{5D0072B5-C50E-47FB-8602-4DB449B80E22}" srcId="{87A1C7C0-A2A8-448E-B92D-6C76723F18B5}" destId="{C4F38B94-16FA-46AB-AF3B-0566D41978D3}" srcOrd="0" destOrd="0" parTransId="{3391FE98-F0AE-4DAA-885C-4FC751C57199}" sibTransId="{EC2E85EF-4616-4D8C-9000-93A8CE60DFD3}"/>
    <dgm:cxn modelId="{25AE8092-B5AB-4409-87E6-F1B322978A75}" type="presOf" srcId="{28979EB4-2105-4F28-AAB9-A2D05D7F8E52}" destId="{222E6990-2B9F-46A1-A82E-86F8D063C388}" srcOrd="0" destOrd="0" presId="urn:microsoft.com/office/officeart/2005/8/layout/radial5"/>
    <dgm:cxn modelId="{830FAD49-A12E-4E1C-8041-C1483A4CBBBA}" type="presOf" srcId="{46CF5B0E-DAA3-45A6-8C5F-F5308AB3F6A1}" destId="{414EC85F-62A7-4CEE-9A38-8FFDCF076A41}" srcOrd="0" destOrd="0" presId="urn:microsoft.com/office/officeart/2005/8/layout/radial5"/>
    <dgm:cxn modelId="{F4B19E32-C401-4B9B-AB26-5B432A5A0FED}" type="presOf" srcId="{3391FE98-F0AE-4DAA-885C-4FC751C57199}" destId="{B1AF8241-C68D-4D2A-8201-6026B5170AA0}" srcOrd="0" destOrd="0" presId="urn:microsoft.com/office/officeart/2005/8/layout/radial5"/>
    <dgm:cxn modelId="{B702D446-7F67-435F-8515-A0C1756905E2}" srcId="{112A010F-947E-4E4C-826E-36332F323E90}" destId="{87A1C7C0-A2A8-448E-B92D-6C76723F18B5}" srcOrd="0" destOrd="0" parTransId="{5EA81628-C688-4EC4-A45F-75540D156E3D}" sibTransId="{E03C9C19-F50D-409F-9E1A-94DDE0B4BD59}"/>
    <dgm:cxn modelId="{D1EE5809-18AE-4727-994F-F277A5587D4B}" type="presOf" srcId="{F7B47FAA-047E-4550-BD62-57DB40B1DD0D}" destId="{FAD706C3-CFE4-4915-9AF6-1FDA06AC75E7}" srcOrd="0" destOrd="0" presId="urn:microsoft.com/office/officeart/2005/8/layout/radial5"/>
    <dgm:cxn modelId="{ED73A118-1EC6-4DE2-8FB0-B9684F2A1219}" type="presOf" srcId="{87A1C7C0-A2A8-448E-B92D-6C76723F18B5}" destId="{9AD20D4A-3CE2-4CF5-B7B8-384096CB2A0A}" srcOrd="0" destOrd="0" presId="urn:microsoft.com/office/officeart/2005/8/layout/radial5"/>
    <dgm:cxn modelId="{1EC3599D-1788-4BDF-A33B-9335A0051537}" type="presOf" srcId="{46CF5B0E-DAA3-45A6-8C5F-F5308AB3F6A1}" destId="{026B2F91-92ED-4915-9CBA-4B63AEAFBD1B}" srcOrd="1" destOrd="0" presId="urn:microsoft.com/office/officeart/2005/8/layout/radial5"/>
    <dgm:cxn modelId="{291D6BF8-D312-41FC-81B6-3AF73F083B7F}" type="presOf" srcId="{8A5D6C72-0B9E-4891-A619-60B2B6A4135F}" destId="{A75DB8B6-A570-4DC2-87CB-A66CC6B56E25}" srcOrd="0" destOrd="0" presId="urn:microsoft.com/office/officeart/2005/8/layout/radial5"/>
    <dgm:cxn modelId="{8271D0F0-9B56-415A-B583-DD8DD4941795}" type="presOf" srcId="{3391FE98-F0AE-4DAA-885C-4FC751C57199}" destId="{7DFCA576-ECC3-4F3C-BDEC-9A47BEACCF63}" srcOrd="1" destOrd="0" presId="urn:microsoft.com/office/officeart/2005/8/layout/radial5"/>
    <dgm:cxn modelId="{6D7974CD-CE25-41CB-8B32-6D45098DC180}" srcId="{87A1C7C0-A2A8-448E-B92D-6C76723F18B5}" destId="{EF01DBB4-355E-4E36-ABCD-4952ECA09A38}" srcOrd="4" destOrd="0" parTransId="{46CF5B0E-DAA3-45A6-8C5F-F5308AB3F6A1}" sibTransId="{8872FAB1-55DB-4D2D-B682-311CF4BCB490}"/>
    <dgm:cxn modelId="{9BEBF1E3-D9E8-4DEE-8A5B-728D0E7D7611}" type="presOf" srcId="{E33E3027-8ED4-44C4-BC94-28508AEA7FEE}" destId="{DB649EB4-6DAF-434B-8282-DBA68CB987E4}" srcOrd="1" destOrd="0" presId="urn:microsoft.com/office/officeart/2005/8/layout/radial5"/>
    <dgm:cxn modelId="{A81000B4-5656-4164-9B46-8C3DFBFDE58C}" type="presOf" srcId="{73820AD6-ABAF-4ABB-9432-54AA282613A0}" destId="{E32C479F-23CC-4525-8593-290230E80169}" srcOrd="0" destOrd="0" presId="urn:microsoft.com/office/officeart/2005/8/layout/radial5"/>
    <dgm:cxn modelId="{D5C29EB5-9B53-492A-91BD-EB888769C66D}" type="presParOf" srcId="{B950EDB6-3822-4D12-A392-059EEE56BCBF}" destId="{9AD20D4A-3CE2-4CF5-B7B8-384096CB2A0A}" srcOrd="0" destOrd="0" presId="urn:microsoft.com/office/officeart/2005/8/layout/radial5"/>
    <dgm:cxn modelId="{A544F66C-2824-4C8E-A643-630189D62209}" type="presParOf" srcId="{B950EDB6-3822-4D12-A392-059EEE56BCBF}" destId="{B1AF8241-C68D-4D2A-8201-6026B5170AA0}" srcOrd="1" destOrd="0" presId="urn:microsoft.com/office/officeart/2005/8/layout/radial5"/>
    <dgm:cxn modelId="{0E171601-1EED-4480-AA3C-5EE5E4BC5BE6}" type="presParOf" srcId="{B1AF8241-C68D-4D2A-8201-6026B5170AA0}" destId="{7DFCA576-ECC3-4F3C-BDEC-9A47BEACCF63}" srcOrd="0" destOrd="0" presId="urn:microsoft.com/office/officeart/2005/8/layout/radial5"/>
    <dgm:cxn modelId="{666450A0-C4FF-45C1-A527-9CAE28035F2F}" type="presParOf" srcId="{B950EDB6-3822-4D12-A392-059EEE56BCBF}" destId="{6053A968-039E-4683-BA08-0D8AE5E37204}" srcOrd="2" destOrd="0" presId="urn:microsoft.com/office/officeart/2005/8/layout/radial5"/>
    <dgm:cxn modelId="{E25BE7DE-0C2B-435E-8FA2-C6EFFC6E56C5}" type="presParOf" srcId="{B950EDB6-3822-4D12-A392-059EEE56BCBF}" destId="{FAD706C3-CFE4-4915-9AF6-1FDA06AC75E7}" srcOrd="3" destOrd="0" presId="urn:microsoft.com/office/officeart/2005/8/layout/radial5"/>
    <dgm:cxn modelId="{1BF7749A-A685-4BE6-A359-4257ED6FF6CA}" type="presParOf" srcId="{FAD706C3-CFE4-4915-9AF6-1FDA06AC75E7}" destId="{536A2E8F-BCF3-4A5A-ACAC-A8D5E123B774}" srcOrd="0" destOrd="0" presId="urn:microsoft.com/office/officeart/2005/8/layout/radial5"/>
    <dgm:cxn modelId="{6444984A-75DF-460D-AEF3-D5653F85CD3E}" type="presParOf" srcId="{B950EDB6-3822-4D12-A392-059EEE56BCBF}" destId="{1F455A34-D1F8-4470-8F60-49EF5E5002BC}" srcOrd="4" destOrd="0" presId="urn:microsoft.com/office/officeart/2005/8/layout/radial5"/>
    <dgm:cxn modelId="{55ED3FBF-5997-4A89-A78C-492FE90FE4FC}" type="presParOf" srcId="{B950EDB6-3822-4D12-A392-059EEE56BCBF}" destId="{A75DB8B6-A570-4DC2-87CB-A66CC6B56E25}" srcOrd="5" destOrd="0" presId="urn:microsoft.com/office/officeart/2005/8/layout/radial5"/>
    <dgm:cxn modelId="{E683EFFD-A323-4A61-A45F-9C23B06273D3}" type="presParOf" srcId="{A75DB8B6-A570-4DC2-87CB-A66CC6B56E25}" destId="{160E5DA8-73F1-4BB0-9D39-84801DCFFAF6}" srcOrd="0" destOrd="0" presId="urn:microsoft.com/office/officeart/2005/8/layout/radial5"/>
    <dgm:cxn modelId="{ED8E34EF-9936-455C-8347-FD77FF54D9A8}" type="presParOf" srcId="{B950EDB6-3822-4D12-A392-059EEE56BCBF}" destId="{222E6990-2B9F-46A1-A82E-86F8D063C388}" srcOrd="6" destOrd="0" presId="urn:microsoft.com/office/officeart/2005/8/layout/radial5"/>
    <dgm:cxn modelId="{D28CE94F-63CD-43B2-8213-AF0BEFC2C79C}" type="presParOf" srcId="{B950EDB6-3822-4D12-A392-059EEE56BCBF}" destId="{2CEE25A6-22EA-4E9B-978F-63A0E539DF78}" srcOrd="7" destOrd="0" presId="urn:microsoft.com/office/officeart/2005/8/layout/radial5"/>
    <dgm:cxn modelId="{2BC490C6-81D1-4185-BFB9-A81EC45481BB}" type="presParOf" srcId="{2CEE25A6-22EA-4E9B-978F-63A0E539DF78}" destId="{DB649EB4-6DAF-434B-8282-DBA68CB987E4}" srcOrd="0" destOrd="0" presId="urn:microsoft.com/office/officeart/2005/8/layout/radial5"/>
    <dgm:cxn modelId="{9FB4C481-9EE0-4167-ABE9-D7AC81076EFE}" type="presParOf" srcId="{B950EDB6-3822-4D12-A392-059EEE56BCBF}" destId="{E32C479F-23CC-4525-8593-290230E80169}" srcOrd="8" destOrd="0" presId="urn:microsoft.com/office/officeart/2005/8/layout/radial5"/>
    <dgm:cxn modelId="{7129BDE3-A411-494E-A59D-EE4220145E87}" type="presParOf" srcId="{B950EDB6-3822-4D12-A392-059EEE56BCBF}" destId="{414EC85F-62A7-4CEE-9A38-8FFDCF076A41}" srcOrd="9" destOrd="0" presId="urn:microsoft.com/office/officeart/2005/8/layout/radial5"/>
    <dgm:cxn modelId="{E19F850A-E3DF-4C3E-80AD-1731F9ECDA10}" type="presParOf" srcId="{414EC85F-62A7-4CEE-9A38-8FFDCF076A41}" destId="{026B2F91-92ED-4915-9CBA-4B63AEAFBD1B}" srcOrd="0" destOrd="0" presId="urn:microsoft.com/office/officeart/2005/8/layout/radial5"/>
    <dgm:cxn modelId="{4B65EAF5-5FA4-4184-B92B-76478A550033}" type="presParOf" srcId="{B950EDB6-3822-4D12-A392-059EEE56BCBF}" destId="{C699FBE4-9B07-49D0-8E7D-6D0CD084989B}" srcOrd="10" destOrd="0" presId="urn:microsoft.com/office/officeart/2005/8/layout/radial5"/>
    <dgm:cxn modelId="{AC323AB6-0AEF-441C-BEE1-B193E011B144}" type="presParOf" srcId="{B950EDB6-3822-4D12-A392-059EEE56BCBF}" destId="{7C10FCBF-47B9-47FF-BE6C-FB0711AD6689}" srcOrd="11" destOrd="0" presId="urn:microsoft.com/office/officeart/2005/8/layout/radial5"/>
    <dgm:cxn modelId="{0150CC40-5D52-4C8F-92A7-0A0E89618A5E}" type="presParOf" srcId="{7C10FCBF-47B9-47FF-BE6C-FB0711AD6689}" destId="{BA2E71E1-9CF6-4698-B0C0-C17F681FE72A}" srcOrd="0" destOrd="0" presId="urn:microsoft.com/office/officeart/2005/8/layout/radial5"/>
    <dgm:cxn modelId="{B35631CB-55DD-4F14-BAD7-6C5E81E0875D}" type="presParOf" srcId="{B950EDB6-3822-4D12-A392-059EEE56BCBF}" destId="{79E5A6E0-E105-4CAC-A195-802497E8E7A0}" srcOrd="12" destOrd="0" presId="urn:microsoft.com/office/officeart/2005/8/layout/radial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BFB28E-B5A1-4257-A33F-D107F6EF55BC}" type="doc">
      <dgm:prSet loTypeId="urn:microsoft.com/office/officeart/2005/8/layout/pyramid2" loCatId="pyramid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A930F85-3C12-45E3-8037-99AF97F2672E}">
      <dgm:prSet phldrT="[Text]"/>
      <dgm:spPr/>
      <dgm:t>
        <a:bodyPr/>
        <a:lstStyle/>
        <a:p>
          <a:r>
            <a:rPr lang="en-US" dirty="0" smtClean="0"/>
            <a:t>Identify requirements of CI state</a:t>
          </a:r>
          <a:endParaRPr lang="en-US" dirty="0"/>
        </a:p>
      </dgm:t>
    </dgm:pt>
    <dgm:pt modelId="{2DCE53B2-95DF-4E49-AFA3-F6A546D61871}" type="parTrans" cxnId="{592D7E70-AD69-4B2A-B364-D38731F850AF}">
      <dgm:prSet/>
      <dgm:spPr/>
      <dgm:t>
        <a:bodyPr/>
        <a:lstStyle/>
        <a:p>
          <a:endParaRPr lang="en-US"/>
        </a:p>
      </dgm:t>
    </dgm:pt>
    <dgm:pt modelId="{676F383F-F6F9-419C-9710-25720A0FF5D9}" type="sibTrans" cxnId="{592D7E70-AD69-4B2A-B364-D38731F850AF}">
      <dgm:prSet/>
      <dgm:spPr/>
      <dgm:t>
        <a:bodyPr/>
        <a:lstStyle/>
        <a:p>
          <a:endParaRPr lang="en-US"/>
        </a:p>
      </dgm:t>
    </dgm:pt>
    <dgm:pt modelId="{917B904C-2825-41BB-A336-D2E71EAF74B1}">
      <dgm:prSet phldrT="[Text]"/>
      <dgm:spPr/>
      <dgm:t>
        <a:bodyPr/>
        <a:lstStyle/>
        <a:p>
          <a:r>
            <a:rPr lang="en-US" dirty="0" smtClean="0"/>
            <a:t>Build CI Relationship Layout</a:t>
          </a:r>
          <a:endParaRPr lang="en-US" dirty="0"/>
        </a:p>
      </dgm:t>
    </dgm:pt>
    <dgm:pt modelId="{B7D8ED0D-32DE-46B2-BE98-BAB1140BE4F0}" type="parTrans" cxnId="{813703F9-CE0B-4398-BD30-2F946DD46012}">
      <dgm:prSet/>
      <dgm:spPr/>
      <dgm:t>
        <a:bodyPr/>
        <a:lstStyle/>
        <a:p>
          <a:endParaRPr lang="en-US"/>
        </a:p>
      </dgm:t>
    </dgm:pt>
    <dgm:pt modelId="{C865F781-5F2E-4B87-8C04-37D1669BCA00}" type="sibTrans" cxnId="{813703F9-CE0B-4398-BD30-2F946DD46012}">
      <dgm:prSet/>
      <dgm:spPr/>
      <dgm:t>
        <a:bodyPr/>
        <a:lstStyle/>
        <a:p>
          <a:endParaRPr lang="en-US"/>
        </a:p>
      </dgm:t>
    </dgm:pt>
    <dgm:pt modelId="{1494E25D-2C53-42E3-85E4-29403A0A9BF9}">
      <dgm:prSet phldrT="[Text]"/>
      <dgm:spPr/>
      <dgm:t>
        <a:bodyPr/>
        <a:lstStyle/>
        <a:p>
          <a:r>
            <a:rPr lang="en-US" dirty="0" smtClean="0"/>
            <a:t>Build CI and their Attributes</a:t>
          </a:r>
          <a:endParaRPr lang="en-US" dirty="0"/>
        </a:p>
      </dgm:t>
    </dgm:pt>
    <dgm:pt modelId="{FB86B0E5-D30A-4E29-9995-40041157C14E}" type="parTrans" cxnId="{4747EC43-0116-4BD2-844C-5408F3F14EA3}">
      <dgm:prSet/>
      <dgm:spPr/>
      <dgm:t>
        <a:bodyPr/>
        <a:lstStyle/>
        <a:p>
          <a:endParaRPr lang="en-US"/>
        </a:p>
      </dgm:t>
    </dgm:pt>
    <dgm:pt modelId="{A4B6275B-2DC2-4B02-BF5D-EB4ABA3114AB}" type="sibTrans" cxnId="{4747EC43-0116-4BD2-844C-5408F3F14EA3}">
      <dgm:prSet/>
      <dgm:spPr/>
      <dgm:t>
        <a:bodyPr/>
        <a:lstStyle/>
        <a:p>
          <a:endParaRPr lang="en-US"/>
        </a:p>
      </dgm:t>
    </dgm:pt>
    <dgm:pt modelId="{91B2A2A2-310A-4B81-9D42-711AC9BD9742}" type="pres">
      <dgm:prSet presAssocID="{B5BFB28E-B5A1-4257-A33F-D107F6EF55BC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46F01F6A-2A1D-4CF8-B657-4DCED5E20389}" type="pres">
      <dgm:prSet presAssocID="{B5BFB28E-B5A1-4257-A33F-D107F6EF55BC}" presName="pyramid" presStyleLbl="node1" presStyleIdx="0" presStyleCnt="1"/>
      <dgm:spPr/>
    </dgm:pt>
    <dgm:pt modelId="{91492FF4-6360-414F-97F5-9456CB11DDDC}" type="pres">
      <dgm:prSet presAssocID="{B5BFB28E-B5A1-4257-A33F-D107F6EF55BC}" presName="theList" presStyleCnt="0"/>
      <dgm:spPr/>
    </dgm:pt>
    <dgm:pt modelId="{81FE8593-6C89-4956-A177-4B02E778AEDE}" type="pres">
      <dgm:prSet presAssocID="{EA930F85-3C12-45E3-8037-99AF97F2672E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76DC11-3915-4715-9129-3DE7A4FEE2E9}" type="pres">
      <dgm:prSet presAssocID="{EA930F85-3C12-45E3-8037-99AF97F2672E}" presName="aSpace" presStyleCnt="0"/>
      <dgm:spPr/>
    </dgm:pt>
    <dgm:pt modelId="{E00C6621-F19B-44E3-9CD2-913A545EB125}" type="pres">
      <dgm:prSet presAssocID="{917B904C-2825-41BB-A336-D2E71EAF74B1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F4126-20EF-4CA5-8D63-C76F68633C49}" type="pres">
      <dgm:prSet presAssocID="{917B904C-2825-41BB-A336-D2E71EAF74B1}" presName="aSpace" presStyleCnt="0"/>
      <dgm:spPr/>
    </dgm:pt>
    <dgm:pt modelId="{A077BDBB-537B-414C-B106-A5B0595E6080}" type="pres">
      <dgm:prSet presAssocID="{1494E25D-2C53-42E3-85E4-29403A0A9BF9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991607-9123-48C8-804B-46F906BA156F}" type="pres">
      <dgm:prSet presAssocID="{1494E25D-2C53-42E3-85E4-29403A0A9BF9}" presName="aSpace" presStyleCnt="0"/>
      <dgm:spPr/>
    </dgm:pt>
  </dgm:ptLst>
  <dgm:cxnLst>
    <dgm:cxn modelId="{C360BD72-3AF0-4471-8AB5-D6EF8EC41DFE}" type="presOf" srcId="{1494E25D-2C53-42E3-85E4-29403A0A9BF9}" destId="{A077BDBB-537B-414C-B106-A5B0595E6080}" srcOrd="0" destOrd="0" presId="urn:microsoft.com/office/officeart/2005/8/layout/pyramid2"/>
    <dgm:cxn modelId="{3DFBD004-AAC9-4C71-A8BE-EF86DA1DD8C8}" type="presOf" srcId="{EA930F85-3C12-45E3-8037-99AF97F2672E}" destId="{81FE8593-6C89-4956-A177-4B02E778AEDE}" srcOrd="0" destOrd="0" presId="urn:microsoft.com/office/officeart/2005/8/layout/pyramid2"/>
    <dgm:cxn modelId="{813703F9-CE0B-4398-BD30-2F946DD46012}" srcId="{B5BFB28E-B5A1-4257-A33F-D107F6EF55BC}" destId="{917B904C-2825-41BB-A336-D2E71EAF74B1}" srcOrd="1" destOrd="0" parTransId="{B7D8ED0D-32DE-46B2-BE98-BAB1140BE4F0}" sibTransId="{C865F781-5F2E-4B87-8C04-37D1669BCA00}"/>
    <dgm:cxn modelId="{9A5C22E9-F85E-48AA-BF8F-19CA557FF2F4}" type="presOf" srcId="{917B904C-2825-41BB-A336-D2E71EAF74B1}" destId="{E00C6621-F19B-44E3-9CD2-913A545EB125}" srcOrd="0" destOrd="0" presId="urn:microsoft.com/office/officeart/2005/8/layout/pyramid2"/>
    <dgm:cxn modelId="{F2EA3B5D-C661-445C-A457-A4AE64DE9C98}" type="presOf" srcId="{B5BFB28E-B5A1-4257-A33F-D107F6EF55BC}" destId="{91B2A2A2-310A-4B81-9D42-711AC9BD9742}" srcOrd="0" destOrd="0" presId="urn:microsoft.com/office/officeart/2005/8/layout/pyramid2"/>
    <dgm:cxn modelId="{592D7E70-AD69-4B2A-B364-D38731F850AF}" srcId="{B5BFB28E-B5A1-4257-A33F-D107F6EF55BC}" destId="{EA930F85-3C12-45E3-8037-99AF97F2672E}" srcOrd="0" destOrd="0" parTransId="{2DCE53B2-95DF-4E49-AFA3-F6A546D61871}" sibTransId="{676F383F-F6F9-419C-9710-25720A0FF5D9}"/>
    <dgm:cxn modelId="{4747EC43-0116-4BD2-844C-5408F3F14EA3}" srcId="{B5BFB28E-B5A1-4257-A33F-D107F6EF55BC}" destId="{1494E25D-2C53-42E3-85E4-29403A0A9BF9}" srcOrd="2" destOrd="0" parTransId="{FB86B0E5-D30A-4E29-9995-40041157C14E}" sibTransId="{A4B6275B-2DC2-4B02-BF5D-EB4ABA3114AB}"/>
    <dgm:cxn modelId="{64E02D5A-2008-434B-BAAC-381B2EB73711}" type="presParOf" srcId="{91B2A2A2-310A-4B81-9D42-711AC9BD9742}" destId="{46F01F6A-2A1D-4CF8-B657-4DCED5E20389}" srcOrd="0" destOrd="0" presId="urn:microsoft.com/office/officeart/2005/8/layout/pyramid2"/>
    <dgm:cxn modelId="{8EE01DCD-363B-45D8-84E0-594FAF6A7069}" type="presParOf" srcId="{91B2A2A2-310A-4B81-9D42-711AC9BD9742}" destId="{91492FF4-6360-414F-97F5-9456CB11DDDC}" srcOrd="1" destOrd="0" presId="urn:microsoft.com/office/officeart/2005/8/layout/pyramid2"/>
    <dgm:cxn modelId="{165EB09B-45C8-4FA2-A34C-CB52FA6EE898}" type="presParOf" srcId="{91492FF4-6360-414F-97F5-9456CB11DDDC}" destId="{81FE8593-6C89-4956-A177-4B02E778AEDE}" srcOrd="0" destOrd="0" presId="urn:microsoft.com/office/officeart/2005/8/layout/pyramid2"/>
    <dgm:cxn modelId="{BC55F48F-0A75-4238-B909-DF9FA519F533}" type="presParOf" srcId="{91492FF4-6360-414F-97F5-9456CB11DDDC}" destId="{FE76DC11-3915-4715-9129-3DE7A4FEE2E9}" srcOrd="1" destOrd="0" presId="urn:microsoft.com/office/officeart/2005/8/layout/pyramid2"/>
    <dgm:cxn modelId="{8FB201CE-29F9-4AC8-88F3-22930FE8BAEB}" type="presParOf" srcId="{91492FF4-6360-414F-97F5-9456CB11DDDC}" destId="{E00C6621-F19B-44E3-9CD2-913A545EB125}" srcOrd="2" destOrd="0" presId="urn:microsoft.com/office/officeart/2005/8/layout/pyramid2"/>
    <dgm:cxn modelId="{C862F696-30CB-4B88-B112-5C7C8DC19B14}" type="presParOf" srcId="{91492FF4-6360-414F-97F5-9456CB11DDDC}" destId="{ACBF4126-20EF-4CA5-8D63-C76F68633C49}" srcOrd="3" destOrd="0" presId="urn:microsoft.com/office/officeart/2005/8/layout/pyramid2"/>
    <dgm:cxn modelId="{9E4FD3D5-5C29-482C-AD5A-97011A764656}" type="presParOf" srcId="{91492FF4-6360-414F-97F5-9456CB11DDDC}" destId="{A077BDBB-537B-414C-B106-A5B0595E6080}" srcOrd="4" destOrd="0" presId="urn:microsoft.com/office/officeart/2005/8/layout/pyramid2"/>
    <dgm:cxn modelId="{9427EA3B-256B-4D40-B191-06C37F9E5A95}" type="presParOf" srcId="{91492FF4-6360-414F-97F5-9456CB11DDDC}" destId="{5B991607-9123-48C8-804B-46F906BA156F}" srcOrd="5" destOrd="0" presId="urn:microsoft.com/office/officeart/2005/8/layout/pyramid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1528F1-AF4C-46E8-8FBF-DDE3812DC104}" type="doc">
      <dgm:prSet loTypeId="urn:microsoft.com/office/officeart/2005/8/layout/balance1" loCatId="relationship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CF2E4F6-2E86-405F-9DDC-1416C2B0648B}">
      <dgm:prSet phldrT="[Text]"/>
      <dgm:spPr/>
      <dgm:t>
        <a:bodyPr/>
        <a:lstStyle/>
        <a:p>
          <a:r>
            <a:rPr lang="en-US" dirty="0" smtClean="0"/>
            <a:t>Strategy and Planning</a:t>
          </a:r>
          <a:endParaRPr lang="en-US" dirty="0"/>
        </a:p>
      </dgm:t>
    </dgm:pt>
    <dgm:pt modelId="{0148B122-E9FB-4268-AFFC-1E3641CEBA93}" type="parTrans" cxnId="{D18FFC05-5932-445D-A211-9EF864DDF6BA}">
      <dgm:prSet/>
      <dgm:spPr/>
      <dgm:t>
        <a:bodyPr/>
        <a:lstStyle/>
        <a:p>
          <a:endParaRPr lang="en-US"/>
        </a:p>
      </dgm:t>
    </dgm:pt>
    <dgm:pt modelId="{9E8712E2-5C89-4721-BAD6-5C26BDDA8BB7}" type="sibTrans" cxnId="{D18FFC05-5932-445D-A211-9EF864DDF6BA}">
      <dgm:prSet/>
      <dgm:spPr/>
      <dgm:t>
        <a:bodyPr/>
        <a:lstStyle/>
        <a:p>
          <a:endParaRPr lang="en-US"/>
        </a:p>
      </dgm:t>
    </dgm:pt>
    <dgm:pt modelId="{D0F87BD6-1348-4C9E-B4B4-A0CA0753AE9D}">
      <dgm:prSet phldrT="[Text]"/>
      <dgm:spPr/>
      <dgm:t>
        <a:bodyPr/>
        <a:lstStyle/>
        <a:p>
          <a:r>
            <a:rPr lang="en-US" dirty="0" smtClean="0"/>
            <a:t>Operational Efficiency</a:t>
          </a:r>
          <a:endParaRPr lang="en-US" dirty="0"/>
        </a:p>
      </dgm:t>
    </dgm:pt>
    <dgm:pt modelId="{F7B64A9B-93DC-407B-8BE8-FF151CE8AFBD}" type="parTrans" cxnId="{8ECEDF44-47CA-444F-8DD0-6A4FA6927966}">
      <dgm:prSet/>
      <dgm:spPr/>
      <dgm:t>
        <a:bodyPr/>
        <a:lstStyle/>
        <a:p>
          <a:endParaRPr lang="en-US"/>
        </a:p>
      </dgm:t>
    </dgm:pt>
    <dgm:pt modelId="{1C8EC81C-E700-4536-BCD3-48C5E97646A2}" type="sibTrans" cxnId="{8ECEDF44-47CA-444F-8DD0-6A4FA6927966}">
      <dgm:prSet/>
      <dgm:spPr/>
      <dgm:t>
        <a:bodyPr/>
        <a:lstStyle/>
        <a:p>
          <a:endParaRPr lang="en-US"/>
        </a:p>
      </dgm:t>
    </dgm:pt>
    <dgm:pt modelId="{89E6A120-0B62-4288-B6A3-B8E6CC3D34CA}">
      <dgm:prSet phldrT="[Text]"/>
      <dgm:spPr/>
      <dgm:t>
        <a:bodyPr/>
        <a:lstStyle/>
        <a:p>
          <a:r>
            <a:rPr lang="en-US" dirty="0" smtClean="0"/>
            <a:t>Continuous Improvement</a:t>
          </a:r>
          <a:endParaRPr lang="en-US" dirty="0"/>
        </a:p>
      </dgm:t>
    </dgm:pt>
    <dgm:pt modelId="{D27C7414-13C9-4D5B-BB7A-C3767F88E3FB}" type="parTrans" cxnId="{784C0CBA-CC70-430A-A854-40A19D509893}">
      <dgm:prSet/>
      <dgm:spPr/>
      <dgm:t>
        <a:bodyPr/>
        <a:lstStyle/>
        <a:p>
          <a:endParaRPr lang="en-US"/>
        </a:p>
      </dgm:t>
    </dgm:pt>
    <dgm:pt modelId="{975DD5A7-0E4D-4FC1-9591-4F807FB7B589}" type="sibTrans" cxnId="{784C0CBA-CC70-430A-A854-40A19D509893}">
      <dgm:prSet/>
      <dgm:spPr/>
      <dgm:t>
        <a:bodyPr/>
        <a:lstStyle/>
        <a:p>
          <a:endParaRPr lang="en-US"/>
        </a:p>
      </dgm:t>
    </dgm:pt>
    <dgm:pt modelId="{283D5314-DDDC-416A-94D8-28A0C238E9A5}">
      <dgm:prSet phldrT="[Text]"/>
      <dgm:spPr/>
      <dgm:t>
        <a:bodyPr/>
        <a:lstStyle/>
        <a:p>
          <a:r>
            <a:rPr lang="en-US" dirty="0" smtClean="0"/>
            <a:t>Specify Requirements</a:t>
          </a:r>
          <a:endParaRPr lang="en-US" dirty="0"/>
        </a:p>
      </dgm:t>
    </dgm:pt>
    <dgm:pt modelId="{AC561A69-DDE1-4824-B217-01260354C83D}" type="parTrans" cxnId="{FE372E8D-ABF2-4332-927E-7E1D5DDE2A4C}">
      <dgm:prSet/>
      <dgm:spPr/>
      <dgm:t>
        <a:bodyPr/>
        <a:lstStyle/>
        <a:p>
          <a:endParaRPr lang="en-US"/>
        </a:p>
      </dgm:t>
    </dgm:pt>
    <dgm:pt modelId="{3B65FE60-9E9F-42FC-8577-52A5471F530B}" type="sibTrans" cxnId="{FE372E8D-ABF2-4332-927E-7E1D5DDE2A4C}">
      <dgm:prSet/>
      <dgm:spPr/>
      <dgm:t>
        <a:bodyPr/>
        <a:lstStyle/>
        <a:p>
          <a:endParaRPr lang="en-US"/>
        </a:p>
      </dgm:t>
    </dgm:pt>
    <dgm:pt modelId="{5C1487CF-4E9C-4CA2-95A7-D6CDA2BBE34E}">
      <dgm:prSet phldrT="[Text]"/>
      <dgm:spPr/>
      <dgm:t>
        <a:bodyPr/>
        <a:lstStyle/>
        <a:p>
          <a:r>
            <a:rPr lang="en-US" dirty="0" smtClean="0"/>
            <a:t>Business Effectiveness</a:t>
          </a:r>
          <a:endParaRPr lang="en-US" dirty="0"/>
        </a:p>
      </dgm:t>
    </dgm:pt>
    <dgm:pt modelId="{3A64FB8B-A7F2-4DA2-B2B4-6A6FD6AD58CE}" type="parTrans" cxnId="{F405E536-A211-418A-BD57-78D50322CF84}">
      <dgm:prSet/>
      <dgm:spPr/>
      <dgm:t>
        <a:bodyPr/>
        <a:lstStyle/>
        <a:p>
          <a:endParaRPr lang="en-US"/>
        </a:p>
      </dgm:t>
    </dgm:pt>
    <dgm:pt modelId="{8ACE27ED-73C3-40E7-8DA6-20E8268DE1A8}" type="sibTrans" cxnId="{F405E536-A211-418A-BD57-78D50322CF84}">
      <dgm:prSet/>
      <dgm:spPr/>
      <dgm:t>
        <a:bodyPr/>
        <a:lstStyle/>
        <a:p>
          <a:endParaRPr lang="en-US"/>
        </a:p>
      </dgm:t>
    </dgm:pt>
    <dgm:pt modelId="{FAB2211E-39EF-4BA3-95A9-828CB8FA89E2}">
      <dgm:prSet phldrT="[Text]"/>
      <dgm:spPr/>
      <dgm:t>
        <a:bodyPr/>
        <a:lstStyle/>
        <a:p>
          <a:r>
            <a:rPr lang="en-US" dirty="0" smtClean="0"/>
            <a:t>Ongoing Value</a:t>
          </a:r>
          <a:endParaRPr lang="en-US" dirty="0"/>
        </a:p>
      </dgm:t>
    </dgm:pt>
    <dgm:pt modelId="{E0BABE92-20E8-4686-A34C-BB869E9F52D4}" type="parTrans" cxnId="{ED49E4B3-1734-4EB1-BCE4-827636680F66}">
      <dgm:prSet/>
      <dgm:spPr/>
      <dgm:t>
        <a:bodyPr/>
        <a:lstStyle/>
        <a:p>
          <a:endParaRPr lang="en-US"/>
        </a:p>
      </dgm:t>
    </dgm:pt>
    <dgm:pt modelId="{3FB77F69-97D5-41BD-8D1A-27E30752414F}" type="sibTrans" cxnId="{ED49E4B3-1734-4EB1-BCE4-827636680F66}">
      <dgm:prSet/>
      <dgm:spPr/>
      <dgm:t>
        <a:bodyPr/>
        <a:lstStyle/>
        <a:p>
          <a:endParaRPr lang="en-US"/>
        </a:p>
      </dgm:t>
    </dgm:pt>
    <dgm:pt modelId="{DA14AD8E-6FF2-44CA-81F9-B348AD0E66F7}">
      <dgm:prSet phldrT="[Text]"/>
      <dgm:spPr/>
      <dgm:t>
        <a:bodyPr/>
        <a:lstStyle/>
        <a:p>
          <a:r>
            <a:rPr lang="en-US" dirty="0" smtClean="0"/>
            <a:t>Select Technologies</a:t>
          </a:r>
          <a:endParaRPr lang="en-US" dirty="0"/>
        </a:p>
      </dgm:t>
    </dgm:pt>
    <dgm:pt modelId="{FF429627-517B-4EF9-B856-29CADC75100F}" type="parTrans" cxnId="{04FE767D-267F-42B4-BE67-11F1770714D2}">
      <dgm:prSet/>
      <dgm:spPr/>
      <dgm:t>
        <a:bodyPr/>
        <a:lstStyle/>
        <a:p>
          <a:endParaRPr lang="en-US"/>
        </a:p>
      </dgm:t>
    </dgm:pt>
    <dgm:pt modelId="{286A2A7F-958C-4626-9D4F-8EBF2AB01823}" type="sibTrans" cxnId="{04FE767D-267F-42B4-BE67-11F1770714D2}">
      <dgm:prSet/>
      <dgm:spPr/>
      <dgm:t>
        <a:bodyPr/>
        <a:lstStyle/>
        <a:p>
          <a:endParaRPr lang="en-US"/>
        </a:p>
      </dgm:t>
    </dgm:pt>
    <dgm:pt modelId="{50B3AC78-9EB1-4917-839D-838D94AD57C1}">
      <dgm:prSet/>
      <dgm:spPr/>
      <dgm:t>
        <a:bodyPr/>
        <a:lstStyle/>
        <a:p>
          <a:r>
            <a:rPr lang="en-US" dirty="0" smtClean="0"/>
            <a:t>Construct and Deploy</a:t>
          </a:r>
          <a:endParaRPr lang="en-US" dirty="0"/>
        </a:p>
      </dgm:t>
    </dgm:pt>
    <dgm:pt modelId="{C9B5BAD4-9901-497B-BC89-6CFCB13C5AE4}" type="parTrans" cxnId="{9ACD6EAD-D9C6-47F7-B5AC-EE2D8C0A3B04}">
      <dgm:prSet/>
      <dgm:spPr/>
      <dgm:t>
        <a:bodyPr/>
        <a:lstStyle/>
        <a:p>
          <a:endParaRPr lang="en-US"/>
        </a:p>
      </dgm:t>
    </dgm:pt>
    <dgm:pt modelId="{91F8A9A2-969E-4F8F-979E-CC6F2E3720E2}" type="sibTrans" cxnId="{9ACD6EAD-D9C6-47F7-B5AC-EE2D8C0A3B04}">
      <dgm:prSet/>
      <dgm:spPr/>
      <dgm:t>
        <a:bodyPr/>
        <a:lstStyle/>
        <a:p>
          <a:endParaRPr lang="en-US"/>
        </a:p>
      </dgm:t>
    </dgm:pt>
    <dgm:pt modelId="{A048912F-FE38-4577-B77B-90A29EC20987}" type="pres">
      <dgm:prSet presAssocID="{801528F1-AF4C-46E8-8FBF-DDE3812DC104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0B0E9B-A918-43B3-8564-09AB5DFDA218}" type="pres">
      <dgm:prSet presAssocID="{801528F1-AF4C-46E8-8FBF-DDE3812DC104}" presName="dummyMaxCanvas" presStyleCnt="0"/>
      <dgm:spPr/>
    </dgm:pt>
    <dgm:pt modelId="{9F6902BB-58F6-4FD7-9648-330B466C1466}" type="pres">
      <dgm:prSet presAssocID="{801528F1-AF4C-46E8-8FBF-DDE3812DC104}" presName="parentComposite" presStyleCnt="0"/>
      <dgm:spPr/>
    </dgm:pt>
    <dgm:pt modelId="{44AC6F8A-D381-48D6-9070-A0668117C40D}" type="pres">
      <dgm:prSet presAssocID="{801528F1-AF4C-46E8-8FBF-DDE3812DC104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0B679838-0889-4483-9F20-70DD03E67326}" type="pres">
      <dgm:prSet presAssocID="{801528F1-AF4C-46E8-8FBF-DDE3812DC104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D59B0383-38AB-4176-99BE-1A62D8C74654}" type="pres">
      <dgm:prSet presAssocID="{801528F1-AF4C-46E8-8FBF-DDE3812DC104}" presName="childrenComposite" presStyleCnt="0"/>
      <dgm:spPr/>
    </dgm:pt>
    <dgm:pt modelId="{DC371BAE-66E2-499E-A449-6583603C95A9}" type="pres">
      <dgm:prSet presAssocID="{801528F1-AF4C-46E8-8FBF-DDE3812DC104}" presName="dummyMaxCanvas_ChildArea" presStyleCnt="0"/>
      <dgm:spPr/>
    </dgm:pt>
    <dgm:pt modelId="{63A43EF4-CAB9-4823-8C1A-828F7486DE40}" type="pres">
      <dgm:prSet presAssocID="{801528F1-AF4C-46E8-8FBF-DDE3812DC104}" presName="fulcrum" presStyleLbl="alignAccFollowNode1" presStyleIdx="2" presStyleCnt="4"/>
      <dgm:spPr/>
    </dgm:pt>
    <dgm:pt modelId="{6D9109FF-0DAB-43D4-B038-3BC700A52BEB}" type="pres">
      <dgm:prSet presAssocID="{801528F1-AF4C-46E8-8FBF-DDE3812DC104}" presName="balance_33" presStyleLbl="alignAccFollowNode1" presStyleIdx="3" presStyleCnt="4">
        <dgm:presLayoutVars>
          <dgm:bulletEnabled val="1"/>
        </dgm:presLayoutVars>
      </dgm:prSet>
      <dgm:spPr/>
    </dgm:pt>
    <dgm:pt modelId="{FFDBEF54-C347-44A7-9636-AFCB037DC4B5}" type="pres">
      <dgm:prSet presAssocID="{801528F1-AF4C-46E8-8FBF-DDE3812DC104}" presName="right_33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7C2CF1-B320-4D98-B386-A1BD72F25DE6}" type="pres">
      <dgm:prSet presAssocID="{801528F1-AF4C-46E8-8FBF-DDE3812DC104}" presName="right_33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06B2E-7E44-4B8E-8230-82B348924DC1}" type="pres">
      <dgm:prSet presAssocID="{801528F1-AF4C-46E8-8FBF-DDE3812DC104}" presName="right_33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946AB4-8F52-4F13-9534-E5E7F8D7AF7E}" type="pres">
      <dgm:prSet presAssocID="{801528F1-AF4C-46E8-8FBF-DDE3812DC104}" presName="left_33_1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8B71AF-D4CE-4D05-9950-194F35DCD05D}" type="pres">
      <dgm:prSet presAssocID="{801528F1-AF4C-46E8-8FBF-DDE3812DC104}" presName="left_33_2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D9F07C-FF6F-4DF8-B11D-6988D1C954DA}" type="pres">
      <dgm:prSet presAssocID="{801528F1-AF4C-46E8-8FBF-DDE3812DC104}" presName="left_33_3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B13BA0-A13A-449C-AD35-FCDF24063A60}" type="presOf" srcId="{5C1487CF-4E9C-4CA2-95A7-D6CDA2BBE34E}" destId="{FFDBEF54-C347-44A7-9636-AFCB037DC4B5}" srcOrd="0" destOrd="0" presId="urn:microsoft.com/office/officeart/2005/8/layout/balance1"/>
    <dgm:cxn modelId="{9ACD6EAD-D9C6-47F7-B5AC-EE2D8C0A3B04}" srcId="{ECF2E4F6-2E86-405F-9DDC-1416C2B0648B}" destId="{50B3AC78-9EB1-4917-839D-838D94AD57C1}" srcOrd="2" destOrd="0" parTransId="{C9B5BAD4-9901-497B-BC89-6CFCB13C5AE4}" sibTransId="{91F8A9A2-969E-4F8F-979E-CC6F2E3720E2}"/>
    <dgm:cxn modelId="{1C3E2887-0574-4A76-AE45-D1A05935CACB}" type="presOf" srcId="{DA14AD8E-6FF2-44CA-81F9-B348AD0E66F7}" destId="{F5506B2E-7E44-4B8E-8230-82B348924DC1}" srcOrd="0" destOrd="0" presId="urn:microsoft.com/office/officeart/2005/8/layout/balance1"/>
    <dgm:cxn modelId="{D503B733-3C08-4173-8C7F-FF47938FD93E}" type="presOf" srcId="{801528F1-AF4C-46E8-8FBF-DDE3812DC104}" destId="{A048912F-FE38-4577-B77B-90A29EC20987}" srcOrd="0" destOrd="0" presId="urn:microsoft.com/office/officeart/2005/8/layout/balance1"/>
    <dgm:cxn modelId="{ED49E4B3-1734-4EB1-BCE4-827636680F66}" srcId="{283D5314-DDDC-416A-94D8-28A0C238E9A5}" destId="{FAB2211E-39EF-4BA3-95A9-828CB8FA89E2}" srcOrd="1" destOrd="0" parTransId="{E0BABE92-20E8-4686-A34C-BB869E9F52D4}" sibTransId="{3FB77F69-97D5-41BD-8D1A-27E30752414F}"/>
    <dgm:cxn modelId="{57BF1236-0ADE-4086-AED0-53A64C568C38}" type="presOf" srcId="{ECF2E4F6-2E86-405F-9DDC-1416C2B0648B}" destId="{44AC6F8A-D381-48D6-9070-A0668117C40D}" srcOrd="0" destOrd="0" presId="urn:microsoft.com/office/officeart/2005/8/layout/balance1"/>
    <dgm:cxn modelId="{13E265AE-2F7D-43C0-89AD-A4075BB4F538}" type="presOf" srcId="{283D5314-DDDC-416A-94D8-28A0C238E9A5}" destId="{0B679838-0889-4483-9F20-70DD03E67326}" srcOrd="0" destOrd="0" presId="urn:microsoft.com/office/officeart/2005/8/layout/balance1"/>
    <dgm:cxn modelId="{468A9D37-7321-47B7-8A4D-71DB8C6B6C6F}" type="presOf" srcId="{D0F87BD6-1348-4C9E-B4B4-A0CA0753AE9D}" destId="{B9946AB4-8F52-4F13-9534-E5E7F8D7AF7E}" srcOrd="0" destOrd="0" presId="urn:microsoft.com/office/officeart/2005/8/layout/balance1"/>
    <dgm:cxn modelId="{6EB1D1CC-2F02-4837-BB82-E772A9FE8CC2}" type="presOf" srcId="{50B3AC78-9EB1-4917-839D-838D94AD57C1}" destId="{5FD9F07C-FF6F-4DF8-B11D-6988D1C954DA}" srcOrd="0" destOrd="0" presId="urn:microsoft.com/office/officeart/2005/8/layout/balance1"/>
    <dgm:cxn modelId="{F405E536-A211-418A-BD57-78D50322CF84}" srcId="{283D5314-DDDC-416A-94D8-28A0C238E9A5}" destId="{5C1487CF-4E9C-4CA2-95A7-D6CDA2BBE34E}" srcOrd="0" destOrd="0" parTransId="{3A64FB8B-A7F2-4DA2-B2B4-6A6FD6AD58CE}" sibTransId="{8ACE27ED-73C3-40E7-8DA6-20E8268DE1A8}"/>
    <dgm:cxn modelId="{C5F1CC08-820C-45ED-88AA-E846064F1C26}" type="presOf" srcId="{FAB2211E-39EF-4BA3-95A9-828CB8FA89E2}" destId="{067C2CF1-B320-4D98-B386-A1BD72F25DE6}" srcOrd="0" destOrd="0" presId="urn:microsoft.com/office/officeart/2005/8/layout/balance1"/>
    <dgm:cxn modelId="{784C0CBA-CC70-430A-A854-40A19D509893}" srcId="{ECF2E4F6-2E86-405F-9DDC-1416C2B0648B}" destId="{89E6A120-0B62-4288-B6A3-B8E6CC3D34CA}" srcOrd="1" destOrd="0" parTransId="{D27C7414-13C9-4D5B-BB7A-C3767F88E3FB}" sibTransId="{975DD5A7-0E4D-4FC1-9591-4F807FB7B589}"/>
    <dgm:cxn modelId="{DC849286-E913-4604-ADF7-16A9CCD1DB57}" type="presOf" srcId="{89E6A120-0B62-4288-B6A3-B8E6CC3D34CA}" destId="{D18B71AF-D4CE-4D05-9950-194F35DCD05D}" srcOrd="0" destOrd="0" presId="urn:microsoft.com/office/officeart/2005/8/layout/balance1"/>
    <dgm:cxn modelId="{8ECEDF44-47CA-444F-8DD0-6A4FA6927966}" srcId="{ECF2E4F6-2E86-405F-9DDC-1416C2B0648B}" destId="{D0F87BD6-1348-4C9E-B4B4-A0CA0753AE9D}" srcOrd="0" destOrd="0" parTransId="{F7B64A9B-93DC-407B-8BE8-FF151CE8AFBD}" sibTransId="{1C8EC81C-E700-4536-BCD3-48C5E97646A2}"/>
    <dgm:cxn modelId="{04FE767D-267F-42B4-BE67-11F1770714D2}" srcId="{283D5314-DDDC-416A-94D8-28A0C238E9A5}" destId="{DA14AD8E-6FF2-44CA-81F9-B348AD0E66F7}" srcOrd="2" destOrd="0" parTransId="{FF429627-517B-4EF9-B856-29CADC75100F}" sibTransId="{286A2A7F-958C-4626-9D4F-8EBF2AB01823}"/>
    <dgm:cxn modelId="{D18FFC05-5932-445D-A211-9EF864DDF6BA}" srcId="{801528F1-AF4C-46E8-8FBF-DDE3812DC104}" destId="{ECF2E4F6-2E86-405F-9DDC-1416C2B0648B}" srcOrd="0" destOrd="0" parTransId="{0148B122-E9FB-4268-AFFC-1E3641CEBA93}" sibTransId="{9E8712E2-5C89-4721-BAD6-5C26BDDA8BB7}"/>
    <dgm:cxn modelId="{FE372E8D-ABF2-4332-927E-7E1D5DDE2A4C}" srcId="{801528F1-AF4C-46E8-8FBF-DDE3812DC104}" destId="{283D5314-DDDC-416A-94D8-28A0C238E9A5}" srcOrd="1" destOrd="0" parTransId="{AC561A69-DDE1-4824-B217-01260354C83D}" sibTransId="{3B65FE60-9E9F-42FC-8577-52A5471F530B}"/>
    <dgm:cxn modelId="{B7E18800-478D-43A4-BEF4-013EC7B25666}" type="presParOf" srcId="{A048912F-FE38-4577-B77B-90A29EC20987}" destId="{B60B0E9B-A918-43B3-8564-09AB5DFDA218}" srcOrd="0" destOrd="0" presId="urn:microsoft.com/office/officeart/2005/8/layout/balance1"/>
    <dgm:cxn modelId="{E2EAD849-D535-4F61-88A1-5623CC004551}" type="presParOf" srcId="{A048912F-FE38-4577-B77B-90A29EC20987}" destId="{9F6902BB-58F6-4FD7-9648-330B466C1466}" srcOrd="1" destOrd="0" presId="urn:microsoft.com/office/officeart/2005/8/layout/balance1"/>
    <dgm:cxn modelId="{079264AF-FE5C-45B6-8E3B-8D1FAF29F462}" type="presParOf" srcId="{9F6902BB-58F6-4FD7-9648-330B466C1466}" destId="{44AC6F8A-D381-48D6-9070-A0668117C40D}" srcOrd="0" destOrd="0" presId="urn:microsoft.com/office/officeart/2005/8/layout/balance1"/>
    <dgm:cxn modelId="{B301BDD9-7187-4DA7-BB90-F80B47F706AA}" type="presParOf" srcId="{9F6902BB-58F6-4FD7-9648-330B466C1466}" destId="{0B679838-0889-4483-9F20-70DD03E67326}" srcOrd="1" destOrd="0" presId="urn:microsoft.com/office/officeart/2005/8/layout/balance1"/>
    <dgm:cxn modelId="{9EBFACFF-25E0-448B-BA1F-CA269BEC784B}" type="presParOf" srcId="{A048912F-FE38-4577-B77B-90A29EC20987}" destId="{D59B0383-38AB-4176-99BE-1A62D8C74654}" srcOrd="2" destOrd="0" presId="urn:microsoft.com/office/officeart/2005/8/layout/balance1"/>
    <dgm:cxn modelId="{792533FA-1822-412A-92FB-07D6EC44CF1A}" type="presParOf" srcId="{D59B0383-38AB-4176-99BE-1A62D8C74654}" destId="{DC371BAE-66E2-499E-A449-6583603C95A9}" srcOrd="0" destOrd="0" presId="urn:microsoft.com/office/officeart/2005/8/layout/balance1"/>
    <dgm:cxn modelId="{C292772A-4F6C-4FAA-995A-8E743CB1C463}" type="presParOf" srcId="{D59B0383-38AB-4176-99BE-1A62D8C74654}" destId="{63A43EF4-CAB9-4823-8C1A-828F7486DE40}" srcOrd="1" destOrd="0" presId="urn:microsoft.com/office/officeart/2005/8/layout/balance1"/>
    <dgm:cxn modelId="{C8CB4745-263D-4C78-BD8A-D223B07E9AA9}" type="presParOf" srcId="{D59B0383-38AB-4176-99BE-1A62D8C74654}" destId="{6D9109FF-0DAB-43D4-B038-3BC700A52BEB}" srcOrd="2" destOrd="0" presId="urn:microsoft.com/office/officeart/2005/8/layout/balance1"/>
    <dgm:cxn modelId="{93D12004-A208-4663-9796-CE6096773392}" type="presParOf" srcId="{D59B0383-38AB-4176-99BE-1A62D8C74654}" destId="{FFDBEF54-C347-44A7-9636-AFCB037DC4B5}" srcOrd="3" destOrd="0" presId="urn:microsoft.com/office/officeart/2005/8/layout/balance1"/>
    <dgm:cxn modelId="{4E4B9501-C45A-41DB-A95E-DC9EAED657E2}" type="presParOf" srcId="{D59B0383-38AB-4176-99BE-1A62D8C74654}" destId="{067C2CF1-B320-4D98-B386-A1BD72F25DE6}" srcOrd="4" destOrd="0" presId="urn:microsoft.com/office/officeart/2005/8/layout/balance1"/>
    <dgm:cxn modelId="{014086E6-0F88-45AB-91E9-79F26CA56DA4}" type="presParOf" srcId="{D59B0383-38AB-4176-99BE-1A62D8C74654}" destId="{F5506B2E-7E44-4B8E-8230-82B348924DC1}" srcOrd="5" destOrd="0" presId="urn:microsoft.com/office/officeart/2005/8/layout/balance1"/>
    <dgm:cxn modelId="{C9AC6100-FF91-4ECB-90C1-CD5987549D9B}" type="presParOf" srcId="{D59B0383-38AB-4176-99BE-1A62D8C74654}" destId="{B9946AB4-8F52-4F13-9534-E5E7F8D7AF7E}" srcOrd="6" destOrd="0" presId="urn:microsoft.com/office/officeart/2005/8/layout/balance1"/>
    <dgm:cxn modelId="{3A11E6A3-21AE-4AFB-B72B-2404E484983C}" type="presParOf" srcId="{D59B0383-38AB-4176-99BE-1A62D8C74654}" destId="{D18B71AF-D4CE-4D05-9950-194F35DCD05D}" srcOrd="7" destOrd="0" presId="urn:microsoft.com/office/officeart/2005/8/layout/balance1"/>
    <dgm:cxn modelId="{5F2720BF-CB4B-4BA9-BE96-6964447C2113}" type="presParOf" srcId="{D59B0383-38AB-4176-99BE-1A62D8C74654}" destId="{5FD9F07C-FF6F-4DF8-B11D-6988D1C954DA}" srcOrd="8" destOrd="0" presId="urn:microsoft.com/office/officeart/2005/8/layout/balance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2914B-510D-47C9-B9B5-98AB86B8CD37}" type="datetimeFigureOut">
              <a:rPr lang="en-US" smtClean="0"/>
              <a:pPr/>
              <a:t>7/27/2010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7241F-48F5-424A-B053-A0F70A29F4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7241F-48F5-424A-B053-A0F70A29F46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EW Temp1 (1)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3B5E3-E69F-4886-A624-B7CF9CCEAA91}" type="datetime1">
              <a:rPr lang="en-US" smtClean="0"/>
              <a:pPr/>
              <a:t>7/27/2010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ITIL Best Practices Webinar Series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621B-D26A-48C7-92B0-648AAD026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BF27-83B5-486C-948C-7B48FFF89333}" type="datetime1">
              <a:rPr lang="en-US" smtClean="0"/>
              <a:pPr/>
              <a:t>7/27/2010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ITIL Best Practices Webinar Series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621B-D26A-48C7-92B0-648AAD026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7D7F-2F4C-40C0-8D3A-8C8239D91092}" type="datetime1">
              <a:rPr lang="en-US" smtClean="0"/>
              <a:pPr/>
              <a:t>7/27/2010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ITIL Best Practices Webinar Series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621B-D26A-48C7-92B0-648AAD026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183C-813A-4C2D-8038-C32684B1B66B}" type="datetime1">
              <a:rPr lang="en-US" smtClean="0"/>
              <a:pPr/>
              <a:t>7/27/2010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ITIL Best Practices Webinar Series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621B-D26A-48C7-92B0-648AAD026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CA4F-AA3F-4EFA-8518-164F4710B657}" type="datetime1">
              <a:rPr lang="en-US" smtClean="0"/>
              <a:pPr/>
              <a:t>7/27/2010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ITIL Best Practices Webinar Series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621B-D26A-48C7-92B0-648AAD026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20E2-6F32-45BE-A061-A8694BEDECA4}" type="datetime1">
              <a:rPr lang="en-US" smtClean="0"/>
              <a:pPr/>
              <a:t>7/27/2010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ITIL Best Practices Webinar Series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621B-D26A-48C7-92B0-648AAD026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F2BF-824F-4392-B6ED-3B19708795BD}" type="datetime1">
              <a:rPr lang="en-US" smtClean="0"/>
              <a:pPr/>
              <a:t>7/27/2010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ITIL Best Practices Webinar Series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621B-D26A-48C7-92B0-648AAD026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A5B8-F993-4381-94B7-531CCF7470EC}" type="datetime1">
              <a:rPr lang="en-US" smtClean="0"/>
              <a:pPr/>
              <a:t>7/27/2010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ITIL Best Practices Webinar Series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621B-D26A-48C7-92B0-648AAD026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C580-2032-4E91-AC29-6A18AACA7C63}" type="datetime1">
              <a:rPr lang="en-US" smtClean="0"/>
              <a:pPr/>
              <a:t>7/27/2010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ITIL Best Practices Webinar Series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621B-D26A-48C7-92B0-648AAD026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D68C-11B0-4B5C-96FA-5C8A202C1DC4}" type="datetime1">
              <a:rPr lang="en-US" smtClean="0"/>
              <a:pPr/>
              <a:t>7/27/2010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ITIL Best Practices Webinar Series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621B-D26A-48C7-92B0-648AAD026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BBBF-EBE6-4930-9D71-AEBAC042089C}" type="datetime1">
              <a:rPr lang="en-US" smtClean="0"/>
              <a:pPr/>
              <a:t>7/27/2010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ITIL Best Practices Webinar Series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621B-D26A-48C7-92B0-648AAD026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mp innernew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08839-B644-4A2F-B8C8-D36BE5839A09}" type="datetime1">
              <a:rPr lang="en-US" smtClean="0"/>
              <a:pPr/>
              <a:t>7/27/2010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ITIL Best Practices Webinar Series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1621B-D26A-48C7-92B0-648AAD026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nandini@managengine.com" TargetMode="Externa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Understanding CMDB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Nandini Krishnan</a:t>
            </a:r>
          </a:p>
          <a:p>
            <a:r>
              <a:rPr lang="en-US" dirty="0" smtClean="0"/>
              <a:t>Business Analyst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ITIL Best Practices Webinar Series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 Started!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486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Ø"/>
            </a:pPr>
            <a:r>
              <a:rPr lang="en-US" sz="2800" dirty="0" smtClean="0"/>
              <a:t>Everything starts with ITIL which provides great details on implementing CMDB…below are the highlights…</a:t>
            </a:r>
          </a:p>
          <a:p>
            <a:pPr lvl="1"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sz="2400" dirty="0" smtClean="0"/>
              <a:t>Select and identify CIs and their relationships</a:t>
            </a:r>
          </a:p>
          <a:p>
            <a:pPr lvl="1"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400" dirty="0" smtClean="0"/>
              <a:t> Ensure no change to any CI without controlling documentation</a:t>
            </a:r>
          </a:p>
          <a:p>
            <a:pPr lvl="1"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400" dirty="0" smtClean="0"/>
              <a:t> Define how will you accurately update CMDB records</a:t>
            </a:r>
          </a:p>
          <a:p>
            <a:pPr lvl="1"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400" dirty="0" smtClean="0"/>
              <a:t> Include methods to track CIs from ordering to depreciation</a:t>
            </a:r>
          </a:p>
          <a:p>
            <a:pPr lvl="1"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400" dirty="0" smtClean="0"/>
              <a:t>Verification and Audits</a:t>
            </a:r>
          </a:p>
          <a:p>
            <a:pPr lvl="2"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000" dirty="0" smtClean="0"/>
              <a:t>Plan list of audits and procedures to be used</a:t>
            </a:r>
          </a:p>
          <a:p>
            <a:pPr lvl="2"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000" dirty="0" smtClean="0"/>
              <a:t> List of authorizations required</a:t>
            </a:r>
          </a:p>
          <a:p>
            <a:pPr lvl="2"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000" dirty="0" smtClean="0"/>
              <a:t> Report descriptions and expected contents</a:t>
            </a:r>
          </a:p>
          <a:p>
            <a:pPr lvl="2">
              <a:buClr>
                <a:srgbClr val="00B050"/>
              </a:buClr>
              <a:buNone/>
            </a:pPr>
            <a:endParaRPr lang="en-US" sz="2000" dirty="0" smtClean="0"/>
          </a:p>
          <a:p>
            <a:pPr lvl="1">
              <a:buClr>
                <a:srgbClr val="00B050"/>
              </a:buClr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 smtClean="0"/>
              <a:t>ITIL Best Practices Webinar Series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>
              <a:buClr>
                <a:srgbClr val="00B050"/>
              </a:buClr>
            </a:pPr>
            <a:r>
              <a:rPr lang="en-US" dirty="0" smtClean="0"/>
              <a:t>The Business objective of CM and CMDB is to “Control CIs”</a:t>
            </a:r>
          </a:p>
          <a:p>
            <a:pPr>
              <a:buClr>
                <a:srgbClr val="00B050"/>
              </a:buClr>
            </a:pPr>
            <a:r>
              <a:rPr lang="en-US" dirty="0" smtClean="0"/>
              <a:t>Identify CIs that underpin key systems </a:t>
            </a:r>
          </a:p>
          <a:p>
            <a:pPr>
              <a:buClr>
                <a:srgbClr val="00B050"/>
              </a:buClr>
            </a:pPr>
            <a:r>
              <a:rPr lang="en-US" dirty="0" smtClean="0"/>
              <a:t>Combine CI information into services</a:t>
            </a:r>
          </a:p>
          <a:p>
            <a:pPr>
              <a:buClr>
                <a:srgbClr val="00B050"/>
              </a:buClr>
            </a:pPr>
            <a:r>
              <a:rPr lang="en-US" dirty="0" smtClean="0"/>
              <a:t>Follow rest of the CM process from ITIL to maintain integrity of CMDB as you expand it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 smtClean="0"/>
              <a:t>ITIL Best Practices Webinar Series</a:t>
            </a:r>
            <a:endParaRPr lang="en-US" dirty="0"/>
          </a:p>
        </p:txBody>
      </p:sp>
      <p:pic>
        <p:nvPicPr>
          <p:cNvPr id="5" name="Picture 4" descr="TheResilientFrenchMovingForward_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4267200"/>
            <a:ext cx="1981200" cy="2025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CMDB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458200" cy="54864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CMDB – PEOPLE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 smtClean="0"/>
              <a:t>ITIL Best Practices Webinar Series</a:t>
            </a:r>
            <a:endParaRPr lang="en-US" dirty="0"/>
          </a:p>
        </p:txBody>
      </p:sp>
      <p:pic>
        <p:nvPicPr>
          <p:cNvPr id="5" name="Picture 4" descr="project-te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600200"/>
            <a:ext cx="1143000" cy="13373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6400" y="19812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Project Team</a:t>
            </a:r>
            <a:endParaRPr lang="en-US" dirty="0"/>
          </a:p>
        </p:txBody>
      </p:sp>
      <p:pic>
        <p:nvPicPr>
          <p:cNvPr id="7" name="Picture 6" descr="itdevpeop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29000"/>
            <a:ext cx="1066800" cy="1066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6400" y="36576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Data providers</a:t>
            </a:r>
            <a:endParaRPr lang="en-US" dirty="0"/>
          </a:p>
        </p:txBody>
      </p:sp>
      <p:pic>
        <p:nvPicPr>
          <p:cNvPr id="9" name="Picture 8" descr="user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" y="4953000"/>
            <a:ext cx="1362827" cy="1358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76400" y="54102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Users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CMDB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CMDB – Data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Initially choose and consider three “Business Services” (ex: e-mail client, telecom infrastructure, related hardware) to build CMDB and later expand…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smtClean="0"/>
              <a:t>ITIL Best Practices Webinar Series</a:t>
            </a:r>
            <a:endParaRPr lang="en-US"/>
          </a:p>
        </p:txBody>
      </p:sp>
      <p:graphicFrame>
        <p:nvGraphicFramePr>
          <p:cNvPr id="5" name="Diagram 4"/>
          <p:cNvGraphicFramePr/>
          <p:nvPr/>
        </p:nvGraphicFramePr>
        <p:xfrm>
          <a:off x="1219200" y="2743200"/>
          <a:ext cx="69342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CMDB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CMDB Data continued…CI Relationship Layout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 smtClean="0"/>
              <a:t>ITIL Best Practices Webinar Series</a:t>
            </a:r>
            <a:endParaRPr lang="en-US" dirty="0"/>
          </a:p>
        </p:txBody>
      </p:sp>
      <p:pic>
        <p:nvPicPr>
          <p:cNvPr id="5" name="Picture 4" descr="relationship_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24000"/>
            <a:ext cx="8305800" cy="457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CMDB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CMDB Data Continued…CI map for one of the attributes..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 smtClean="0"/>
              <a:t>ITIL Best Practices Webinar Series</a:t>
            </a:r>
            <a:endParaRPr lang="en-US" dirty="0"/>
          </a:p>
        </p:txBody>
      </p:sp>
      <p:pic>
        <p:nvPicPr>
          <p:cNvPr id="5" name="Picture 4" descr="map view_latest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05000"/>
            <a:ext cx="8534400" cy="4419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ular Callout 5"/>
          <p:cNvSpPr/>
          <p:nvPr/>
        </p:nvSpPr>
        <p:spPr>
          <a:xfrm>
            <a:off x="5334000" y="1524000"/>
            <a:ext cx="2514600" cy="990600"/>
          </a:xfrm>
          <a:prstGeom prst="wedge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planned changes..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CMDB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4864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CMDB – Process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 smtClean="0"/>
              <a:t>ITIL Best Practices Webinar Series</a:t>
            </a:r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3657600" y="2133600"/>
            <a:ext cx="1828800" cy="31242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CMDB Services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743200" y="3429000"/>
            <a:ext cx="914400" cy="4572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5486400" y="3429000"/>
            <a:ext cx="1143000" cy="4572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2819400"/>
            <a:ext cx="2438400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SUPPORT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Incident Mgmt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Problems Mgmt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Change Mgmt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Release Mgmt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Configuration Mgmt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29400" y="2819400"/>
            <a:ext cx="2286000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DELIVERY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Availability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Service-Level Mgmt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Capacity Mgmt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Continuity Mgmt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Financial Mgmt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CMDB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CMDB – Implementation</a:t>
            </a:r>
          </a:p>
          <a:p>
            <a:pPr>
              <a:buClr>
                <a:srgbClr val="00B050"/>
              </a:buClr>
            </a:pPr>
            <a:r>
              <a:rPr lang="en-US" dirty="0" smtClean="0"/>
              <a:t>Think from a casual CMDB user perspective</a:t>
            </a:r>
          </a:p>
          <a:p>
            <a:pPr>
              <a:buClr>
                <a:srgbClr val="00B050"/>
              </a:buClr>
            </a:pPr>
            <a:r>
              <a:rPr lang="en-US" dirty="0" smtClean="0"/>
              <a:t>Let everyone to give inputs</a:t>
            </a:r>
          </a:p>
          <a:p>
            <a:pPr>
              <a:buClr>
                <a:srgbClr val="00B050"/>
              </a:buClr>
            </a:pPr>
            <a:r>
              <a:rPr lang="en-US" dirty="0" smtClean="0"/>
              <a:t>Identify experts in each community of CMDB</a:t>
            </a:r>
          </a:p>
          <a:p>
            <a:pPr>
              <a:buClr>
                <a:srgbClr val="00B050"/>
              </a:buClr>
            </a:pPr>
            <a:r>
              <a:rPr lang="en-US" dirty="0" smtClean="0"/>
              <a:t>Carefully examine culture, risk, operational issues</a:t>
            </a:r>
          </a:p>
          <a:p>
            <a:pPr>
              <a:buClr>
                <a:srgbClr val="00B050"/>
              </a:buClr>
            </a:pPr>
            <a:r>
              <a:rPr lang="en-US" dirty="0" smtClean="0"/>
              <a:t>Record the experience and share with the community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ITIL Best Practices Webinar Series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pitfalls!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common to attempt more than once</a:t>
            </a:r>
          </a:p>
          <a:p>
            <a:r>
              <a:rPr lang="en-US" dirty="0" smtClean="0"/>
              <a:t>Unclear objectives</a:t>
            </a:r>
          </a:p>
          <a:p>
            <a:r>
              <a:rPr lang="en-US" dirty="0" smtClean="0"/>
              <a:t>Too big a plan</a:t>
            </a:r>
          </a:p>
          <a:p>
            <a:r>
              <a:rPr lang="en-US" dirty="0" smtClean="0"/>
              <a:t>Poorly defined roles and responsibilities</a:t>
            </a:r>
          </a:p>
          <a:p>
            <a:r>
              <a:rPr lang="en-US" dirty="0" smtClean="0"/>
              <a:t>Poor data</a:t>
            </a:r>
          </a:p>
          <a:p>
            <a:r>
              <a:rPr lang="en-US" dirty="0" smtClean="0"/>
              <a:t>Only set of people knowing how to access it</a:t>
            </a:r>
          </a:p>
          <a:p>
            <a:r>
              <a:rPr lang="en-US" dirty="0" smtClean="0"/>
              <a:t>Not staying current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ITIL Best Practices Webinar Series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Business Value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838200"/>
          <a:ext cx="8229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 smtClean="0"/>
              <a:t>ITIL Best Practices Webinar Series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57600" y="4800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Users and Services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>
                <a:srgbClr val="009900"/>
              </a:buClr>
              <a:buFont typeface="Wingdings" pitchFamily="2" charset="2"/>
              <a:buChar char="Ø"/>
            </a:pPr>
            <a:r>
              <a:rPr lang="en-US" sz="2800" dirty="0" smtClean="0"/>
              <a:t>Need of an IT Asset Manager</a:t>
            </a:r>
          </a:p>
          <a:p>
            <a:pPr>
              <a:lnSpc>
                <a:spcPct val="150000"/>
              </a:lnSpc>
              <a:buClr>
                <a:srgbClr val="009900"/>
              </a:buClr>
              <a:buFont typeface="Wingdings" pitchFamily="2" charset="2"/>
              <a:buChar char="Ø"/>
            </a:pPr>
            <a:r>
              <a:rPr lang="en-US" sz="2800" dirty="0" smtClean="0"/>
              <a:t>What is CMDB?</a:t>
            </a:r>
          </a:p>
          <a:p>
            <a:pPr>
              <a:lnSpc>
                <a:spcPct val="150000"/>
              </a:lnSpc>
              <a:buClr>
                <a:srgbClr val="009900"/>
              </a:buClr>
              <a:buFont typeface="Wingdings" pitchFamily="2" charset="2"/>
              <a:buChar char="Ø"/>
            </a:pPr>
            <a:r>
              <a:rPr lang="en-US" sz="2800" dirty="0" smtClean="0"/>
              <a:t>Plan your CMDB</a:t>
            </a:r>
          </a:p>
          <a:p>
            <a:pPr>
              <a:lnSpc>
                <a:spcPct val="150000"/>
              </a:lnSpc>
              <a:buClr>
                <a:srgbClr val="009900"/>
              </a:buClr>
              <a:buFont typeface="Wingdings" pitchFamily="2" charset="2"/>
              <a:buChar char="Ø"/>
            </a:pPr>
            <a:r>
              <a:rPr lang="en-US" sz="2800" dirty="0" smtClean="0"/>
              <a:t>Get started!</a:t>
            </a:r>
          </a:p>
          <a:p>
            <a:pPr>
              <a:lnSpc>
                <a:spcPct val="150000"/>
              </a:lnSpc>
              <a:buClr>
                <a:srgbClr val="009900"/>
              </a:buClr>
              <a:buFont typeface="Wingdings" pitchFamily="2" charset="2"/>
              <a:buChar char="Ø"/>
            </a:pPr>
            <a:r>
              <a:rPr lang="en-US" sz="2800" dirty="0" smtClean="0"/>
              <a:t>The next steps</a:t>
            </a:r>
          </a:p>
          <a:p>
            <a:pPr>
              <a:lnSpc>
                <a:spcPct val="150000"/>
              </a:lnSpc>
              <a:buClr>
                <a:srgbClr val="009900"/>
              </a:buClr>
              <a:buFont typeface="Wingdings" pitchFamily="2" charset="2"/>
              <a:buChar char="Ø"/>
            </a:pPr>
            <a:r>
              <a:rPr lang="en-US" sz="2800" dirty="0" smtClean="0"/>
              <a:t>The CMDB Strategies</a:t>
            </a:r>
          </a:p>
          <a:p>
            <a:pPr>
              <a:lnSpc>
                <a:spcPct val="150000"/>
              </a:lnSpc>
              <a:buClr>
                <a:srgbClr val="009900"/>
              </a:buClr>
              <a:buFont typeface="Wingdings" pitchFamily="2" charset="2"/>
              <a:buChar char="Ø"/>
            </a:pPr>
            <a:r>
              <a:rPr lang="en-US" sz="2800" dirty="0" smtClean="0"/>
              <a:t>The Business value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 smtClean="0"/>
              <a:t>ITIL Best Practices Webinar Series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Q &amp; A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 smtClean="0"/>
              <a:t>ITIL Best Practices Webinar Series</a:t>
            </a:r>
            <a:endParaRPr lang="en-US" dirty="0"/>
          </a:p>
        </p:txBody>
      </p:sp>
      <p:pic>
        <p:nvPicPr>
          <p:cNvPr id="5" name="Picture 4" descr="Q and A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676400"/>
            <a:ext cx="2171700" cy="2257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44196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Nandini Krishnan</a:t>
            </a:r>
          </a:p>
          <a:p>
            <a:pPr algn="ctr"/>
            <a:r>
              <a:rPr lang="en-US" dirty="0" smtClean="0">
                <a:hlinkClick r:id="rId3"/>
              </a:rPr>
              <a:t>nandini@managengine.com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hanks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495425"/>
            <a:ext cx="6248400" cy="37147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 smtClean="0"/>
              <a:t>ITIL Best Practices Webinar Series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err="1" smtClean="0"/>
              <a:t>Nitesh</a:t>
            </a:r>
            <a:r>
              <a:rPr lang="en-US" sz="3600" dirty="0" smtClean="0"/>
              <a:t> </a:t>
            </a:r>
            <a:r>
              <a:rPr lang="en-US" sz="3600" dirty="0" err="1" smtClean="0"/>
              <a:t>Dalvi</a:t>
            </a:r>
            <a:r>
              <a:rPr lang="en-US" sz="3600" dirty="0" smtClean="0"/>
              <a:t> – IT Asset </a:t>
            </a:r>
            <a:r>
              <a:rPr lang="en-US" sz="3600" dirty="0" smtClean="0"/>
              <a:t>Manager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 lnSpcReduction="10000"/>
          </a:bodyPr>
          <a:lstStyle/>
          <a:p>
            <a:pPr>
              <a:buClr>
                <a:srgbClr val="00B050"/>
              </a:buClr>
              <a:buFont typeface="Courier New" pitchFamily="49" charset="0"/>
              <a:buChar char="o"/>
            </a:pPr>
            <a:r>
              <a:rPr lang="en-US" sz="2800" dirty="0" smtClean="0"/>
              <a:t>Responsibility: Monitoring &amp; Managing Complete Asset Lifecycle [from procuring to disposal and recording all the information]</a:t>
            </a:r>
          </a:p>
          <a:p>
            <a:pPr>
              <a:buNone/>
            </a:pPr>
            <a:endParaRPr lang="en-US" sz="2800" dirty="0" smtClean="0"/>
          </a:p>
          <a:p>
            <a:pPr>
              <a:buClr>
                <a:srgbClr val="00B050"/>
              </a:buClr>
              <a:buFont typeface="Courier New" pitchFamily="49" charset="0"/>
              <a:buChar char="o"/>
            </a:pPr>
            <a:r>
              <a:rPr lang="en-US" sz="2800" dirty="0" smtClean="0"/>
              <a:t>The Boss – CIO/CTO</a:t>
            </a:r>
          </a:p>
          <a:p>
            <a:pPr>
              <a:buNone/>
            </a:pPr>
            <a:endParaRPr lang="en-US" sz="2800" dirty="0" smtClean="0"/>
          </a:p>
          <a:p>
            <a:pPr>
              <a:buClr>
                <a:srgbClr val="00B050"/>
              </a:buClr>
              <a:buFont typeface="Courier New" pitchFamily="49" charset="0"/>
              <a:buChar char="o"/>
            </a:pPr>
            <a:r>
              <a:rPr lang="en-US" sz="2800" dirty="0" smtClean="0"/>
              <a:t>Scenario </a:t>
            </a:r>
          </a:p>
          <a:p>
            <a:pPr>
              <a:buClr>
                <a:srgbClr val="00B050"/>
              </a:buClr>
              <a:buNone/>
            </a:pPr>
            <a:r>
              <a:rPr lang="en-US" sz="2800" dirty="0" smtClean="0"/>
              <a:t>    Boss plans to deploy an application and wants to know few things like No of servers, their relationships with certain application – Basically the big picture…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b="1" i="1" dirty="0" smtClean="0"/>
              <a:t>Will </a:t>
            </a:r>
            <a:r>
              <a:rPr lang="en-US" sz="2400" b="1" i="1" dirty="0" err="1" smtClean="0"/>
              <a:t>Nitesh</a:t>
            </a:r>
            <a:r>
              <a:rPr lang="en-US" sz="2400" b="1" i="1" dirty="0" smtClean="0"/>
              <a:t> be able to provide this info to his boss?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 smtClean="0"/>
              <a:t>ITIL Best Practices Webinar Series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/>
              <a:t>Needs of an IT Asset Manager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638800"/>
          </a:xfrm>
        </p:spPr>
        <p:txBody>
          <a:bodyPr>
            <a:noAutofit/>
          </a:bodyPr>
          <a:lstStyle/>
          <a:p>
            <a:pPr>
              <a:buClr>
                <a:srgbClr val="009900"/>
              </a:buClr>
              <a:buFont typeface="Wingdings" pitchFamily="2" charset="2"/>
              <a:buChar char="q"/>
            </a:pPr>
            <a:r>
              <a:rPr lang="en-US" sz="2800" dirty="0" smtClean="0"/>
              <a:t>How many servers do I have?</a:t>
            </a:r>
          </a:p>
          <a:p>
            <a:pPr>
              <a:buClr>
                <a:srgbClr val="009900"/>
              </a:buClr>
              <a:buFont typeface="Wingdings" pitchFamily="2" charset="2"/>
              <a:buChar char="q"/>
            </a:pPr>
            <a:r>
              <a:rPr lang="en-US" sz="2800" dirty="0" smtClean="0"/>
              <a:t>What versions and editions are they?</a:t>
            </a:r>
          </a:p>
          <a:p>
            <a:pPr>
              <a:buClr>
                <a:srgbClr val="009900"/>
              </a:buClr>
              <a:buFont typeface="Wingdings" pitchFamily="2" charset="2"/>
              <a:buChar char="q"/>
            </a:pPr>
            <a:r>
              <a:rPr lang="en-US" sz="2800" dirty="0" smtClean="0"/>
              <a:t>What applications are they hosting?</a:t>
            </a:r>
          </a:p>
          <a:p>
            <a:pPr>
              <a:buClr>
                <a:srgbClr val="009900"/>
              </a:buClr>
              <a:buFont typeface="Wingdings" pitchFamily="2" charset="2"/>
              <a:buChar char="q"/>
            </a:pPr>
            <a:r>
              <a:rPr lang="en-US" sz="2800" dirty="0" smtClean="0"/>
              <a:t>Who has the permissions to access them?</a:t>
            </a:r>
          </a:p>
          <a:p>
            <a:pPr>
              <a:buClr>
                <a:srgbClr val="009900"/>
              </a:buClr>
              <a:buFont typeface="Wingdings" pitchFamily="2" charset="2"/>
              <a:buChar char="q"/>
            </a:pPr>
            <a:r>
              <a:rPr lang="en-US" sz="2800" dirty="0" smtClean="0"/>
              <a:t>What isn’t configured rightly?</a:t>
            </a:r>
          </a:p>
          <a:p>
            <a:pPr>
              <a:buClr>
                <a:srgbClr val="009900"/>
              </a:buClr>
              <a:buFont typeface="Wingdings" pitchFamily="2" charset="2"/>
              <a:buChar char="q"/>
            </a:pPr>
            <a:r>
              <a:rPr lang="en-US" sz="2800" dirty="0" smtClean="0"/>
              <a:t>What are the “Best Practices” of IT Management today?</a:t>
            </a:r>
          </a:p>
          <a:p>
            <a:pPr>
              <a:buClr>
                <a:srgbClr val="009900"/>
              </a:buClr>
              <a:buFont typeface="Wingdings" pitchFamily="2" charset="2"/>
              <a:buChar char="q"/>
            </a:pPr>
            <a:r>
              <a:rPr lang="en-US" sz="2800" dirty="0" smtClean="0"/>
              <a:t>What has changed recently?</a:t>
            </a:r>
          </a:p>
          <a:p>
            <a:pPr>
              <a:buClr>
                <a:srgbClr val="009900"/>
              </a:buClr>
              <a:buFont typeface="Wingdings" pitchFamily="2" charset="2"/>
              <a:buChar char="q"/>
            </a:pPr>
            <a:r>
              <a:rPr lang="en-US" sz="2800" dirty="0" smtClean="0"/>
              <a:t>How does this relate to my business?</a:t>
            </a:r>
          </a:p>
          <a:p>
            <a:pPr>
              <a:buClr>
                <a:srgbClr val="009900"/>
              </a:buClr>
              <a:buFont typeface="Wingdings" pitchFamily="2" charset="2"/>
              <a:buChar char="q"/>
            </a:pPr>
            <a:endParaRPr lang="en-US" sz="2000" b="1" dirty="0" smtClean="0"/>
          </a:p>
          <a:p>
            <a:pPr>
              <a:buClr>
                <a:srgbClr val="009900"/>
              </a:buClr>
              <a:buNone/>
            </a:pPr>
            <a:r>
              <a:rPr lang="en-US" sz="2400" dirty="0" smtClean="0"/>
              <a:t>This is how life is for a IT Administrator like </a:t>
            </a:r>
            <a:r>
              <a:rPr lang="en-US" sz="2400" dirty="0" err="1" smtClean="0"/>
              <a:t>Nitesh</a:t>
            </a:r>
            <a:r>
              <a:rPr lang="en-US" sz="2400" dirty="0" smtClean="0"/>
              <a:t>…</a:t>
            </a:r>
          </a:p>
          <a:p>
            <a:pPr>
              <a:buClr>
                <a:srgbClr val="009900"/>
              </a:buClr>
              <a:buFont typeface="Wingdings" pitchFamily="2" charset="2"/>
              <a:buChar char="q"/>
            </a:pPr>
            <a:endParaRPr lang="en-US" sz="2400" dirty="0" smtClean="0"/>
          </a:p>
          <a:p>
            <a:pPr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6492875"/>
            <a:ext cx="2895600" cy="365125"/>
          </a:xfrm>
        </p:spPr>
        <p:txBody>
          <a:bodyPr/>
          <a:lstStyle/>
          <a:p>
            <a:r>
              <a:rPr lang="en-US" smtClean="0"/>
              <a:t>ITIL Best Practices Webinar Series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Now for the big question!!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WHAT IS CMDB?? Some </a:t>
            </a:r>
            <a:r>
              <a:rPr lang="en-US" dirty="0" err="1" smtClean="0"/>
              <a:t>kinda</a:t>
            </a:r>
            <a:r>
              <a:rPr lang="en-US" dirty="0" smtClean="0"/>
              <a:t> Genie?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ITIL Best Practices Webinar Series</a:t>
            </a:r>
            <a:endParaRPr lang="en-US"/>
          </a:p>
        </p:txBody>
      </p:sp>
      <p:pic>
        <p:nvPicPr>
          <p:cNvPr id="6" name="Picture 5" descr="question-mar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447800"/>
            <a:ext cx="3632200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CMDB? – The ITIL Way!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10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“A Configuration management database (CMDB) is a repository of information related to all the components of an information system. Although repositories similar to CMDBs have been used by IT departments for many years, the term CMDB…..</a:t>
            </a:r>
          </a:p>
          <a:p>
            <a:pPr>
              <a:buNone/>
            </a:pPr>
            <a:r>
              <a:rPr lang="en-US" dirty="0" smtClean="0"/>
              <a:t>Blah </a:t>
            </a:r>
            <a:r>
              <a:rPr lang="en-US" dirty="0" err="1" smtClean="0"/>
              <a:t>Blah</a:t>
            </a:r>
            <a:r>
              <a:rPr lang="en-US" dirty="0" smtClean="0"/>
              <a:t> </a:t>
            </a:r>
            <a:r>
              <a:rPr lang="en-US" dirty="0" err="1" smtClean="0"/>
              <a:t>Blah</a:t>
            </a:r>
            <a:r>
              <a:rPr lang="en-US" dirty="0" smtClean="0"/>
              <a:t>..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ITIL Best Practices Webinar Series</a:t>
            </a:r>
            <a:endParaRPr lang="en-US"/>
          </a:p>
        </p:txBody>
      </p:sp>
      <p:pic>
        <p:nvPicPr>
          <p:cNvPr id="5" name="Picture 4" descr="yawn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0" y="4191000"/>
            <a:ext cx="170688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CMDB? – my way!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sz="2400" dirty="0" smtClean="0"/>
              <a:t>Configuration Management Database (CMDB) creates one repository of information of all your “IT” components</a:t>
            </a:r>
          </a:p>
          <a:p>
            <a:pPr algn="ctr">
              <a:buClr>
                <a:srgbClr val="00B050"/>
              </a:buClr>
              <a:buNone/>
            </a:pPr>
            <a:r>
              <a:rPr lang="en-US" sz="2000" b="1" i="1" dirty="0" smtClean="0"/>
              <a:t>Note:</a:t>
            </a:r>
            <a:r>
              <a:rPr lang="en-US" sz="2000" i="1" dirty="0" smtClean="0"/>
              <a:t> IT Components in CMDB are called CIs – Configuration Items</a:t>
            </a:r>
          </a:p>
          <a:p>
            <a:pPr>
              <a:buClr>
                <a:srgbClr val="00B050"/>
              </a:buClr>
              <a:buFont typeface="Wingdings" pitchFamily="2" charset="2"/>
              <a:buChar char="q"/>
            </a:pPr>
            <a:endParaRPr lang="en-US" dirty="0" smtClean="0"/>
          </a:p>
          <a:p>
            <a:pPr algn="ctr">
              <a:buClr>
                <a:srgbClr val="00B050"/>
              </a:buCl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 smtClean="0"/>
              <a:t>ITIL Best Practices Webinar Series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524000" y="2286000"/>
          <a:ext cx="6324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 your CMDB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 smtClean="0"/>
              <a:t>Identify existing information repository</a:t>
            </a:r>
          </a:p>
          <a:p>
            <a:pPr>
              <a:buClr>
                <a:srgbClr val="00B050"/>
              </a:buClr>
              <a:buNone/>
            </a:pPr>
            <a:endParaRPr lang="en-US" sz="2800" dirty="0" smtClean="0"/>
          </a:p>
          <a:p>
            <a:pPr lvl="1"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§"/>
            </a:pPr>
            <a:r>
              <a:rPr lang="en-US" dirty="0" smtClean="0"/>
              <a:t> Hardware/Software – model/versions – record</a:t>
            </a:r>
          </a:p>
          <a:p>
            <a:pPr lvl="1"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§"/>
            </a:pPr>
            <a:r>
              <a:rPr lang="en-US" dirty="0" smtClean="0"/>
              <a:t> Record of Office system configurations</a:t>
            </a:r>
          </a:p>
          <a:p>
            <a:pPr lvl="1"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§"/>
            </a:pPr>
            <a:r>
              <a:rPr lang="en-US" dirty="0" smtClean="0"/>
              <a:t> Asset purchase register</a:t>
            </a:r>
          </a:p>
          <a:p>
            <a:pPr lvl="1"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§"/>
            </a:pPr>
            <a:r>
              <a:rPr lang="en-US" dirty="0" smtClean="0"/>
              <a:t> The shelf holding user manuals</a:t>
            </a:r>
          </a:p>
          <a:p>
            <a:pPr lvl="1"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§"/>
            </a:pPr>
            <a:r>
              <a:rPr lang="en-US" dirty="0" smtClean="0"/>
              <a:t> The wardrobe holding spare hardware</a:t>
            </a:r>
          </a:p>
          <a:p>
            <a:pPr lvl="1">
              <a:buClr>
                <a:srgbClr val="00B050"/>
              </a:buClr>
              <a:buNone/>
            </a:pPr>
            <a:endParaRPr lang="en-US" sz="2000" dirty="0" smtClean="0"/>
          </a:p>
          <a:p>
            <a:pPr>
              <a:buClr>
                <a:srgbClr val="00B050"/>
              </a:buClr>
              <a:buNone/>
            </a:pPr>
            <a:endParaRPr lang="en-US" sz="2400" dirty="0" smtClean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ITIL Best Practices Webinar Series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 your CMDB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 smtClean="0"/>
              <a:t>Beware CMDB isn’t a huge thing you have to purchase or develop</a:t>
            </a:r>
          </a:p>
          <a:p>
            <a:pPr>
              <a:buClr>
                <a:srgbClr val="00B050"/>
              </a:buClr>
              <a:buNone/>
            </a:pPr>
            <a:endParaRPr lang="en-US" dirty="0" smtClean="0"/>
          </a:p>
          <a:p>
            <a:pPr lvl="1"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§"/>
            </a:pPr>
            <a:r>
              <a:rPr lang="en-US" dirty="0" smtClean="0"/>
              <a:t>Start small and grow as you mature</a:t>
            </a:r>
          </a:p>
          <a:p>
            <a:pPr lvl="1"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§"/>
            </a:pPr>
            <a:r>
              <a:rPr lang="en-US" dirty="0" smtClean="0"/>
              <a:t>Don’t try to do everything in one shot</a:t>
            </a:r>
          </a:p>
          <a:p>
            <a:pPr lvl="1"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§"/>
            </a:pPr>
            <a:r>
              <a:rPr lang="en-US" dirty="0" smtClean="0"/>
              <a:t>Design for the future</a:t>
            </a:r>
          </a:p>
          <a:p>
            <a:pPr lvl="1"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§"/>
            </a:pPr>
            <a:r>
              <a:rPr lang="en-US" dirty="0" smtClean="0"/>
              <a:t>Make it flexible and scalable</a:t>
            </a:r>
          </a:p>
          <a:p>
            <a:pPr lvl="1">
              <a:buClr>
                <a:srgbClr val="00B050"/>
              </a:buClr>
              <a:buNone/>
            </a:pPr>
            <a:endParaRPr lang="en-US" dirty="0" smtClean="0"/>
          </a:p>
          <a:p>
            <a:pPr>
              <a:buClr>
                <a:srgbClr val="00B050"/>
              </a:buCl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ITIL Best Practices Webinar Series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 New Template PPTX Vers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 New Template PPTX Version</Template>
  <TotalTime>3439</TotalTime>
  <Words>791</Words>
  <Application>Microsoft Office PowerPoint</Application>
  <PresentationFormat>On-screen Show (4:3)</PresentationFormat>
  <Paragraphs>171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ME New Template PPTX Version</vt:lpstr>
      <vt:lpstr>Understanding CMDB</vt:lpstr>
      <vt:lpstr>Agenda</vt:lpstr>
      <vt:lpstr>Nitesh Dalvi – IT Asset Manager</vt:lpstr>
      <vt:lpstr>Needs of an IT Asset Manager</vt:lpstr>
      <vt:lpstr>Slide 5</vt:lpstr>
      <vt:lpstr>What is CMDB? – The ITIL Way!</vt:lpstr>
      <vt:lpstr>What is CMDB? – my way!</vt:lpstr>
      <vt:lpstr>Plan your CMDB</vt:lpstr>
      <vt:lpstr>Plan your CMDB</vt:lpstr>
      <vt:lpstr>Get Started!</vt:lpstr>
      <vt:lpstr>The Next Steps</vt:lpstr>
      <vt:lpstr>The CMDB Strategies</vt:lpstr>
      <vt:lpstr>The CMDB Strategies</vt:lpstr>
      <vt:lpstr>The CMDB Strategies</vt:lpstr>
      <vt:lpstr>The CMDB Strategies</vt:lpstr>
      <vt:lpstr>The CMDB Strategies</vt:lpstr>
      <vt:lpstr>The CMDB Strategies</vt:lpstr>
      <vt:lpstr>Some pitfalls!</vt:lpstr>
      <vt:lpstr>The Business Value</vt:lpstr>
      <vt:lpstr>Slide 20</vt:lpstr>
      <vt:lpstr>Slide 21</vt:lpstr>
    </vt:vector>
  </TitlesOfParts>
  <Company>adventnet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CMDB</dc:title>
  <dc:creator>nandini</dc:creator>
  <cp:lastModifiedBy>sylvian</cp:lastModifiedBy>
  <cp:revision>116</cp:revision>
  <dcterms:created xsi:type="dcterms:W3CDTF">2010-07-13T09:17:42Z</dcterms:created>
  <dcterms:modified xsi:type="dcterms:W3CDTF">2010-07-27T07:06:14Z</dcterms:modified>
</cp:coreProperties>
</file>