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code.google.com/apis/consol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s.google.com/api-client-library/python/guide/aaa_oauth" TargetMode="External"/><Relationship Id="rId4" Type="http://schemas.openxmlformats.org/officeDocument/2006/relationships/hyperlink" Target="http://google-api-python-client.googlecode.com/hg/docs/epy/oauth2client.client.OAuth2WebServerFlow-class.html" TargetMode="External"/><Relationship Id="rId5" Type="http://schemas.openxmlformats.org/officeDocument/2006/relationships/hyperlink" Target="http://google-api-python-client.googlecode.com/hg/docs/epy/oauth2client.client.Credentials-class.html" TargetMode="External"/><Relationship Id="rId6" Type="http://schemas.openxmlformats.org/officeDocument/2006/relationships/hyperlink" Target="http://google-api-python-client.googlecode.com/hg/docs/epy/oauth2client.appengine.StorageByKeyName-class.html" TargetMode="External"/><Relationship Id="rId7" Type="http://schemas.openxmlformats.org/officeDocument/2006/relationships/hyperlink" Target="http://google-api-python-client.googlecode.com/hg/docs/epy/oauth2client.appengine.OAuth2Decorator-clas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819067" y="2743200"/>
            <a:ext cx="7490924" cy="125232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OAuth 2.0 and the Google API Client for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Noooooooo</a:t>
            </a:r>
          </a:p>
        </p:txBody>
      </p:sp>
      <p:grpSp>
        <p:nvGrpSpPr>
          <p:cNvPr id="208" name="Shape 208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209" name="Shape 2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Shape 210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cxnSp>
          <p:nvCxnSpPr>
            <p:cNvPr id="214" name="Shape 214"/>
            <p:cNvCxnSpPr>
              <a:stCxn id="215" idx="0"/>
              <a:endCxn id="215" idx="0"/>
            </p:cNvCxnSpPr>
            <p:nvPr/>
          </p:nvCxnSpPr>
          <p:spPr>
            <a:xfrm flipH="1">
              <a:off x="5870314" y="2055104"/>
              <a:ext cx="1981200" cy="1828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16" name="Shape 216"/>
            <p:cNvCxnSpPr>
              <a:stCxn id="215" idx="0"/>
              <a:endCxn id="215" idx="0"/>
            </p:cNvCxnSpPr>
            <p:nvPr/>
          </p:nvCxnSpPr>
          <p:spPr>
            <a:xfrm rot="10800000">
              <a:off x="2511774" y="1978816"/>
              <a:ext cx="1905000" cy="2057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17" name="Shape 217"/>
            <p:cNvSpPr txBox="1"/>
            <p:nvPr/>
          </p:nvSpPr>
          <p:spPr>
            <a:xfrm>
              <a:off x="6554524" y="3120579"/>
              <a:ext cx="1752600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96"/>
                <a:t>name, password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2057841" y="3122699"/>
              <a:ext cx="1752600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96"/>
                <a:t>name, password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7089072" y="3202607"/>
              <a:ext cx="533399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4444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2594420" y="3122522"/>
              <a:ext cx="533399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4444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221" name="Shape 221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229" name="Shape 229"/>
          <p:cNvSpPr txBox="1"/>
          <p:nvPr/>
        </p:nvSpPr>
        <p:spPr>
          <a:xfrm>
            <a:off x="146861" y="5852160"/>
            <a:ext cx="8877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But then the user has given your application access to all their data on that service. That's not safe. Don't do that.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Noooooooo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236" name="Shape 2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Shape 237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cxnSp>
          <p:nvCxnSpPr>
            <p:cNvPr id="241" name="Shape 241"/>
            <p:cNvCxnSpPr>
              <a:stCxn id="242" idx="0"/>
              <a:endCxn id="242" idx="0"/>
            </p:cNvCxnSpPr>
            <p:nvPr/>
          </p:nvCxnSpPr>
          <p:spPr>
            <a:xfrm flipH="1">
              <a:off x="5870314" y="2055104"/>
              <a:ext cx="1981200" cy="1828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43" name="Shape 243"/>
            <p:cNvCxnSpPr>
              <a:stCxn id="242" idx="0"/>
              <a:endCxn id="242" idx="0"/>
            </p:cNvCxnSpPr>
            <p:nvPr/>
          </p:nvCxnSpPr>
          <p:spPr>
            <a:xfrm rot="10800000">
              <a:off x="2511774" y="1978816"/>
              <a:ext cx="1905000" cy="2057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44" name="Shape 244"/>
            <p:cNvSpPr txBox="1"/>
            <p:nvPr/>
          </p:nvSpPr>
          <p:spPr>
            <a:xfrm>
              <a:off x="6554524" y="3120579"/>
              <a:ext cx="1752600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96"/>
                <a:t>name, password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2057841" y="3122699"/>
              <a:ext cx="1752600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96"/>
                <a:t>name, password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7089072" y="3202607"/>
              <a:ext cx="533399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4444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2594420" y="3122522"/>
              <a:ext cx="533399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4444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248" name="Shape 248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256" name="Shape 256"/>
          <p:cNvSpPr txBox="1"/>
          <p:nvPr/>
        </p:nvSpPr>
        <p:spPr>
          <a:xfrm>
            <a:off x="303446" y="5852160"/>
            <a:ext cx="8650799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user's name and password are like keys to their digital kingdom, you should never ask for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Better</a:t>
            </a:r>
          </a:p>
        </p:txBody>
      </p:sp>
      <p:grpSp>
        <p:nvGrpSpPr>
          <p:cNvPr id="262" name="Shape 262"/>
          <p:cNvGrpSpPr/>
          <p:nvPr/>
        </p:nvGrpSpPr>
        <p:grpSpPr>
          <a:xfrm>
            <a:off x="274337" y="183313"/>
            <a:ext cx="8605734" cy="6487447"/>
            <a:chOff x="304446" y="529"/>
            <a:chExt cx="10591800" cy="7924270"/>
          </a:xfrm>
        </p:grpSpPr>
        <p:cxnSp>
          <p:nvCxnSpPr>
            <p:cNvPr id="263" name="Shape 263"/>
            <p:cNvCxnSpPr>
              <a:stCxn id="264" idx="0"/>
              <a:endCxn id="264" idx="0"/>
            </p:cNvCxnSpPr>
            <p:nvPr/>
          </p:nvCxnSpPr>
          <p:spPr>
            <a:xfrm>
              <a:off x="304446" y="380646"/>
              <a:ext cx="105918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5" name="Shape 265"/>
            <p:cNvCxnSpPr>
              <a:stCxn id="264" idx="0"/>
              <a:endCxn id="264" idx="0"/>
            </p:cNvCxnSpPr>
            <p:nvPr/>
          </p:nvCxnSpPr>
          <p:spPr>
            <a:xfrm>
              <a:off x="10668000" y="7924800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6" name="Shape 266"/>
            <p:cNvCxnSpPr>
              <a:stCxn id="264" idx="0"/>
              <a:endCxn id="264" idx="0"/>
            </p:cNvCxnSpPr>
            <p:nvPr/>
          </p:nvCxnSpPr>
          <p:spPr>
            <a:xfrm>
              <a:off x="10436927" y="529"/>
              <a:ext cx="152400" cy="152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7" name="Shape 267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268" name="Shape 2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Shape 269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grpSp>
          <p:nvGrpSpPr>
            <p:cNvPr id="273" name="Shape 273"/>
            <p:cNvGrpSpPr/>
            <p:nvPr/>
          </p:nvGrpSpPr>
          <p:grpSpPr>
            <a:xfrm>
              <a:off x="4576263" y="1907641"/>
              <a:ext cx="1446310" cy="761906"/>
              <a:chOff x="4291316" y="1597286"/>
              <a:chExt cx="1731486" cy="1142117"/>
            </a:xfrm>
          </p:grpSpPr>
          <p:sp>
            <p:nvSpPr>
              <p:cNvPr id="274" name="Shape 274"/>
              <p:cNvSpPr/>
              <p:nvPr/>
            </p:nvSpPr>
            <p:spPr>
              <a:xfrm>
                <a:off x="5338503" y="1757279"/>
                <a:ext cx="684300" cy="8331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5560039" y="2510803"/>
                <a:ext cx="2286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5559862" y="1597286"/>
                <a:ext cx="2286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5791200" y="2057400"/>
                <a:ext cx="152399" cy="1523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4499861" y="1978904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4650937" y="1983672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4802895" y="1983495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4951322" y="1985614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5103545" y="1985438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4341369" y="1985261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Shape 284"/>
              <p:cNvSpPr/>
              <p:nvPr/>
            </p:nvSpPr>
            <p:spPr>
              <a:xfrm rot="-2598561">
                <a:off x="4347689" y="2089619"/>
                <a:ext cx="179754" cy="235782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4418805" y="2138191"/>
                <a:ext cx="11430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Shape 286"/>
            <p:cNvGrpSpPr/>
            <p:nvPr/>
          </p:nvGrpSpPr>
          <p:grpSpPr>
            <a:xfrm>
              <a:off x="4572000" y="3962400"/>
              <a:ext cx="1295400" cy="1142400"/>
              <a:chOff x="6248400" y="3962400"/>
              <a:chExt cx="1295400" cy="1142400"/>
            </a:xfrm>
          </p:grpSpPr>
          <p:sp>
            <p:nvSpPr>
              <p:cNvPr id="287" name="Shape 287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294" name="Shape 294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What we really want is a special key, one that only allows access to a limited set of data in the API.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Better</a:t>
            </a:r>
          </a:p>
        </p:txBody>
      </p:sp>
      <p:grpSp>
        <p:nvGrpSpPr>
          <p:cNvPr id="300" name="Shape 300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301" name="Shape 3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Shape 302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grpSp>
          <p:nvGrpSpPr>
            <p:cNvPr id="306" name="Shape 306"/>
            <p:cNvGrpSpPr/>
            <p:nvPr/>
          </p:nvGrpSpPr>
          <p:grpSpPr>
            <a:xfrm>
              <a:off x="4576263" y="1907641"/>
              <a:ext cx="1446310" cy="761906"/>
              <a:chOff x="4291316" y="1597286"/>
              <a:chExt cx="1731486" cy="1142117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5338503" y="1757279"/>
                <a:ext cx="684300" cy="8331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5560039" y="2510803"/>
                <a:ext cx="2286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5559862" y="1597286"/>
                <a:ext cx="2286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5791200" y="2057400"/>
                <a:ext cx="152399" cy="1523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4499861" y="1978904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4650937" y="1983672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4802895" y="1983495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4951322" y="1985614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5103545" y="1985438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4341369" y="1985261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 rot="-2598561">
                <a:off x="4347689" y="2089619"/>
                <a:ext cx="179754" cy="235782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4418805" y="2138191"/>
                <a:ext cx="11430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Shape 319"/>
            <p:cNvGrpSpPr/>
            <p:nvPr/>
          </p:nvGrpSpPr>
          <p:grpSpPr>
            <a:xfrm>
              <a:off x="4572000" y="3962400"/>
              <a:ext cx="1295400" cy="1142400"/>
              <a:chOff x="6248400" y="3962400"/>
              <a:chExt cx="1295400" cy="1142400"/>
            </a:xfrm>
          </p:grpSpPr>
          <p:sp>
            <p:nvSpPr>
              <p:cNvPr id="320" name="Shape 320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327" name="Shape 327"/>
          <p:cNvSpPr txBox="1"/>
          <p:nvPr/>
        </p:nvSpPr>
        <p:spPr>
          <a:xfrm>
            <a:off x="342596" y="5852160"/>
            <a:ext cx="85962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 special key that the User can let the App acquire and use without the use of their name and password.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This is OAuth 2.0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334" name="Shape 3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Shape 335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cxnSp>
          <p:nvCxnSpPr>
            <p:cNvPr id="339" name="Shape 339"/>
            <p:cNvCxnSpPr>
              <a:stCxn id="340" idx="0"/>
              <a:endCxn id="340" idx="0"/>
            </p:cNvCxnSpPr>
            <p:nvPr/>
          </p:nvCxnSpPr>
          <p:spPr>
            <a:xfrm rot="10800000">
              <a:off x="2816132" y="1217698"/>
              <a:ext cx="4724400" cy="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41" name="Shape 341"/>
            <p:cNvCxnSpPr>
              <a:stCxn id="340" idx="0"/>
              <a:endCxn id="340" idx="0"/>
            </p:cNvCxnSpPr>
            <p:nvPr/>
          </p:nvCxnSpPr>
          <p:spPr>
            <a:xfrm flipH="1">
              <a:off x="5870314" y="2055104"/>
              <a:ext cx="1981200" cy="182880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42" name="Shape 342"/>
            <p:cNvCxnSpPr>
              <a:stCxn id="340" idx="0"/>
              <a:endCxn id="340" idx="0"/>
            </p:cNvCxnSpPr>
            <p:nvPr/>
          </p:nvCxnSpPr>
          <p:spPr>
            <a:xfrm rot="10800000">
              <a:off x="2594722" y="1900304"/>
              <a:ext cx="1907700" cy="190740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43" name="Shape 343"/>
            <p:cNvCxnSpPr>
              <a:stCxn id="340" idx="0"/>
              <a:endCxn id="340" idx="0"/>
            </p:cNvCxnSpPr>
            <p:nvPr/>
          </p:nvCxnSpPr>
          <p:spPr>
            <a:xfrm>
              <a:off x="2819400" y="1600200"/>
              <a:ext cx="4724400" cy="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44" name="Shape 344"/>
            <p:cNvCxnSpPr>
              <a:stCxn id="340" idx="0"/>
            </p:cNvCxnSpPr>
            <p:nvPr/>
          </p:nvCxnSpPr>
          <p:spPr>
            <a:xfrm flipH="1" rot="10800000">
              <a:off x="6098578" y="2288516"/>
              <a:ext cx="1981800" cy="187140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45" name="Shape 345"/>
            <p:cNvCxnSpPr>
              <a:stCxn id="340" idx="0"/>
              <a:endCxn id="340" idx="0"/>
            </p:cNvCxnSpPr>
            <p:nvPr/>
          </p:nvCxnSpPr>
          <p:spPr>
            <a:xfrm>
              <a:off x="2362200" y="2209800"/>
              <a:ext cx="1905000" cy="190500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346" name="Shape 346"/>
            <p:cNvGrpSpPr/>
            <p:nvPr/>
          </p:nvGrpSpPr>
          <p:grpSpPr>
            <a:xfrm>
              <a:off x="4572000" y="3962400"/>
              <a:ext cx="1295400" cy="1142400"/>
              <a:chOff x="6248400" y="3962400"/>
              <a:chExt cx="1295400" cy="1142400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354" name="Shape 354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But for that to work, everyone has to confirm that everyone else is who they say they are.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This is OAuth 2.0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" y="1097279"/>
            <a:ext cx="8229599" cy="4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Which is where the complexity comes from.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</a:p>
        </p:txBody>
      </p:sp>
      <p:grpSp>
        <p:nvGrpSpPr>
          <p:cNvPr id="367" name="Shape 367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368" name="Shape 3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Shape 369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cxnSp>
          <p:nvCxnSpPr>
            <p:cNvPr id="373" name="Shape 373"/>
            <p:cNvCxnSpPr>
              <a:stCxn id="374" idx="0"/>
              <a:endCxn id="374" idx="0"/>
            </p:cNvCxnSpPr>
            <p:nvPr/>
          </p:nvCxnSpPr>
          <p:spPr>
            <a:xfrm rot="10800000">
              <a:off x="2209800" y="2057400"/>
              <a:ext cx="2286000" cy="2286000"/>
            </a:xfrm>
            <a:prstGeom prst="straightConnector1">
              <a:avLst/>
            </a:prstGeom>
            <a:noFill/>
            <a:ln cap="flat" cmpd="sng" w="38100">
              <a:solidFill>
                <a:srgbClr val="073763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375" name="Shape 375"/>
            <p:cNvGrpSpPr/>
            <p:nvPr/>
          </p:nvGrpSpPr>
          <p:grpSpPr>
            <a:xfrm>
              <a:off x="2815186" y="2892678"/>
              <a:ext cx="1446310" cy="761906"/>
              <a:chOff x="4291316" y="1597286"/>
              <a:chExt cx="1731486" cy="1142117"/>
            </a:xfrm>
          </p:grpSpPr>
          <p:sp>
            <p:nvSpPr>
              <p:cNvPr id="376" name="Shape 376"/>
              <p:cNvSpPr/>
              <p:nvPr/>
            </p:nvSpPr>
            <p:spPr>
              <a:xfrm>
                <a:off x="5338503" y="1757279"/>
                <a:ext cx="684300" cy="8331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5560039" y="2510803"/>
                <a:ext cx="2286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5559862" y="1597286"/>
                <a:ext cx="2286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5791200" y="2057400"/>
                <a:ext cx="152399" cy="1523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4499861" y="1978904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4650937" y="1983672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4802895" y="1983495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4951322" y="1985614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5103545" y="1985438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4341369" y="1985261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 rot="-2598561">
                <a:off x="4347689" y="2089619"/>
                <a:ext cx="179754" cy="235782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4418805" y="2138191"/>
                <a:ext cx="11430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Shape 388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389" name="Shape 389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396" name="Shape 396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It's actually a little more complicated than even that, because that special key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403" name="Shape 4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Shape 404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cxnSp>
          <p:nvCxnSpPr>
            <p:cNvPr id="408" name="Shape 408"/>
            <p:cNvCxnSpPr>
              <a:stCxn id="409" idx="0"/>
              <a:endCxn id="409" idx="0"/>
            </p:cNvCxnSpPr>
            <p:nvPr/>
          </p:nvCxnSpPr>
          <p:spPr>
            <a:xfrm rot="10800000">
              <a:off x="2209800" y="2057400"/>
              <a:ext cx="2286000" cy="2286000"/>
            </a:xfrm>
            <a:prstGeom prst="straightConnector1">
              <a:avLst/>
            </a:prstGeom>
            <a:noFill/>
            <a:ln cap="flat" cmpd="sng" w="38100">
              <a:solidFill>
                <a:srgbClr val="073763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410" name="Shape 410"/>
            <p:cNvSpPr/>
            <p:nvPr/>
          </p:nvSpPr>
          <p:spPr>
            <a:xfrm>
              <a:off x="3689901" y="2999410"/>
              <a:ext cx="571595" cy="555761"/>
            </a:xfrm>
            <a:prstGeom prst="plaque">
              <a:avLst>
                <a:gd fmla="val 16667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874950" y="3502085"/>
              <a:ext cx="190949" cy="15249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874803" y="2892678"/>
              <a:ext cx="190949" cy="15249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068039" y="3199620"/>
              <a:ext cx="127299" cy="101666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989384" y="3147256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115577" y="3150436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242508" y="3150319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66489" y="3151732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493641" y="3151615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856995" y="3151497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 rot="-2218438">
              <a:off x="2868970" y="3211233"/>
              <a:ext cx="136758" cy="177052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921678" y="3253516"/>
              <a:ext cx="954747" cy="15249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422" name="Shape 422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430" name="Shape 430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can change over time to keep things secure.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</a:p>
        </p:txBody>
      </p:sp>
      <p:grpSp>
        <p:nvGrpSpPr>
          <p:cNvPr id="436" name="Shape 436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437" name="Shape 4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Shape 438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440" name="Shape 440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cxnSp>
          <p:nvCxnSpPr>
            <p:cNvPr id="442" name="Shape 442"/>
            <p:cNvCxnSpPr>
              <a:stCxn id="443" idx="0"/>
              <a:endCxn id="443" idx="0"/>
            </p:cNvCxnSpPr>
            <p:nvPr/>
          </p:nvCxnSpPr>
          <p:spPr>
            <a:xfrm rot="10800000">
              <a:off x="2209800" y="2057400"/>
              <a:ext cx="2286000" cy="2286000"/>
            </a:xfrm>
            <a:prstGeom prst="straightConnector1">
              <a:avLst/>
            </a:prstGeom>
            <a:noFill/>
            <a:ln cap="flat" cmpd="sng" w="38100">
              <a:solidFill>
                <a:srgbClr val="073763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444" name="Shape 444"/>
            <p:cNvSpPr/>
            <p:nvPr/>
          </p:nvSpPr>
          <p:spPr>
            <a:xfrm>
              <a:off x="3689901" y="2999410"/>
              <a:ext cx="571595" cy="555761"/>
            </a:xfrm>
            <a:prstGeom prst="plaque">
              <a:avLst>
                <a:gd fmla="val 16667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874950" y="3502085"/>
              <a:ext cx="190949" cy="15249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874803" y="2892678"/>
              <a:ext cx="190949" cy="15249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068039" y="3199620"/>
              <a:ext cx="127299" cy="101666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989384" y="3147256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115577" y="3150436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3242508" y="3150319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3366489" y="3151732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3493641" y="3151615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856995" y="3151497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 rot="-2218438">
              <a:off x="2868970" y="3211233"/>
              <a:ext cx="136758" cy="177052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921678" y="3253516"/>
              <a:ext cx="954747" cy="15249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456" name="Shape 456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457" name="Shape 457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464" name="Shape 464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Now that we know what OAuth 2.0 looks like, how does it work in the Google API Client for Python?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Credentials</a:t>
            </a:r>
          </a:p>
        </p:txBody>
      </p:sp>
      <p:grpSp>
        <p:nvGrpSpPr>
          <p:cNvPr id="470" name="Shape 470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471" name="Shape 4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Shape 472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474" name="Shape 474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sp>
          <p:nvSpPr>
            <p:cNvPr id="476" name="Shape 476"/>
            <p:cNvSpPr txBox="1"/>
            <p:nvPr/>
          </p:nvSpPr>
          <p:spPr>
            <a:xfrm>
              <a:off x="4342958" y="2518308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666"/>
                <a:t>Credentials</a:t>
              </a:r>
            </a:p>
          </p:txBody>
        </p:sp>
        <p:grpSp>
          <p:nvGrpSpPr>
            <p:cNvPr id="477" name="Shape 477"/>
            <p:cNvGrpSpPr/>
            <p:nvPr/>
          </p:nvGrpSpPr>
          <p:grpSpPr>
            <a:xfrm>
              <a:off x="4338921" y="1752600"/>
              <a:ext cx="1446214" cy="761807"/>
              <a:chOff x="2970765" y="2819833"/>
              <a:chExt cx="1446214" cy="761807"/>
            </a:xfrm>
          </p:grpSpPr>
          <p:sp>
            <p:nvSpPr>
              <p:cNvPr id="478" name="Shape 478"/>
              <p:cNvSpPr/>
              <p:nvPr/>
            </p:nvSpPr>
            <p:spPr>
              <a:xfrm>
                <a:off x="3845480" y="2926565"/>
                <a:ext cx="571500" cy="555899"/>
              </a:xfrm>
              <a:prstGeom prst="plaque">
                <a:avLst>
                  <a:gd fmla="val 16667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4030529" y="3429241"/>
                <a:ext cx="190800" cy="152399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4030382" y="2819833"/>
                <a:ext cx="190800" cy="152399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4223617" y="3126775"/>
                <a:ext cx="127199" cy="1017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3144962" y="3074411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3271156" y="3077591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3398087" y="3077474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3522067" y="3078887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3649220" y="3078770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3012574" y="3078652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Shape 488"/>
              <p:cNvSpPr/>
              <p:nvPr/>
            </p:nvSpPr>
            <p:spPr>
              <a:xfrm rot="-2218230">
                <a:off x="3024525" y="3138463"/>
                <a:ext cx="136680" cy="177082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3077256" y="3180671"/>
                <a:ext cx="954599" cy="152399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Shape 490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491" name="Shape 491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Shape 496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498" name="Shape 498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key is held in a Credentials object.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" y="1097279"/>
            <a:ext cx="8229599" cy="4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OAuth 2.0 the protocol can be a little complex.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</a:p>
        </p:txBody>
      </p:sp>
      <p:grpSp>
        <p:nvGrpSpPr>
          <p:cNvPr id="504" name="Shape 504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505" name="Shape 5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Shape 506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508" name="Shape 508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3961075" y="2287589"/>
              <a:ext cx="23622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777"/>
                <a:t>Flow</a:t>
              </a:r>
            </a:p>
          </p:txBody>
        </p:sp>
        <p:grpSp>
          <p:nvGrpSpPr>
            <p:cNvPr id="511" name="Shape 511"/>
            <p:cNvGrpSpPr/>
            <p:nvPr/>
          </p:nvGrpSpPr>
          <p:grpSpPr>
            <a:xfrm>
              <a:off x="4198755" y="1214785"/>
              <a:ext cx="1914337" cy="1277088"/>
              <a:chOff x="4198755" y="1214785"/>
              <a:chExt cx="1914337" cy="1277088"/>
            </a:xfrm>
          </p:grpSpPr>
          <p:sp>
            <p:nvSpPr>
              <p:cNvPr id="512" name="Shape 512"/>
              <p:cNvSpPr/>
              <p:nvPr/>
            </p:nvSpPr>
            <p:spPr>
              <a:xfrm>
                <a:off x="4568909" y="1214785"/>
                <a:ext cx="914400" cy="4572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Shape 513"/>
              <p:cNvSpPr/>
              <p:nvPr/>
            </p:nvSpPr>
            <p:spPr>
              <a:xfrm rot="-8492388">
                <a:off x="4241598" y="1800047"/>
                <a:ext cx="914512" cy="456952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Shape 514"/>
              <p:cNvSpPr/>
              <p:nvPr/>
            </p:nvSpPr>
            <p:spPr>
              <a:xfrm rot="7952428">
                <a:off x="5178245" y="1671981"/>
                <a:ext cx="914495" cy="457146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Shape 515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516" name="Shape 516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Shape 518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Shape 519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Shape 521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Shape 522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523" name="Shape 523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All the steps needed to go through getting Credentials is in a Flow object.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</a:p>
        </p:txBody>
      </p:sp>
      <p:grpSp>
        <p:nvGrpSpPr>
          <p:cNvPr id="529" name="Shape 529"/>
          <p:cNvGrpSpPr/>
          <p:nvPr/>
        </p:nvGrpSpPr>
        <p:grpSpPr>
          <a:xfrm>
            <a:off x="3852381" y="1988710"/>
            <a:ext cx="1841479" cy="2098952"/>
            <a:chOff x="4497654" y="2133335"/>
            <a:chExt cx="2209799" cy="2518750"/>
          </a:xfrm>
        </p:grpSpPr>
        <p:sp>
          <p:nvSpPr>
            <p:cNvPr id="530" name="Shape 530"/>
            <p:cNvSpPr/>
            <p:nvPr/>
          </p:nvSpPr>
          <p:spPr>
            <a:xfrm>
              <a:off x="4497654" y="2133335"/>
              <a:ext cx="2209799" cy="1823400"/>
            </a:xfrm>
            <a:prstGeom prst="can">
              <a:avLst>
                <a:gd fmla="val 25000" name="adj"/>
              </a:avLst>
            </a:prstGeom>
            <a:solidFill>
              <a:srgbClr val="B6D7A8"/>
            </a:solidFill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4798762" y="4194885"/>
              <a:ext cx="17507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777"/>
                <a:t>Storage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5750480" y="2926565"/>
              <a:ext cx="571595" cy="555761"/>
            </a:xfrm>
            <a:prstGeom prst="plaque">
              <a:avLst>
                <a:gd fmla="val 16667" name="adj"/>
              </a:avLst>
            </a:prstGeom>
            <a:solidFill>
              <a:srgbClr val="B45F06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935529" y="3429241"/>
              <a:ext cx="190949" cy="152499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935382" y="2819833"/>
              <a:ext cx="190949" cy="152499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128617" y="3126775"/>
              <a:ext cx="127299" cy="101666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049963" y="3074411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176156" y="3077592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3087" y="3077474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427067" y="3078888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554220" y="3078770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917574" y="3078652"/>
              <a:ext cx="318249" cy="15249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 rot="-2218438">
              <a:off x="4929549" y="3138388"/>
              <a:ext cx="136758" cy="177052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982257" y="3180671"/>
              <a:ext cx="954747" cy="152499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Shape 544"/>
          <p:cNvSpPr txBox="1"/>
          <p:nvPr/>
        </p:nvSpPr>
        <p:spPr>
          <a:xfrm>
            <a:off x="428696" y="5852160"/>
            <a:ext cx="8392499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And finally, because keys can change over time there is a Storage object for storing and retrieving keys.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The model</a:t>
            </a:r>
          </a:p>
        </p:txBody>
      </p:sp>
      <p:grpSp>
        <p:nvGrpSpPr>
          <p:cNvPr id="550" name="Shape 550"/>
          <p:cNvGrpSpPr/>
          <p:nvPr/>
        </p:nvGrpSpPr>
        <p:grpSpPr>
          <a:xfrm>
            <a:off x="1246675" y="1987018"/>
            <a:ext cx="6540538" cy="1782852"/>
            <a:chOff x="1370790" y="2131304"/>
            <a:chExt cx="7848669" cy="2139427"/>
          </a:xfrm>
        </p:grpSpPr>
        <p:sp>
          <p:nvSpPr>
            <p:cNvPr id="551" name="Shape 551"/>
            <p:cNvSpPr/>
            <p:nvPr/>
          </p:nvSpPr>
          <p:spPr>
            <a:xfrm>
              <a:off x="7697559" y="2131304"/>
              <a:ext cx="1292999" cy="1446599"/>
            </a:xfrm>
            <a:prstGeom prst="can">
              <a:avLst>
                <a:gd fmla="val 25000" name="adj"/>
              </a:avLst>
            </a:prstGeom>
            <a:solidFill>
              <a:srgbClr val="B6D7A8"/>
            </a:solidFill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 txBox="1"/>
            <p:nvPr/>
          </p:nvSpPr>
          <p:spPr>
            <a:xfrm>
              <a:off x="1452559" y="3813532"/>
              <a:ext cx="17507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777"/>
                <a:t>Flow</a:t>
              </a:r>
            </a:p>
          </p:txBody>
        </p:sp>
        <p:grpSp>
          <p:nvGrpSpPr>
            <p:cNvPr id="553" name="Shape 553"/>
            <p:cNvGrpSpPr/>
            <p:nvPr/>
          </p:nvGrpSpPr>
          <p:grpSpPr>
            <a:xfrm>
              <a:off x="1370790" y="2216060"/>
              <a:ext cx="1914337" cy="1277088"/>
              <a:chOff x="4198755" y="1214785"/>
              <a:chExt cx="1914337" cy="1277088"/>
            </a:xfrm>
          </p:grpSpPr>
          <p:sp>
            <p:nvSpPr>
              <p:cNvPr id="554" name="Shape 554"/>
              <p:cNvSpPr/>
              <p:nvPr/>
            </p:nvSpPr>
            <p:spPr>
              <a:xfrm>
                <a:off x="4568909" y="1214785"/>
                <a:ext cx="914400" cy="4572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Shape 555"/>
              <p:cNvSpPr/>
              <p:nvPr/>
            </p:nvSpPr>
            <p:spPr>
              <a:xfrm rot="-8492388">
                <a:off x="4241598" y="1800047"/>
                <a:ext cx="914512" cy="456952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Shape 556"/>
              <p:cNvSpPr/>
              <p:nvPr/>
            </p:nvSpPr>
            <p:spPr>
              <a:xfrm rot="7952428">
                <a:off x="5178245" y="1671981"/>
                <a:ext cx="914495" cy="457146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7" name="Shape 557"/>
            <p:cNvSpPr txBox="1"/>
            <p:nvPr/>
          </p:nvSpPr>
          <p:spPr>
            <a:xfrm>
              <a:off x="4169281" y="3813532"/>
              <a:ext cx="2389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777"/>
                <a:t>Credentials</a:t>
              </a:r>
            </a:p>
          </p:txBody>
        </p:sp>
        <p:sp>
          <p:nvSpPr>
            <p:cNvPr id="558" name="Shape 558"/>
            <p:cNvSpPr txBox="1"/>
            <p:nvPr/>
          </p:nvSpPr>
          <p:spPr>
            <a:xfrm>
              <a:off x="7468659" y="3813532"/>
              <a:ext cx="17507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777"/>
                <a:t>Storage</a:t>
              </a:r>
            </a:p>
          </p:txBody>
        </p:sp>
        <p:cxnSp>
          <p:nvCxnSpPr>
            <p:cNvPr id="559" name="Shape 559"/>
            <p:cNvCxnSpPr>
              <a:stCxn id="560" idx="0"/>
              <a:endCxn id="560" idx="0"/>
            </p:cNvCxnSpPr>
            <p:nvPr/>
          </p:nvCxnSpPr>
          <p:spPr>
            <a:xfrm>
              <a:off x="3657599" y="3048000"/>
              <a:ext cx="609600" cy="0"/>
            </a:xfrm>
            <a:prstGeom prst="straightConnector1">
              <a:avLst/>
            </a:prstGeom>
            <a:noFill/>
            <a:ln cap="flat" cmpd="sng" w="38100">
              <a:solidFill>
                <a:srgbClr val="073763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61" name="Shape 561"/>
            <p:cNvCxnSpPr>
              <a:stCxn id="560" idx="0"/>
              <a:endCxn id="560" idx="0"/>
            </p:cNvCxnSpPr>
            <p:nvPr/>
          </p:nvCxnSpPr>
          <p:spPr>
            <a:xfrm>
              <a:off x="6624985" y="3044291"/>
              <a:ext cx="609600" cy="0"/>
            </a:xfrm>
            <a:prstGeom prst="straightConnector1">
              <a:avLst/>
            </a:prstGeom>
            <a:noFill/>
            <a:ln cap="flat" cmpd="sng" w="38100">
              <a:solidFill>
                <a:srgbClr val="073763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562" name="Shape 562"/>
            <p:cNvGrpSpPr/>
            <p:nvPr/>
          </p:nvGrpSpPr>
          <p:grpSpPr>
            <a:xfrm>
              <a:off x="4799565" y="2591233"/>
              <a:ext cx="1446310" cy="761906"/>
              <a:chOff x="4291316" y="1597286"/>
              <a:chExt cx="1731486" cy="1142117"/>
            </a:xfrm>
          </p:grpSpPr>
          <p:sp>
            <p:nvSpPr>
              <p:cNvPr id="563" name="Shape 563"/>
              <p:cNvSpPr/>
              <p:nvPr/>
            </p:nvSpPr>
            <p:spPr>
              <a:xfrm>
                <a:off x="5338503" y="1757279"/>
                <a:ext cx="684300" cy="8331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5560039" y="2510803"/>
                <a:ext cx="2286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5559862" y="1597286"/>
                <a:ext cx="2286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5791200" y="2057400"/>
                <a:ext cx="152399" cy="1523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Shape 567"/>
              <p:cNvSpPr/>
              <p:nvPr/>
            </p:nvSpPr>
            <p:spPr>
              <a:xfrm>
                <a:off x="4499861" y="1978904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4650937" y="1983672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4802895" y="1983495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4951322" y="1985614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5103545" y="1985438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4341369" y="1985261"/>
                <a:ext cx="381000" cy="2286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Shape 573"/>
              <p:cNvSpPr/>
              <p:nvPr/>
            </p:nvSpPr>
            <p:spPr>
              <a:xfrm rot="-2598561">
                <a:off x="4347689" y="2089619"/>
                <a:ext cx="179754" cy="235782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4418805" y="2138191"/>
                <a:ext cx="1143000" cy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cap="flat" cmpd="sng" w="19050">
                <a:solidFill>
                  <a:srgbClr val="B45F0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5" name="Shape 575"/>
          <p:cNvSpPr txBox="1"/>
          <p:nvPr/>
        </p:nvSpPr>
        <p:spPr>
          <a:xfrm>
            <a:off x="444371" y="5852160"/>
            <a:ext cx="84081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You set up and run a Flow, which in the end produces</a:t>
            </a:r>
            <a:r>
              <a:rPr lang="en" sz="2666">
                <a:solidFill>
                  <a:srgbClr val="0B5394"/>
                </a:solidFill>
              </a:rPr>
              <a:t> </a:t>
            </a: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Credentials, which you store in a Storage.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From Python</a:t>
            </a:r>
          </a:p>
        </p:txBody>
      </p:sp>
      <p:grpSp>
        <p:nvGrpSpPr>
          <p:cNvPr id="581" name="Shape 581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582" name="Shape 5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Shape 583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585" name="Shape 585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586" name="Shape 586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cxnSp>
          <p:nvCxnSpPr>
            <p:cNvPr id="587" name="Shape 587"/>
            <p:cNvCxnSpPr>
              <a:stCxn id="588" idx="0"/>
              <a:endCxn id="588" idx="0"/>
            </p:cNvCxnSpPr>
            <p:nvPr/>
          </p:nvCxnSpPr>
          <p:spPr>
            <a:xfrm rot="10800000">
              <a:off x="2213596" y="2056163"/>
              <a:ext cx="2286000" cy="2286000"/>
            </a:xfrm>
            <a:prstGeom prst="straightConnector1">
              <a:avLst/>
            </a:prstGeom>
            <a:noFill/>
            <a:ln cap="flat" cmpd="sng" w="38100">
              <a:solidFill>
                <a:srgbClr val="073763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589" name="Shape 589"/>
            <p:cNvGrpSpPr/>
            <p:nvPr/>
          </p:nvGrpSpPr>
          <p:grpSpPr>
            <a:xfrm>
              <a:off x="2814921" y="2816567"/>
              <a:ext cx="1446214" cy="761807"/>
              <a:chOff x="2970765" y="2819833"/>
              <a:chExt cx="1446214" cy="761807"/>
            </a:xfrm>
          </p:grpSpPr>
          <p:sp>
            <p:nvSpPr>
              <p:cNvPr id="590" name="Shape 590"/>
              <p:cNvSpPr/>
              <p:nvPr/>
            </p:nvSpPr>
            <p:spPr>
              <a:xfrm>
                <a:off x="3845480" y="2926565"/>
                <a:ext cx="571500" cy="555899"/>
              </a:xfrm>
              <a:prstGeom prst="plaque">
                <a:avLst>
                  <a:gd fmla="val 16667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4030529" y="3429241"/>
                <a:ext cx="190800" cy="152399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4030382" y="2819833"/>
                <a:ext cx="190800" cy="152399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4223617" y="3126775"/>
                <a:ext cx="127199" cy="1017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3144962" y="3074411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3271156" y="3077591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Shape 596"/>
              <p:cNvSpPr/>
              <p:nvPr/>
            </p:nvSpPr>
            <p:spPr>
              <a:xfrm>
                <a:off x="3398087" y="3077474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3522067" y="3078887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3649220" y="3078770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3012574" y="3078652"/>
                <a:ext cx="318300" cy="152399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Shape 600"/>
              <p:cNvSpPr/>
              <p:nvPr/>
            </p:nvSpPr>
            <p:spPr>
              <a:xfrm rot="-2218230">
                <a:off x="3024525" y="3138463"/>
                <a:ext cx="136680" cy="177082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3077256" y="3180671"/>
                <a:ext cx="954599" cy="152399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cap="flat" cmpd="sng" w="19050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2" name="Shape 602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603" name="Shape 603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Shape 606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610" name="Shape 610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Later, when you need the key, you take it out of Storage and use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This is OAuth 2.0</a:t>
            </a:r>
          </a:p>
        </p:txBody>
      </p:sp>
      <p:pic>
        <p:nvPicPr>
          <p:cNvPr id="616" name="Shape 6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" y="1097279"/>
            <a:ext cx="8229599" cy="4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Which I hope you agree is simpler than this.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 let's look at actual code.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First, create a Flow.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379111" y="1453590"/>
            <a:ext cx="8612699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FLOW = OAuth2WebServerFlow(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client_id=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'&lt;CLIENT ID HERE&gt;'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client_secret=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'&lt;CLIENT SECRET HERE&gt;'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redirect_uri=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'https://.../oauth2callback'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scope=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'https://.../tasks'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user_agent=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'my-sample/1.0'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225889" y="5760719"/>
            <a:ext cx="8685600" cy="87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For Google APIs you visit </a:t>
            </a:r>
            <a:r>
              <a:rPr lang="en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http://code.google.com/apis/console</a:t>
            </a:r>
            <a:r>
              <a:rPr lang="en" sz="2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to create a client id and secret for your application.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379111" y="1453590"/>
            <a:ext cx="8612699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FLOW = OAuth2WebServerFlow(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client_id=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&lt;CLIENT ID HERE&gt;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client_secret=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&lt;CLIENT SECRET HERE&gt;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redirect_uri=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'https://.../oauth2callback'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scope=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'https://.../tasks'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user_agent=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'my-sample/1.0'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Then we kick off the Flow.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457200" y="1364129"/>
            <a:ext cx="8593065" cy="41379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authorize_url = FLOW.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step1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_get_authorize_url()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self.redirect(authorize_url)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We get Credentials when the Flow finishes, which we save in a Storage.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457200" y="1364129"/>
            <a:ext cx="8593065" cy="41379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credentials = flow.</a:t>
            </a: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step2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_exchange(self.request.params)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 = StorageByKeyName(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Credentials, user.user_id(), 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'credentials'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storage.put(credentials)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54" name="Shape 54"/>
          <p:cNvGrpSpPr/>
          <p:nvPr/>
        </p:nvGrpSpPr>
        <p:grpSpPr>
          <a:xfrm>
            <a:off x="922333" y="935027"/>
            <a:ext cx="6922448" cy="4511503"/>
            <a:chOff x="837670" y="152400"/>
            <a:chExt cx="8306947" cy="5413820"/>
          </a:xfrm>
        </p:grpSpPr>
        <p:pic>
          <p:nvPicPr>
            <p:cNvPr id="55" name="Shape 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Shape 56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1752600" y="1524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Shape 61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62" name="Shape 62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69" name="Shape 69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It is trying to solve a tricky problem.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To use Credentials we retrieve them from the Storage and apply them to an httplib2.Http() object.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457200" y="1364129"/>
            <a:ext cx="8593065" cy="41379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 = users.get_current_user()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 = StorageByKeyName(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Credentials, user.user_id(), </a:t>
            </a:r>
            <a:r>
              <a:rPr lang="en" sz="2152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'credentials'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credentials = storage.get()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5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credentials.authorize(http)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457200" y="1364129"/>
            <a:ext cx="8593065" cy="41379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 = users.get_current_user()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 = StorageByKeyName(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Credentials, user.user_id(), </a:t>
            </a:r>
            <a:r>
              <a:rPr lang="en" sz="2152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'credentials'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credentials = storage.get()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5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5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credentials.authorize(http)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548639" y="5760719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Now any HTTP requests made with http will be authorized with those Credentials.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Specializations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There are Storage classes for different platforms</a:t>
            </a:r>
          </a:p>
        </p:txBody>
      </p:sp>
      <p:grpSp>
        <p:nvGrpSpPr>
          <p:cNvPr id="672" name="Shape 672"/>
          <p:cNvGrpSpPr/>
          <p:nvPr/>
        </p:nvGrpSpPr>
        <p:grpSpPr>
          <a:xfrm>
            <a:off x="1336349" y="1209058"/>
            <a:ext cx="7171004" cy="2473486"/>
            <a:chOff x="1603643" y="1450890"/>
            <a:chExt cx="8605236" cy="2968194"/>
          </a:xfrm>
        </p:grpSpPr>
        <p:sp>
          <p:nvSpPr>
            <p:cNvPr id="673" name="Shape 673"/>
            <p:cNvSpPr txBox="1"/>
            <p:nvPr/>
          </p:nvSpPr>
          <p:spPr>
            <a:xfrm>
              <a:off x="1603643" y="1450890"/>
              <a:ext cx="1449600" cy="458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222"/>
                <a:t>Storage</a:t>
              </a: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2817064" y="3276600"/>
              <a:ext cx="5896800" cy="4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222"/>
                <a:t>oauth2client.django_orm.Storage</a:t>
              </a:r>
            </a:p>
          </p:txBody>
        </p:sp>
        <p:sp>
          <p:nvSpPr>
            <p:cNvPr id="675" name="Shape 675"/>
            <p:cNvSpPr txBox="1"/>
            <p:nvPr/>
          </p:nvSpPr>
          <p:spPr>
            <a:xfrm>
              <a:off x="2817064" y="3957985"/>
              <a:ext cx="5896800" cy="461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222"/>
                <a:t>oauth2client.file.Storage</a:t>
              </a:r>
            </a:p>
          </p:txBody>
        </p:sp>
        <p:cxnSp>
          <p:nvCxnSpPr>
            <p:cNvPr id="676" name="Shape 676"/>
            <p:cNvCxnSpPr>
              <a:stCxn id="677" idx="0"/>
              <a:endCxn id="677" idx="0"/>
            </p:cNvCxnSpPr>
            <p:nvPr/>
          </p:nvCxnSpPr>
          <p:spPr>
            <a:xfrm flipH="1" rot="10800000">
              <a:off x="2286000" y="1981200"/>
              <a:ext cx="2400" cy="2209800"/>
            </a:xfrm>
            <a:prstGeom prst="straightConnector1">
              <a:avLst/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78" name="Shape 678"/>
            <p:cNvCxnSpPr>
              <a:stCxn id="677" idx="0"/>
              <a:endCxn id="675" idx="1"/>
            </p:cNvCxnSpPr>
            <p:nvPr/>
          </p:nvCxnSpPr>
          <p:spPr>
            <a:xfrm flipH="1" rot="10800000">
              <a:off x="2287264" y="4188535"/>
              <a:ext cx="529800" cy="2400"/>
            </a:xfrm>
            <a:prstGeom prst="straightConnector1">
              <a:avLst/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79" name="Shape 679"/>
            <p:cNvCxnSpPr>
              <a:stCxn id="677" idx="0"/>
              <a:endCxn id="674" idx="1"/>
            </p:cNvCxnSpPr>
            <p:nvPr/>
          </p:nvCxnSpPr>
          <p:spPr>
            <a:xfrm flipH="1" rot="10800000">
              <a:off x="2287264" y="3507000"/>
              <a:ext cx="529800" cy="600"/>
            </a:xfrm>
            <a:prstGeom prst="straightConnector1">
              <a:avLst/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680" name="Shape 680"/>
            <p:cNvSpPr txBox="1"/>
            <p:nvPr/>
          </p:nvSpPr>
          <p:spPr>
            <a:xfrm>
              <a:off x="2825279" y="2587797"/>
              <a:ext cx="7383599" cy="4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222"/>
                <a:t>oauth2client.appengine.StorageByKeyName</a:t>
              </a:r>
            </a:p>
          </p:txBody>
        </p:sp>
        <p:cxnSp>
          <p:nvCxnSpPr>
            <p:cNvPr id="681" name="Shape 681"/>
            <p:cNvCxnSpPr>
              <a:stCxn id="677" idx="0"/>
              <a:endCxn id="680" idx="1"/>
            </p:cNvCxnSpPr>
            <p:nvPr/>
          </p:nvCxnSpPr>
          <p:spPr>
            <a:xfrm flipH="1" rot="10800000">
              <a:off x="2295479" y="2818197"/>
              <a:ext cx="529800" cy="600"/>
            </a:xfrm>
            <a:prstGeom prst="straightConnector1">
              <a:avLst/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And there are helpers for App Engine that make things even easier.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446535" y="637110"/>
            <a:ext cx="7985407" cy="46362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@decorator.oauth_required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" sz="2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http = decorator.http()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followers = service.people().list(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decorator uses Flows, Storage and Credentials, but does so under the covers.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446535" y="637110"/>
            <a:ext cx="7985407" cy="46362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@decorator.oauth_required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" sz="2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http = decorator.http()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followers = service.people().list(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While oauth_required is the simplest interface to use, the suggested interface is oauth_aware.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446535" y="637110"/>
            <a:ext cx="7985407" cy="4778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@decorator.oauth_aware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" sz="2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if 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decorator.has_credentials()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   http = decorator.http()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   followers = service.people().list(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548639" y="575325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 you can put a link for the user to follow along next to an explanation of why you are requesting access to their data.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446535" y="637110"/>
            <a:ext cx="7985407" cy="5240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@decorator.oauth_aware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"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if </a:t>
            </a: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decorator.has_credentials()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http = decorator.http()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followers = service.people().list(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</a:t>
            </a: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link = decorator.authorize_url()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365760" y="1554457"/>
            <a:ext cx="7985407" cy="46362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That's it for this overview. Here's some further reading.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There's more info on the wiki: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https://developers.google.com/api-client-library/python/guide/aaa_oauth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PyDoc for all the classes we've talked about: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n" sz="2133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OAuth2WebServerFlow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n" sz="2133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n" sz="2133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StorageByKeyName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n" sz="2133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OAuth2Decorator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75" name="Shape 75"/>
          <p:cNvGrpSpPr/>
          <p:nvPr/>
        </p:nvGrpSpPr>
        <p:grpSpPr>
          <a:xfrm>
            <a:off x="279377" y="927084"/>
            <a:ext cx="7493494" cy="4511503"/>
            <a:chOff x="152400" y="152400"/>
            <a:chExt cx="8992218" cy="5413820"/>
          </a:xfrm>
        </p:grpSpPr>
        <p:pic>
          <p:nvPicPr>
            <p:cNvPr id="76" name="Shape 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Shape 77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3200400" y="4114800"/>
              <a:ext cx="1066799" cy="9905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cap="flat" cmpd="sng" w="19050">
              <a:solidFill>
                <a:srgbClr val="7F6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152400" y="152400"/>
              <a:ext cx="30000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96"/>
                <a:t> </a:t>
              </a: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304800" y="304800"/>
              <a:ext cx="30000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96"/>
                <a:t> </a:t>
              </a: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152400" y="152400"/>
              <a:ext cx="30000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96"/>
                <a:t> </a:t>
              </a:r>
            </a:p>
          </p:txBody>
        </p:sp>
        <p:grpSp>
          <p:nvGrpSpPr>
            <p:cNvPr id="85" name="Shape 85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93" name="Shape 93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If you, the developer, are building an application.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100" name="Shape 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Shape 101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6701891" y="833432"/>
              <a:ext cx="1066799" cy="9905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cap="flat" cmpd="sng" w="19050">
              <a:solidFill>
                <a:srgbClr val="7F6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Shape 106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114" name="Shape 114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And your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121" name="Shape 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Shape 122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sp>
          <p:nvSpPr>
            <p:cNvPr id="126" name="Shape 126"/>
            <p:cNvSpPr/>
            <p:nvPr/>
          </p:nvSpPr>
          <p:spPr>
            <a:xfrm rot="10755532">
              <a:off x="2518881" y="917054"/>
              <a:ext cx="1066889" cy="99068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cap="flat" cmpd="sng" w="19050">
              <a:solidFill>
                <a:srgbClr val="7F6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Shape 127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135" name="Shape 135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have data in another service that your application needs to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142" name="Shape 1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Shape 143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sp>
          <p:nvSpPr>
            <p:cNvPr id="147" name="Shape 147"/>
            <p:cNvSpPr/>
            <p:nvPr/>
          </p:nvSpPr>
          <p:spPr>
            <a:xfrm rot="10755532">
              <a:off x="2518881" y="917054"/>
              <a:ext cx="1066889" cy="99068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cap="flat" cmpd="sng" w="19050">
              <a:solidFill>
                <a:srgbClr val="7F6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Shape 148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156" name="Shape 156"/>
          <p:cNvSpPr txBox="1"/>
          <p:nvPr/>
        </p:nvSpPr>
        <p:spPr>
          <a:xfrm>
            <a:off x="640079" y="5852160"/>
            <a:ext cx="80088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such as their tasks list, or their photos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163" name="Shape 1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Shape 164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4038600" y="914400"/>
              <a:ext cx="2057400" cy="1904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4444">
                  <a:solidFill>
                    <a:srgbClr val="38761D"/>
                  </a:solidFill>
                </a:rPr>
                <a:t>???</a:t>
              </a:r>
            </a:p>
          </p:txBody>
        </p:sp>
        <p:grpSp>
          <p:nvGrpSpPr>
            <p:cNvPr id="169" name="Shape 169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177" name="Shape 177"/>
          <p:cNvSpPr txBox="1"/>
          <p:nvPr/>
        </p:nvSpPr>
        <p:spPr>
          <a:xfrm>
            <a:off x="640079" y="5852160"/>
            <a:ext cx="80088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how do you go about getting it?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274319" y="74542"/>
            <a:ext cx="8726760" cy="4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Noooooooo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850446" y="1371594"/>
            <a:ext cx="6922448" cy="4067015"/>
            <a:chOff x="837670" y="685800"/>
            <a:chExt cx="8306947" cy="4880420"/>
          </a:xfrm>
        </p:grpSpPr>
        <p:pic>
          <p:nvPicPr>
            <p:cNvPr id="184" name="Shape 1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5770" y="6858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Shape 185"/>
            <p:cNvSpPr/>
            <p:nvPr/>
          </p:nvSpPr>
          <p:spPr>
            <a:xfrm>
              <a:off x="8077685" y="757938"/>
              <a:ext cx="1027799" cy="10742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4536019" y="510902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App</a:t>
              </a: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837670" y="2055016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API</a:t>
              </a: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8001617" y="1900496"/>
              <a:ext cx="11430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222"/>
                <a:t>User</a:t>
              </a:r>
            </a:p>
          </p:txBody>
        </p:sp>
        <p:cxnSp>
          <p:nvCxnSpPr>
            <p:cNvPr id="189" name="Shape 189"/>
            <p:cNvCxnSpPr>
              <a:stCxn id="190" idx="0"/>
              <a:endCxn id="190" idx="0"/>
            </p:cNvCxnSpPr>
            <p:nvPr/>
          </p:nvCxnSpPr>
          <p:spPr>
            <a:xfrm flipH="1">
              <a:off x="5870314" y="2055104"/>
              <a:ext cx="1981200" cy="1828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91" name="Shape 191"/>
            <p:cNvCxnSpPr>
              <a:stCxn id="190" idx="0"/>
              <a:endCxn id="190" idx="0"/>
            </p:cNvCxnSpPr>
            <p:nvPr/>
          </p:nvCxnSpPr>
          <p:spPr>
            <a:xfrm rot="10800000">
              <a:off x="2511774" y="1978816"/>
              <a:ext cx="1905000" cy="2057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92" name="Shape 192"/>
            <p:cNvSpPr txBox="1"/>
            <p:nvPr/>
          </p:nvSpPr>
          <p:spPr>
            <a:xfrm>
              <a:off x="6554524" y="3120579"/>
              <a:ext cx="1752600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96"/>
                <a:t>name, password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2057841" y="3122699"/>
              <a:ext cx="1752600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96"/>
                <a:t>name, password</a:t>
              </a:r>
            </a:p>
          </p:txBody>
        </p:sp>
        <p:grpSp>
          <p:nvGrpSpPr>
            <p:cNvPr id="194" name="Shape 194"/>
            <p:cNvGrpSpPr/>
            <p:nvPr/>
          </p:nvGrpSpPr>
          <p:grpSpPr>
            <a:xfrm>
              <a:off x="4648200" y="3962400"/>
              <a:ext cx="1295400" cy="1142400"/>
              <a:chOff x="6248400" y="3962400"/>
              <a:chExt cx="1295400" cy="1142400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6248400" y="3962400"/>
                <a:ext cx="1295400" cy="1142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6400800" y="4572000"/>
                <a:ext cx="990000" cy="77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6400800" y="4725198"/>
                <a:ext cx="990000" cy="227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7010400" y="41148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7014900" y="4343400"/>
                <a:ext cx="376499" cy="148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6400800" y="4114800"/>
                <a:ext cx="533399" cy="3810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6478064" y="4244125"/>
                <a:ext cx="411352" cy="182050"/>
              </a:xfrm>
              <a:custGeom>
                <a:pathLst>
                  <a:path extrusionOk="0" h="7282" w="19544">
                    <a:moveTo>
                      <a:pt x="0" y="7282"/>
                    </a:moveTo>
                    <a:cubicBezTo>
                      <a:pt x="3200" y="7282"/>
                      <a:pt x="5324" y="3458"/>
                      <a:pt x="8430" y="2683"/>
                    </a:cubicBezTo>
                    <a:cubicBezTo>
                      <a:pt x="10317" y="2211"/>
                      <a:pt x="11924" y="5516"/>
                      <a:pt x="13795" y="4982"/>
                    </a:cubicBezTo>
                    <a:cubicBezTo>
                      <a:pt x="16233" y="4285"/>
                      <a:pt x="17750" y="1793"/>
                      <a:pt x="19544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</p:grpSp>
      </p:grpSp>
      <p:sp>
        <p:nvSpPr>
          <p:cNvPr id="202" name="Shape 202"/>
          <p:cNvSpPr txBox="1"/>
          <p:nvPr/>
        </p:nvSpPr>
        <p:spPr>
          <a:xfrm>
            <a:off x="640079" y="5852160"/>
            <a:ext cx="8008830" cy="8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You could ask the user for their name and password.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